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50" r:id="rId4"/>
    <p:sldMasterId id="2147484449" r:id="rId5"/>
    <p:sldMasterId id="2147484262" r:id="rId6"/>
    <p:sldMasterId id="2147484440" r:id="rId7"/>
    <p:sldMasterId id="2147484452" r:id="rId8"/>
  </p:sldMasterIdLst>
  <p:notesMasterIdLst>
    <p:notesMasterId r:id="rId19"/>
  </p:notesMasterIdLst>
  <p:sldIdLst>
    <p:sldId id="267" r:id="rId9"/>
    <p:sldId id="2147471455" r:id="rId10"/>
    <p:sldId id="2147471476" r:id="rId11"/>
    <p:sldId id="2147471558" r:id="rId12"/>
    <p:sldId id="2147471560" r:id="rId13"/>
    <p:sldId id="2147471559" r:id="rId14"/>
    <p:sldId id="2147471565" r:id="rId15"/>
    <p:sldId id="2147471561" r:id="rId16"/>
    <p:sldId id="2147471555" r:id="rId17"/>
    <p:sldId id="214747155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D8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8E80A8-A8FA-4731-8285-E110A0F904EA}" v="1" dt="2022-10-28T09:27:37.4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et Dark" userId="f2d30d26-478f-44b1-b001-6c92354245a9" providerId="ADAL" clId="{408E80A8-A8FA-4731-8285-E110A0F904EA}"/>
    <pc:docChg chg="addSld modSld sldOrd">
      <pc:chgData name="Harriet Dark" userId="f2d30d26-478f-44b1-b001-6c92354245a9" providerId="ADAL" clId="{408E80A8-A8FA-4731-8285-E110A0F904EA}" dt="2022-10-28T09:27:40.703" v="2"/>
      <pc:docMkLst>
        <pc:docMk/>
      </pc:docMkLst>
      <pc:sldChg chg="add ord">
        <pc:chgData name="Harriet Dark" userId="f2d30d26-478f-44b1-b001-6c92354245a9" providerId="ADAL" clId="{408E80A8-A8FA-4731-8285-E110A0F904EA}" dt="2022-10-28T09:27:40.703" v="2"/>
        <pc:sldMkLst>
          <pc:docMk/>
          <pc:sldMk cId="2025363488" sldId="26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1D473-1696-49D1-A1AE-DA05F20C55A9}" type="datetimeFigureOut">
              <a:rPr lang="en-GB" smtClean="0"/>
              <a:t>28/10/2022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F606F-4AF7-4F37-82C2-49FB799FE92B}" type="slidenum">
              <a:rPr lang="en-GB" smtClean="0"/>
              <a:t>‹#›</a:t>
            </a:fld>
            <a:endParaRPr lang="en-GB"/>
          </a:p>
        </p:txBody>
      </p:sp>
    </p:spTree>
    <p:extLst>
      <p:ext uri="{BB962C8B-B14F-4D97-AF65-F5344CB8AC3E}">
        <p14:creationId xmlns:p14="http://schemas.microsoft.com/office/powerpoint/2010/main" val="4064213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10"/>
              </a:spcAft>
            </a:pPr>
            <a:endParaRPr lang="en-GB" b="1">
              <a:latin typeface="Arial"/>
              <a:cs typeface="Arial"/>
            </a:endParaRPr>
          </a:p>
        </p:txBody>
      </p:sp>
      <p:sp>
        <p:nvSpPr>
          <p:cNvPr id="4" name="Slide Number Placeholder 3"/>
          <p:cNvSpPr>
            <a:spLocks noGrp="1"/>
          </p:cNvSpPr>
          <p:nvPr>
            <p:ph type="sldNum" sz="quarter" idx="5"/>
          </p:nvPr>
        </p:nvSpPr>
        <p:spPr/>
        <p:txBody>
          <a:bodyPr/>
          <a:lstStyle/>
          <a:p>
            <a:pPr marL="0" marR="0" lvl="0" indent="0" algn="r" defTabSz="921990" rtl="0" eaLnBrk="1" fontAlgn="auto" latinLnBrk="0" hangingPunct="1">
              <a:lnSpc>
                <a:spcPct val="100000"/>
              </a:lnSpc>
              <a:spcBef>
                <a:spcPts val="0"/>
              </a:spcBef>
              <a:spcAft>
                <a:spcPts val="0"/>
              </a:spcAft>
              <a:buClrTx/>
              <a:buSzTx/>
              <a:buFontTx/>
              <a:buNone/>
              <a:tabLst/>
              <a:defRPr/>
            </a:pPr>
            <a:fld id="{4398B954-2888-4EEA-BC75-22288D66EB13}"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99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008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D9415D-C335-47D7-82DF-AC1F754F4477}" type="slidenum">
              <a:rPr lang="en-GB" smtClean="0"/>
              <a:t>5</a:t>
            </a:fld>
            <a:endParaRPr lang="en-GB"/>
          </a:p>
        </p:txBody>
      </p:sp>
    </p:spTree>
    <p:extLst>
      <p:ext uri="{BB962C8B-B14F-4D97-AF65-F5344CB8AC3E}">
        <p14:creationId xmlns:p14="http://schemas.microsoft.com/office/powerpoint/2010/main" val="209314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a:p>
            <a:endParaRPr lang="en-GB" b="1"/>
          </a:p>
        </p:txBody>
      </p:sp>
      <p:sp>
        <p:nvSpPr>
          <p:cNvPr id="4" name="Slide Number Placeholder 3"/>
          <p:cNvSpPr>
            <a:spLocks noGrp="1"/>
          </p:cNvSpPr>
          <p:nvPr>
            <p:ph type="sldNum" sz="quarter" idx="5"/>
          </p:nvPr>
        </p:nvSpPr>
        <p:spPr/>
        <p:txBody>
          <a:bodyPr/>
          <a:lstStyle/>
          <a:p>
            <a:pPr marL="0" marR="0" lvl="0" indent="0" algn="r" defTabSz="921990" rtl="0" eaLnBrk="1" fontAlgn="auto" latinLnBrk="0" hangingPunct="1">
              <a:lnSpc>
                <a:spcPct val="100000"/>
              </a:lnSpc>
              <a:spcBef>
                <a:spcPts val="0"/>
              </a:spcBef>
              <a:spcAft>
                <a:spcPts val="0"/>
              </a:spcAft>
              <a:buClrTx/>
              <a:buSzTx/>
              <a:buFontTx/>
              <a:buNone/>
              <a:tabLst/>
              <a:defRPr/>
            </a:pPr>
            <a:fld id="{4398B954-2888-4EEA-BC75-22288D66EB13}"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99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006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4" name="Freeform 18">
            <a:extLst>
              <a:ext uri="{FF2B5EF4-FFF2-40B4-BE49-F238E27FC236}">
                <a16:creationId xmlns:a16="http://schemas.microsoft.com/office/drawing/2014/main" id="{948880A6-46DC-4CFD-B65C-C0399A86B6A3}"/>
              </a:ext>
            </a:extLst>
          </p:cNvPr>
          <p:cNvSpPr>
            <a:spLocks/>
          </p:cNvSpPr>
          <p:nvPr userDrawn="1"/>
        </p:nvSpPr>
        <p:spPr bwMode="auto">
          <a:xfrm rot="20872612">
            <a:off x="1428118" y="1244365"/>
            <a:ext cx="4602347" cy="3461268"/>
          </a:xfrm>
          <a:custGeom>
            <a:avLst/>
            <a:gdLst>
              <a:gd name="T0" fmla="*/ 0 w 363"/>
              <a:gd name="T1" fmla="*/ 0 h 273"/>
              <a:gd name="T2" fmla="*/ 0 w 363"/>
              <a:gd name="T3" fmla="*/ 155 h 273"/>
              <a:gd name="T4" fmla="*/ 241 w 363"/>
              <a:gd name="T5" fmla="*/ 270 h 273"/>
              <a:gd name="T6" fmla="*/ 241 w 363"/>
              <a:gd name="T7" fmla="*/ 273 h 273"/>
              <a:gd name="T8" fmla="*/ 363 w 363"/>
              <a:gd name="T9" fmla="*/ 175 h 273"/>
              <a:gd name="T10" fmla="*/ 0 w 363"/>
              <a:gd name="T11" fmla="*/ 0 h 273"/>
            </a:gdLst>
            <a:ahLst/>
            <a:cxnLst>
              <a:cxn ang="0">
                <a:pos x="T0" y="T1"/>
              </a:cxn>
              <a:cxn ang="0">
                <a:pos x="T2" y="T3"/>
              </a:cxn>
              <a:cxn ang="0">
                <a:pos x="T4" y="T5"/>
              </a:cxn>
              <a:cxn ang="0">
                <a:pos x="T6" y="T7"/>
              </a:cxn>
              <a:cxn ang="0">
                <a:pos x="T8" y="T9"/>
              </a:cxn>
              <a:cxn ang="0">
                <a:pos x="T10" y="T11"/>
              </a:cxn>
            </a:cxnLst>
            <a:rect l="0" t="0" r="r" b="b"/>
            <a:pathLst>
              <a:path w="363" h="273">
                <a:moveTo>
                  <a:pt x="0" y="0"/>
                </a:moveTo>
                <a:lnTo>
                  <a:pt x="0" y="155"/>
                </a:lnTo>
                <a:lnTo>
                  <a:pt x="241" y="270"/>
                </a:lnTo>
                <a:lnTo>
                  <a:pt x="241" y="273"/>
                </a:lnTo>
                <a:lnTo>
                  <a:pt x="363" y="17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en-GB" sz="1999"/>
          </a:p>
        </p:txBody>
      </p:sp>
      <p:sp>
        <p:nvSpPr>
          <p:cNvPr id="2" name="Title 1">
            <a:extLst>
              <a:ext uri="{FF2B5EF4-FFF2-40B4-BE49-F238E27FC236}">
                <a16:creationId xmlns:a16="http://schemas.microsoft.com/office/drawing/2014/main" id="{B0408E90-F652-4B40-BD0B-1F8BC7EBCD06}"/>
              </a:ext>
            </a:extLst>
          </p:cNvPr>
          <p:cNvSpPr>
            <a:spLocks noGrp="1"/>
          </p:cNvSpPr>
          <p:nvPr userDrawn="1">
            <p:ph type="ctrTitle"/>
          </p:nvPr>
        </p:nvSpPr>
        <p:spPr>
          <a:xfrm>
            <a:off x="1781175" y="3160504"/>
            <a:ext cx="9294845" cy="1299285"/>
          </a:xfrm>
        </p:spPr>
        <p:txBody>
          <a:bodyPr anchor="b">
            <a:normAutofit/>
          </a:bodyPr>
          <a:lstStyle>
            <a:lvl1pPr algn="l">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1F7CE30-6632-4A18-9007-59691A06EF81}"/>
              </a:ext>
            </a:extLst>
          </p:cNvPr>
          <p:cNvSpPr>
            <a:spLocks noGrp="1"/>
          </p:cNvSpPr>
          <p:nvPr userDrawn="1">
            <p:ph type="subTitle" idx="1"/>
          </p:nvPr>
        </p:nvSpPr>
        <p:spPr>
          <a:xfrm>
            <a:off x="1781174" y="4459790"/>
            <a:ext cx="9294845" cy="466379"/>
          </a:xfrm>
        </p:spPr>
        <p:txBody>
          <a:bodyPr>
            <a:normAutofit/>
          </a:bodyPr>
          <a:lstStyle>
            <a:lvl1pPr marL="0" indent="0" algn="l">
              <a:buNone/>
              <a:defRPr sz="1799">
                <a:solidFill>
                  <a:schemeClr val="tx2"/>
                </a:solidFill>
                <a:latin typeface="Arial" panose="020B0604020202020204" pitchFamily="34" charset="0"/>
                <a:cs typeface="Arial" panose="020B0604020202020204" pitchFamily="34" charset="0"/>
              </a:defRPr>
            </a:lvl1pPr>
            <a:lvl2pPr marL="457154" indent="0" algn="ctr">
              <a:buNone/>
              <a:defRPr sz="1999"/>
            </a:lvl2pPr>
            <a:lvl3pPr marL="914309" indent="0" algn="ctr">
              <a:buNone/>
              <a:defRPr sz="1799"/>
            </a:lvl3pPr>
            <a:lvl4pPr marL="1371462"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endParaRPr lang="en-GB"/>
          </a:p>
        </p:txBody>
      </p:sp>
      <p:grpSp>
        <p:nvGrpSpPr>
          <p:cNvPr id="39" name="Group 38">
            <a:extLst>
              <a:ext uri="{FF2B5EF4-FFF2-40B4-BE49-F238E27FC236}">
                <a16:creationId xmlns:a16="http://schemas.microsoft.com/office/drawing/2014/main" id="{30CC49C0-4D4B-41CE-BCFA-4FCCF9466820}"/>
              </a:ext>
            </a:extLst>
          </p:cNvPr>
          <p:cNvGrpSpPr/>
          <p:nvPr userDrawn="1"/>
        </p:nvGrpSpPr>
        <p:grpSpPr>
          <a:xfrm>
            <a:off x="10890000" y="360000"/>
            <a:ext cx="953272" cy="720000"/>
            <a:chOff x="10890000" y="360000"/>
            <a:chExt cx="953272" cy="720000"/>
          </a:xfrm>
        </p:grpSpPr>
        <p:sp>
          <p:nvSpPr>
            <p:cNvPr id="38" name="Rectangle 37">
              <a:extLst>
                <a:ext uri="{FF2B5EF4-FFF2-40B4-BE49-F238E27FC236}">
                  <a16:creationId xmlns:a16="http://schemas.microsoft.com/office/drawing/2014/main" id="{2EAFB5E2-4713-4141-B5C1-E1A533823068}"/>
                </a:ext>
              </a:extLst>
            </p:cNvPr>
            <p:cNvSpPr/>
            <p:nvPr userDrawn="1"/>
          </p:nvSpPr>
          <p:spPr>
            <a:xfrm>
              <a:off x="10919274" y="370220"/>
              <a:ext cx="919537" cy="356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p>
          </p:txBody>
        </p:sp>
        <p:pic>
          <p:nvPicPr>
            <p:cNvPr id="6" name="Picture 5">
              <a:extLst>
                <a:ext uri="{FF2B5EF4-FFF2-40B4-BE49-F238E27FC236}">
                  <a16:creationId xmlns:a16="http://schemas.microsoft.com/office/drawing/2014/main" id="{3CFCDE03-0EEA-4F49-A6B9-58B291621EE7}"/>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grpSp>
      <p:pic>
        <p:nvPicPr>
          <p:cNvPr id="9" name="Picture 8">
            <a:extLst>
              <a:ext uri="{FF2B5EF4-FFF2-40B4-BE49-F238E27FC236}">
                <a16:creationId xmlns:a16="http://schemas.microsoft.com/office/drawing/2014/main" id="{F4755426-2EDA-4D58-9CA3-06F12EF1437B}"/>
              </a:ext>
            </a:extLst>
          </p:cNvPr>
          <p:cNvPicPr>
            <a:picLocks noChangeAspect="1"/>
          </p:cNvPicPr>
          <p:nvPr userDrawn="1"/>
        </p:nvPicPr>
        <p:blipFill>
          <a:blip r:embed="rId3">
            <a:alphaModFix amt="20000"/>
          </a:blip>
          <a:stretch>
            <a:fillRect/>
          </a:stretch>
        </p:blipFill>
        <p:spPr>
          <a:xfrm flipV="1">
            <a:off x="0" y="-22111"/>
            <a:ext cx="6682154" cy="4489965"/>
          </a:xfrm>
          <a:prstGeom prst="rect">
            <a:avLst/>
          </a:prstGeom>
        </p:spPr>
      </p:pic>
    </p:spTree>
    <p:extLst>
      <p:ext uri="{BB962C8B-B14F-4D97-AF65-F5344CB8AC3E}">
        <p14:creationId xmlns:p14="http://schemas.microsoft.com/office/powerpoint/2010/main" val="3237027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 Commercial Strategies">
    <p:spTree>
      <p:nvGrpSpPr>
        <p:cNvPr id="1" name=""/>
        <p:cNvGrpSpPr/>
        <p:nvPr/>
      </p:nvGrpSpPr>
      <p:grpSpPr>
        <a:xfrm>
          <a:off x="0" y="0"/>
          <a:ext cx="0" cy="0"/>
          <a:chOff x="0" y="0"/>
          <a:chExt cx="0" cy="0"/>
        </a:xfrm>
      </p:grpSpPr>
      <p:pic>
        <p:nvPicPr>
          <p:cNvPr id="16" name="Picture 15" descr="A blue and white logo&#10;&#10;Description automatically generated with medium confidence">
            <a:extLst>
              <a:ext uri="{FF2B5EF4-FFF2-40B4-BE49-F238E27FC236}">
                <a16:creationId xmlns:a16="http://schemas.microsoft.com/office/drawing/2014/main" id="{3EAE840D-485E-4CF2-81C1-FE56D820B3D7}"/>
              </a:ext>
            </a:extLst>
          </p:cNvPr>
          <p:cNvPicPr>
            <a:picLocks noChangeAspect="1"/>
          </p:cNvPicPr>
          <p:nvPr userDrawn="1"/>
        </p:nvPicPr>
        <p:blipFill>
          <a:blip r:embed="rId2">
            <a:alphaModFix amt="35000"/>
          </a:blip>
          <a:stretch>
            <a:fillRect/>
          </a:stretch>
        </p:blipFill>
        <p:spPr>
          <a:xfrm>
            <a:off x="120327" y="132731"/>
            <a:ext cx="969842" cy="946042"/>
          </a:xfrm>
          <a:prstGeom prst="rect">
            <a:avLst/>
          </a:prstGeom>
        </p:spPr>
      </p:pic>
      <p:sp>
        <p:nvSpPr>
          <p:cNvPr id="5" name="Title 10">
            <a:extLst>
              <a:ext uri="{FF2B5EF4-FFF2-40B4-BE49-F238E27FC236}">
                <a16:creationId xmlns:a16="http://schemas.microsoft.com/office/drawing/2014/main" id="{AE1714A2-937E-402B-9D25-AF57989E6F1A}"/>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6" name="Content Placeholder 9">
            <a:extLst>
              <a:ext uri="{FF2B5EF4-FFF2-40B4-BE49-F238E27FC236}">
                <a16:creationId xmlns:a16="http://schemas.microsoft.com/office/drawing/2014/main" id="{6634AD54-7755-4ABB-B9A4-A0CFF32FBDF4}"/>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91B5CE06-3809-4DA1-93AB-D3AFE2B8F864}"/>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8" name="Footer Placeholder 2">
            <a:extLst>
              <a:ext uri="{FF2B5EF4-FFF2-40B4-BE49-F238E27FC236}">
                <a16:creationId xmlns:a16="http://schemas.microsoft.com/office/drawing/2014/main" id="{257A2161-26FF-40EF-A8D3-150F7F69FDB1}"/>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spTree>
    <p:extLst>
      <p:ext uri="{BB962C8B-B14F-4D97-AF65-F5344CB8AC3E}">
        <p14:creationId xmlns:p14="http://schemas.microsoft.com/office/powerpoint/2010/main" val="1586651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CK COVER">
    <p:spTree>
      <p:nvGrpSpPr>
        <p:cNvPr id="1" name=""/>
        <p:cNvGrpSpPr/>
        <p:nvPr/>
      </p:nvGrpSpPr>
      <p:grpSpPr>
        <a:xfrm>
          <a:off x="0" y="0"/>
          <a:ext cx="0" cy="0"/>
          <a:chOff x="0" y="0"/>
          <a:chExt cx="0" cy="0"/>
        </a:xfrm>
      </p:grpSpPr>
      <p:sp>
        <p:nvSpPr>
          <p:cNvPr id="297" name="Rectangle 296">
            <a:extLst>
              <a:ext uri="{FF2B5EF4-FFF2-40B4-BE49-F238E27FC236}">
                <a16:creationId xmlns:a16="http://schemas.microsoft.com/office/drawing/2014/main" id="{EA476C8E-1AB1-4E78-8633-9F7C1E52A11D}"/>
              </a:ext>
            </a:extLst>
          </p:cNvPr>
          <p:cNvSpPr/>
          <p:nvPr/>
        </p:nvSpPr>
        <p:spPr>
          <a:xfrm>
            <a:off x="0" y="0"/>
            <a:ext cx="12192000" cy="6855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8"/>
          </a:p>
        </p:txBody>
      </p:sp>
      <p:grpSp>
        <p:nvGrpSpPr>
          <p:cNvPr id="5" name="Group 4">
            <a:extLst>
              <a:ext uri="{FF2B5EF4-FFF2-40B4-BE49-F238E27FC236}">
                <a16:creationId xmlns:a16="http://schemas.microsoft.com/office/drawing/2014/main" id="{46F23866-FAC4-4710-A206-57EAC4F52214}"/>
              </a:ext>
            </a:extLst>
          </p:cNvPr>
          <p:cNvGrpSpPr/>
          <p:nvPr userDrawn="1"/>
        </p:nvGrpSpPr>
        <p:grpSpPr>
          <a:xfrm>
            <a:off x="10890000" y="360000"/>
            <a:ext cx="953272" cy="720000"/>
            <a:chOff x="10890000" y="360000"/>
            <a:chExt cx="953272" cy="720000"/>
          </a:xfrm>
        </p:grpSpPr>
        <p:sp>
          <p:nvSpPr>
            <p:cNvPr id="6" name="Rectangle 5">
              <a:extLst>
                <a:ext uri="{FF2B5EF4-FFF2-40B4-BE49-F238E27FC236}">
                  <a16:creationId xmlns:a16="http://schemas.microsoft.com/office/drawing/2014/main" id="{A9EAFA5A-42BA-4D0D-A172-4D31DD791F87}"/>
                </a:ext>
              </a:extLst>
            </p:cNvPr>
            <p:cNvSpPr/>
            <p:nvPr userDrawn="1"/>
          </p:nvSpPr>
          <p:spPr>
            <a:xfrm>
              <a:off x="10919274" y="370220"/>
              <a:ext cx="919537" cy="356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p>
          </p:txBody>
        </p:sp>
        <p:pic>
          <p:nvPicPr>
            <p:cNvPr id="7" name="Picture 6">
              <a:extLst>
                <a:ext uri="{FF2B5EF4-FFF2-40B4-BE49-F238E27FC236}">
                  <a16:creationId xmlns:a16="http://schemas.microsoft.com/office/drawing/2014/main" id="{3DDC94B6-B4F6-4A2E-85AC-8DAE802B5664}"/>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grpSp>
    </p:spTree>
    <p:extLst>
      <p:ext uri="{BB962C8B-B14F-4D97-AF65-F5344CB8AC3E}">
        <p14:creationId xmlns:p14="http://schemas.microsoft.com/office/powerpoint/2010/main" val="2505660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4" name="Freeform 18">
            <a:extLst>
              <a:ext uri="{FF2B5EF4-FFF2-40B4-BE49-F238E27FC236}">
                <a16:creationId xmlns:a16="http://schemas.microsoft.com/office/drawing/2014/main" id="{948880A6-46DC-4CFD-B65C-C0399A86B6A3}"/>
              </a:ext>
            </a:extLst>
          </p:cNvPr>
          <p:cNvSpPr>
            <a:spLocks/>
          </p:cNvSpPr>
          <p:nvPr userDrawn="1"/>
        </p:nvSpPr>
        <p:spPr bwMode="auto">
          <a:xfrm rot="20872612">
            <a:off x="1428118" y="1244365"/>
            <a:ext cx="4602347" cy="3461268"/>
          </a:xfrm>
          <a:custGeom>
            <a:avLst/>
            <a:gdLst>
              <a:gd name="T0" fmla="*/ 0 w 363"/>
              <a:gd name="T1" fmla="*/ 0 h 273"/>
              <a:gd name="T2" fmla="*/ 0 w 363"/>
              <a:gd name="T3" fmla="*/ 155 h 273"/>
              <a:gd name="T4" fmla="*/ 241 w 363"/>
              <a:gd name="T5" fmla="*/ 270 h 273"/>
              <a:gd name="T6" fmla="*/ 241 w 363"/>
              <a:gd name="T7" fmla="*/ 273 h 273"/>
              <a:gd name="T8" fmla="*/ 363 w 363"/>
              <a:gd name="T9" fmla="*/ 175 h 273"/>
              <a:gd name="T10" fmla="*/ 0 w 363"/>
              <a:gd name="T11" fmla="*/ 0 h 273"/>
            </a:gdLst>
            <a:ahLst/>
            <a:cxnLst>
              <a:cxn ang="0">
                <a:pos x="T0" y="T1"/>
              </a:cxn>
              <a:cxn ang="0">
                <a:pos x="T2" y="T3"/>
              </a:cxn>
              <a:cxn ang="0">
                <a:pos x="T4" y="T5"/>
              </a:cxn>
              <a:cxn ang="0">
                <a:pos x="T6" y="T7"/>
              </a:cxn>
              <a:cxn ang="0">
                <a:pos x="T8" y="T9"/>
              </a:cxn>
              <a:cxn ang="0">
                <a:pos x="T10" y="T11"/>
              </a:cxn>
            </a:cxnLst>
            <a:rect l="0" t="0" r="r" b="b"/>
            <a:pathLst>
              <a:path w="363" h="273">
                <a:moveTo>
                  <a:pt x="0" y="0"/>
                </a:moveTo>
                <a:lnTo>
                  <a:pt x="0" y="155"/>
                </a:lnTo>
                <a:lnTo>
                  <a:pt x="241" y="270"/>
                </a:lnTo>
                <a:lnTo>
                  <a:pt x="241" y="273"/>
                </a:lnTo>
                <a:lnTo>
                  <a:pt x="363" y="17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en-GB" sz="1999"/>
          </a:p>
        </p:txBody>
      </p:sp>
      <p:sp>
        <p:nvSpPr>
          <p:cNvPr id="2" name="Title 1">
            <a:extLst>
              <a:ext uri="{FF2B5EF4-FFF2-40B4-BE49-F238E27FC236}">
                <a16:creationId xmlns:a16="http://schemas.microsoft.com/office/drawing/2014/main" id="{B0408E90-F652-4B40-BD0B-1F8BC7EBCD06}"/>
              </a:ext>
            </a:extLst>
          </p:cNvPr>
          <p:cNvSpPr>
            <a:spLocks noGrp="1"/>
          </p:cNvSpPr>
          <p:nvPr userDrawn="1">
            <p:ph type="ctrTitle"/>
          </p:nvPr>
        </p:nvSpPr>
        <p:spPr>
          <a:xfrm>
            <a:off x="1781175" y="3160504"/>
            <a:ext cx="9294845" cy="1299285"/>
          </a:xfrm>
        </p:spPr>
        <p:txBody>
          <a:bodyPr anchor="b">
            <a:normAutofit/>
          </a:bodyPr>
          <a:lstStyle>
            <a:lvl1pPr algn="l">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1F7CE30-6632-4A18-9007-59691A06EF81}"/>
              </a:ext>
            </a:extLst>
          </p:cNvPr>
          <p:cNvSpPr>
            <a:spLocks noGrp="1"/>
          </p:cNvSpPr>
          <p:nvPr userDrawn="1">
            <p:ph type="subTitle" idx="1"/>
          </p:nvPr>
        </p:nvSpPr>
        <p:spPr>
          <a:xfrm>
            <a:off x="1781174" y="4459790"/>
            <a:ext cx="9294845" cy="466379"/>
          </a:xfrm>
        </p:spPr>
        <p:txBody>
          <a:bodyPr>
            <a:normAutofit/>
          </a:bodyPr>
          <a:lstStyle>
            <a:lvl1pPr marL="0" indent="0" algn="l">
              <a:buNone/>
              <a:defRPr sz="1799">
                <a:solidFill>
                  <a:schemeClr val="tx2"/>
                </a:solidFill>
                <a:latin typeface="Arial" panose="020B0604020202020204" pitchFamily="34" charset="0"/>
                <a:cs typeface="Arial" panose="020B0604020202020204" pitchFamily="34" charset="0"/>
              </a:defRPr>
            </a:lvl1pPr>
            <a:lvl2pPr marL="457154" indent="0" algn="ctr">
              <a:buNone/>
              <a:defRPr sz="1999"/>
            </a:lvl2pPr>
            <a:lvl3pPr marL="914309" indent="0" algn="ctr">
              <a:buNone/>
              <a:defRPr sz="1799"/>
            </a:lvl3pPr>
            <a:lvl4pPr marL="1371462"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endParaRPr lang="en-GB"/>
          </a:p>
        </p:txBody>
      </p:sp>
      <p:grpSp>
        <p:nvGrpSpPr>
          <p:cNvPr id="39" name="Group 38">
            <a:extLst>
              <a:ext uri="{FF2B5EF4-FFF2-40B4-BE49-F238E27FC236}">
                <a16:creationId xmlns:a16="http://schemas.microsoft.com/office/drawing/2014/main" id="{30CC49C0-4D4B-41CE-BCFA-4FCCF9466820}"/>
              </a:ext>
            </a:extLst>
          </p:cNvPr>
          <p:cNvGrpSpPr/>
          <p:nvPr userDrawn="1"/>
        </p:nvGrpSpPr>
        <p:grpSpPr>
          <a:xfrm>
            <a:off x="10890000" y="360000"/>
            <a:ext cx="953272" cy="720000"/>
            <a:chOff x="10890000" y="360000"/>
            <a:chExt cx="953272" cy="720000"/>
          </a:xfrm>
        </p:grpSpPr>
        <p:sp>
          <p:nvSpPr>
            <p:cNvPr id="38" name="Rectangle 37">
              <a:extLst>
                <a:ext uri="{FF2B5EF4-FFF2-40B4-BE49-F238E27FC236}">
                  <a16:creationId xmlns:a16="http://schemas.microsoft.com/office/drawing/2014/main" id="{2EAFB5E2-4713-4141-B5C1-E1A533823068}"/>
                </a:ext>
              </a:extLst>
            </p:cNvPr>
            <p:cNvSpPr/>
            <p:nvPr userDrawn="1"/>
          </p:nvSpPr>
          <p:spPr>
            <a:xfrm>
              <a:off x="10919274" y="370220"/>
              <a:ext cx="919537" cy="356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p>
          </p:txBody>
        </p:sp>
        <p:pic>
          <p:nvPicPr>
            <p:cNvPr id="6" name="Picture 5">
              <a:extLst>
                <a:ext uri="{FF2B5EF4-FFF2-40B4-BE49-F238E27FC236}">
                  <a16:creationId xmlns:a16="http://schemas.microsoft.com/office/drawing/2014/main" id="{3CFCDE03-0EEA-4F49-A6B9-58B291621EE7}"/>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grpSp>
      <p:pic>
        <p:nvPicPr>
          <p:cNvPr id="9" name="Picture 8">
            <a:extLst>
              <a:ext uri="{FF2B5EF4-FFF2-40B4-BE49-F238E27FC236}">
                <a16:creationId xmlns:a16="http://schemas.microsoft.com/office/drawing/2014/main" id="{F4755426-2EDA-4D58-9CA3-06F12EF1437B}"/>
              </a:ext>
            </a:extLst>
          </p:cNvPr>
          <p:cNvPicPr>
            <a:picLocks noChangeAspect="1"/>
          </p:cNvPicPr>
          <p:nvPr userDrawn="1"/>
        </p:nvPicPr>
        <p:blipFill>
          <a:blip r:embed="rId3">
            <a:alphaModFix amt="20000"/>
          </a:blip>
          <a:stretch>
            <a:fillRect/>
          </a:stretch>
        </p:blipFill>
        <p:spPr>
          <a:xfrm flipV="1">
            <a:off x="0" y="-22111"/>
            <a:ext cx="6682154" cy="4489965"/>
          </a:xfrm>
          <a:prstGeom prst="rect">
            <a:avLst/>
          </a:prstGeom>
        </p:spPr>
      </p:pic>
    </p:spTree>
    <p:extLst>
      <p:ext uri="{BB962C8B-B14F-4D97-AF65-F5344CB8AC3E}">
        <p14:creationId xmlns:p14="http://schemas.microsoft.com/office/powerpoint/2010/main" val="3495838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E8A404-D20F-42A1-BC79-A681212749BE}"/>
              </a:ext>
            </a:extLst>
          </p:cNvPr>
          <p:cNvPicPr>
            <a:picLocks noChangeAspect="1"/>
          </p:cNvPicPr>
          <p:nvPr userDrawn="1"/>
        </p:nvPicPr>
        <p:blipFill>
          <a:blip r:embed="rId2">
            <a:alphaModFix amt="5000"/>
          </a:blip>
          <a:stretch>
            <a:fillRect/>
          </a:stretch>
        </p:blipFill>
        <p:spPr>
          <a:xfrm flipV="1">
            <a:off x="0" y="-22111"/>
            <a:ext cx="6682154" cy="4489965"/>
          </a:xfrm>
          <a:prstGeom prst="rect">
            <a:avLst/>
          </a:prstGeom>
        </p:spPr>
      </p:pic>
      <p:sp>
        <p:nvSpPr>
          <p:cNvPr id="8" name="TextBox 7">
            <a:extLst>
              <a:ext uri="{FF2B5EF4-FFF2-40B4-BE49-F238E27FC236}">
                <a16:creationId xmlns:a16="http://schemas.microsoft.com/office/drawing/2014/main" id="{9FCB08CE-B749-4A34-8E38-256DAB23FDA3}"/>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177522" y="6333440"/>
            <a:ext cx="5723164" cy="365125"/>
          </a:xfrm>
          <a:prstGeom prst="rect">
            <a:avLst/>
          </a:prstGeom>
        </p:spPr>
        <p:txBody>
          <a:bodyPr vert="horz" lIns="91440" tIns="45720" rIns="91440" bIns="45720" rtlCol="0" anchor="ctr"/>
          <a:lstStyle>
            <a:lvl1pPr algn="l">
              <a:defRPr sz="1200" b="0">
                <a:solidFill>
                  <a:schemeClr val="tx2"/>
                </a:solidFill>
                <a:latin typeface="Arial" charset="0"/>
                <a:ea typeface="Arial" charset="0"/>
                <a:cs typeface="Arial" charset="0"/>
              </a:defRPr>
            </a:lvl1pPr>
          </a:lstStyle>
          <a:p>
            <a:pPr algn="r"/>
            <a:r>
              <a:rPr lang="en-US"/>
              <a:t>Central Commercial Function</a:t>
            </a:r>
          </a:p>
        </p:txBody>
      </p:sp>
      <p:grpSp>
        <p:nvGrpSpPr>
          <p:cNvPr id="19" name="Group 18">
            <a:extLst>
              <a:ext uri="{FF2B5EF4-FFF2-40B4-BE49-F238E27FC236}">
                <a16:creationId xmlns:a16="http://schemas.microsoft.com/office/drawing/2014/main" id="{D529A2B7-AE70-45AD-9A84-CD4367305931}"/>
              </a:ext>
            </a:extLst>
          </p:cNvPr>
          <p:cNvGrpSpPr/>
          <p:nvPr userDrawn="1"/>
        </p:nvGrpSpPr>
        <p:grpSpPr>
          <a:xfrm>
            <a:off x="10890000" y="360000"/>
            <a:ext cx="953272" cy="720000"/>
            <a:chOff x="10890000" y="360000"/>
            <a:chExt cx="953272" cy="720000"/>
          </a:xfrm>
        </p:grpSpPr>
        <p:sp>
          <p:nvSpPr>
            <p:cNvPr id="20" name="Rectangle 19">
              <a:extLst>
                <a:ext uri="{FF2B5EF4-FFF2-40B4-BE49-F238E27FC236}">
                  <a16:creationId xmlns:a16="http://schemas.microsoft.com/office/drawing/2014/main" id="{1CAA389C-28BE-41D3-8A73-ED5720778DEB}"/>
                </a:ext>
              </a:extLst>
            </p:cNvPr>
            <p:cNvSpPr/>
            <p:nvPr userDrawn="1"/>
          </p:nvSpPr>
          <p:spPr>
            <a:xfrm>
              <a:off x="10919274" y="370220"/>
              <a:ext cx="919537" cy="356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p>
          </p:txBody>
        </p:sp>
        <p:pic>
          <p:nvPicPr>
            <p:cNvPr id="21" name="Picture 20">
              <a:extLst>
                <a:ext uri="{FF2B5EF4-FFF2-40B4-BE49-F238E27FC236}">
                  <a16:creationId xmlns:a16="http://schemas.microsoft.com/office/drawing/2014/main" id="{4D869AF8-7730-45D4-B621-5DC11B838602}"/>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grpSp>
      <p:sp>
        <p:nvSpPr>
          <p:cNvPr id="10" name="Footer Placeholder 2">
            <a:extLst>
              <a:ext uri="{FF2B5EF4-FFF2-40B4-BE49-F238E27FC236}">
                <a16:creationId xmlns:a16="http://schemas.microsoft.com/office/drawing/2014/main" id="{DD0F709B-715B-4331-BD06-EC2C83028589}"/>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spTree>
    <p:extLst>
      <p:ext uri="{BB962C8B-B14F-4D97-AF65-F5344CB8AC3E}">
        <p14:creationId xmlns:p14="http://schemas.microsoft.com/office/powerpoint/2010/main" val="1703484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CF Standar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37BDE8-1D87-4DE0-9793-FD7E406F1AFA}"/>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5" name="Footer Placeholder 2">
            <a:extLst>
              <a:ext uri="{FF2B5EF4-FFF2-40B4-BE49-F238E27FC236}">
                <a16:creationId xmlns:a16="http://schemas.microsoft.com/office/drawing/2014/main" id="{9482B63E-AFB0-424C-9E38-64E5BEAAB88D}"/>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sp>
        <p:nvSpPr>
          <p:cNvPr id="6" name="Title 10">
            <a:extLst>
              <a:ext uri="{FF2B5EF4-FFF2-40B4-BE49-F238E27FC236}">
                <a16:creationId xmlns:a16="http://schemas.microsoft.com/office/drawing/2014/main" id="{5264ADB5-BA82-460F-A0CD-AD359D1C6829}"/>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7" name="Content Placeholder 9">
            <a:extLst>
              <a:ext uri="{FF2B5EF4-FFF2-40B4-BE49-F238E27FC236}">
                <a16:creationId xmlns:a16="http://schemas.microsoft.com/office/drawing/2014/main" id="{9D0E6C44-EBE5-4E46-B422-7E881FA277C7}"/>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descr="A blue and white logo&#10;&#10;Description automatically generated with low confidence">
            <a:extLst>
              <a:ext uri="{FF2B5EF4-FFF2-40B4-BE49-F238E27FC236}">
                <a16:creationId xmlns:a16="http://schemas.microsoft.com/office/drawing/2014/main" id="{C71E59CC-19EE-4897-BF24-DE5E3D1E068F}"/>
              </a:ext>
            </a:extLst>
          </p:cNvPr>
          <p:cNvPicPr>
            <a:picLocks noChangeAspect="1"/>
          </p:cNvPicPr>
          <p:nvPr userDrawn="1"/>
        </p:nvPicPr>
        <p:blipFill>
          <a:blip r:embed="rId2">
            <a:alphaModFix amt="35000"/>
          </a:blip>
          <a:stretch>
            <a:fillRect/>
          </a:stretch>
        </p:blipFill>
        <p:spPr>
          <a:xfrm>
            <a:off x="132825" y="130327"/>
            <a:ext cx="962196" cy="946800"/>
          </a:xfrm>
          <a:prstGeom prst="rect">
            <a:avLst/>
          </a:prstGeom>
        </p:spPr>
      </p:pic>
    </p:spTree>
    <p:extLst>
      <p:ext uri="{BB962C8B-B14F-4D97-AF65-F5344CB8AC3E}">
        <p14:creationId xmlns:p14="http://schemas.microsoft.com/office/powerpoint/2010/main" val="2793195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mmercial Best Practice">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AE1714A2-937E-402B-9D25-AF57989E6F1A}"/>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6" name="Content Placeholder 9">
            <a:extLst>
              <a:ext uri="{FF2B5EF4-FFF2-40B4-BE49-F238E27FC236}">
                <a16:creationId xmlns:a16="http://schemas.microsoft.com/office/drawing/2014/main" id="{6634AD54-7755-4ABB-B9A4-A0CFF32FBDF4}"/>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91B5CE06-3809-4DA1-93AB-D3AFE2B8F864}"/>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8" name="Footer Placeholder 2">
            <a:extLst>
              <a:ext uri="{FF2B5EF4-FFF2-40B4-BE49-F238E27FC236}">
                <a16:creationId xmlns:a16="http://schemas.microsoft.com/office/drawing/2014/main" id="{257A2161-26FF-40EF-A8D3-150F7F69FDB1}"/>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pic>
        <p:nvPicPr>
          <p:cNvPr id="3" name="Picture 2" descr="A picture containing text, clipart&#10;&#10;Description automatically generated">
            <a:extLst>
              <a:ext uri="{FF2B5EF4-FFF2-40B4-BE49-F238E27FC236}">
                <a16:creationId xmlns:a16="http://schemas.microsoft.com/office/drawing/2014/main" id="{78497E5F-F0CD-4062-AA43-E28B84FCC6D6}"/>
              </a:ext>
            </a:extLst>
          </p:cNvPr>
          <p:cNvPicPr>
            <a:picLocks noChangeAspect="1"/>
          </p:cNvPicPr>
          <p:nvPr userDrawn="1"/>
        </p:nvPicPr>
        <p:blipFill>
          <a:blip r:embed="rId2">
            <a:alphaModFix amt="35000"/>
          </a:blip>
          <a:stretch>
            <a:fillRect/>
          </a:stretch>
        </p:blipFill>
        <p:spPr>
          <a:xfrm>
            <a:off x="120327" y="132731"/>
            <a:ext cx="969842" cy="946042"/>
          </a:xfrm>
          <a:prstGeom prst="rect">
            <a:avLst/>
          </a:prstGeom>
        </p:spPr>
      </p:pic>
    </p:spTree>
    <p:extLst>
      <p:ext uri="{BB962C8B-B14F-4D97-AF65-F5344CB8AC3E}">
        <p14:creationId xmlns:p14="http://schemas.microsoft.com/office/powerpoint/2010/main" val="1798976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Governance, Assurance &amp; Processes">
    <p:spTree>
      <p:nvGrpSpPr>
        <p:cNvPr id="1" name=""/>
        <p:cNvGrpSpPr/>
        <p:nvPr/>
      </p:nvGrpSpPr>
      <p:grpSpPr>
        <a:xfrm>
          <a:off x="0" y="0"/>
          <a:ext cx="0" cy="0"/>
          <a:chOff x="0" y="0"/>
          <a:chExt cx="0" cy="0"/>
        </a:xfrm>
      </p:grpSpPr>
      <p:pic>
        <p:nvPicPr>
          <p:cNvPr id="14" name="Picture 13" descr="Logo&#10;&#10;Description automatically generated with medium confidence">
            <a:extLst>
              <a:ext uri="{FF2B5EF4-FFF2-40B4-BE49-F238E27FC236}">
                <a16:creationId xmlns:a16="http://schemas.microsoft.com/office/drawing/2014/main" id="{673BF9C9-1B3A-4C39-A058-9824542355A6}"/>
              </a:ext>
            </a:extLst>
          </p:cNvPr>
          <p:cNvPicPr>
            <a:picLocks noChangeAspect="1"/>
          </p:cNvPicPr>
          <p:nvPr userDrawn="1"/>
        </p:nvPicPr>
        <p:blipFill>
          <a:blip r:embed="rId2">
            <a:alphaModFix amt="35000"/>
          </a:blip>
          <a:stretch>
            <a:fillRect/>
          </a:stretch>
        </p:blipFill>
        <p:spPr>
          <a:xfrm>
            <a:off x="120327" y="132731"/>
            <a:ext cx="969842" cy="946042"/>
          </a:xfrm>
          <a:prstGeom prst="rect">
            <a:avLst/>
          </a:prstGeom>
        </p:spPr>
      </p:pic>
      <p:sp>
        <p:nvSpPr>
          <p:cNvPr id="5" name="Title 10">
            <a:extLst>
              <a:ext uri="{FF2B5EF4-FFF2-40B4-BE49-F238E27FC236}">
                <a16:creationId xmlns:a16="http://schemas.microsoft.com/office/drawing/2014/main" id="{AE1714A2-937E-402B-9D25-AF57989E6F1A}"/>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6" name="Content Placeholder 9">
            <a:extLst>
              <a:ext uri="{FF2B5EF4-FFF2-40B4-BE49-F238E27FC236}">
                <a16:creationId xmlns:a16="http://schemas.microsoft.com/office/drawing/2014/main" id="{6634AD54-7755-4ABB-B9A4-A0CFF32FBDF4}"/>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91B5CE06-3809-4DA1-93AB-D3AFE2B8F864}"/>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8" name="Footer Placeholder 2">
            <a:extLst>
              <a:ext uri="{FF2B5EF4-FFF2-40B4-BE49-F238E27FC236}">
                <a16:creationId xmlns:a16="http://schemas.microsoft.com/office/drawing/2014/main" id="{257A2161-26FF-40EF-A8D3-150F7F69FDB1}"/>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spTree>
    <p:extLst>
      <p:ext uri="{BB962C8B-B14F-4D97-AF65-F5344CB8AC3E}">
        <p14:creationId xmlns:p14="http://schemas.microsoft.com/office/powerpoint/2010/main" val="448860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Sustainability &amp; Innovation">
    <p:spTree>
      <p:nvGrpSpPr>
        <p:cNvPr id="1" name=""/>
        <p:cNvGrpSpPr/>
        <p:nvPr/>
      </p:nvGrpSpPr>
      <p:grpSpPr>
        <a:xfrm>
          <a:off x="0" y="0"/>
          <a:ext cx="0" cy="0"/>
          <a:chOff x="0" y="0"/>
          <a:chExt cx="0" cy="0"/>
        </a:xfrm>
      </p:grpSpPr>
      <p:pic>
        <p:nvPicPr>
          <p:cNvPr id="12" name="Picture 11" descr="A blue and green logo&#10;&#10;Description automatically generated with low confidence">
            <a:extLst>
              <a:ext uri="{FF2B5EF4-FFF2-40B4-BE49-F238E27FC236}">
                <a16:creationId xmlns:a16="http://schemas.microsoft.com/office/drawing/2014/main" id="{E242D632-B0A0-43C5-AE2C-267043DABCF8}"/>
              </a:ext>
            </a:extLst>
          </p:cNvPr>
          <p:cNvPicPr>
            <a:picLocks noChangeAspect="1"/>
          </p:cNvPicPr>
          <p:nvPr userDrawn="1"/>
        </p:nvPicPr>
        <p:blipFill>
          <a:blip r:embed="rId2">
            <a:alphaModFix amt="35000"/>
          </a:blip>
          <a:stretch>
            <a:fillRect/>
          </a:stretch>
        </p:blipFill>
        <p:spPr>
          <a:xfrm>
            <a:off x="120327" y="132731"/>
            <a:ext cx="969842" cy="946042"/>
          </a:xfrm>
          <a:prstGeom prst="rect">
            <a:avLst/>
          </a:prstGeom>
        </p:spPr>
      </p:pic>
      <p:sp>
        <p:nvSpPr>
          <p:cNvPr id="5" name="Title 10">
            <a:extLst>
              <a:ext uri="{FF2B5EF4-FFF2-40B4-BE49-F238E27FC236}">
                <a16:creationId xmlns:a16="http://schemas.microsoft.com/office/drawing/2014/main" id="{AE1714A2-937E-402B-9D25-AF57989E6F1A}"/>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6" name="Content Placeholder 9">
            <a:extLst>
              <a:ext uri="{FF2B5EF4-FFF2-40B4-BE49-F238E27FC236}">
                <a16:creationId xmlns:a16="http://schemas.microsoft.com/office/drawing/2014/main" id="{6634AD54-7755-4ABB-B9A4-A0CFF32FBDF4}"/>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91B5CE06-3809-4DA1-93AB-D3AFE2B8F864}"/>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8" name="Footer Placeholder 2">
            <a:extLst>
              <a:ext uri="{FF2B5EF4-FFF2-40B4-BE49-F238E27FC236}">
                <a16:creationId xmlns:a16="http://schemas.microsoft.com/office/drawing/2014/main" id="{257A2161-26FF-40EF-A8D3-150F7F69FDB1}"/>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spTree>
    <p:extLst>
      <p:ext uri="{BB962C8B-B14F-4D97-AF65-F5344CB8AC3E}">
        <p14:creationId xmlns:p14="http://schemas.microsoft.com/office/powerpoint/2010/main" val="12086630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Technology &amp; Data">
    <p:spTree>
      <p:nvGrpSpPr>
        <p:cNvPr id="1" name=""/>
        <p:cNvGrpSpPr/>
        <p:nvPr/>
      </p:nvGrpSpPr>
      <p:grpSpPr>
        <a:xfrm>
          <a:off x="0" y="0"/>
          <a:ext cx="0" cy="0"/>
          <a:chOff x="0" y="0"/>
          <a:chExt cx="0" cy="0"/>
        </a:xfrm>
      </p:grpSpPr>
      <p:pic>
        <p:nvPicPr>
          <p:cNvPr id="20" name="Picture 19" descr="A blue and yellow logo&#10;&#10;Description automatically generated with low confidence">
            <a:extLst>
              <a:ext uri="{FF2B5EF4-FFF2-40B4-BE49-F238E27FC236}">
                <a16:creationId xmlns:a16="http://schemas.microsoft.com/office/drawing/2014/main" id="{3929FCAD-65AF-4FBE-A4D3-BEE56CB298DB}"/>
              </a:ext>
            </a:extLst>
          </p:cNvPr>
          <p:cNvPicPr>
            <a:picLocks noChangeAspect="1"/>
          </p:cNvPicPr>
          <p:nvPr userDrawn="1"/>
        </p:nvPicPr>
        <p:blipFill>
          <a:blip r:embed="rId2">
            <a:alphaModFix amt="35000"/>
          </a:blip>
          <a:stretch>
            <a:fillRect/>
          </a:stretch>
        </p:blipFill>
        <p:spPr>
          <a:xfrm>
            <a:off x="120327" y="132731"/>
            <a:ext cx="969842" cy="946042"/>
          </a:xfrm>
          <a:prstGeom prst="rect">
            <a:avLst/>
          </a:prstGeom>
        </p:spPr>
      </p:pic>
      <p:sp>
        <p:nvSpPr>
          <p:cNvPr id="5" name="Title 10">
            <a:extLst>
              <a:ext uri="{FF2B5EF4-FFF2-40B4-BE49-F238E27FC236}">
                <a16:creationId xmlns:a16="http://schemas.microsoft.com/office/drawing/2014/main" id="{AE1714A2-937E-402B-9D25-AF57989E6F1A}"/>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6" name="Content Placeholder 9">
            <a:extLst>
              <a:ext uri="{FF2B5EF4-FFF2-40B4-BE49-F238E27FC236}">
                <a16:creationId xmlns:a16="http://schemas.microsoft.com/office/drawing/2014/main" id="{6634AD54-7755-4ABB-B9A4-A0CFF32FBDF4}"/>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91B5CE06-3809-4DA1-93AB-D3AFE2B8F864}"/>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8" name="Footer Placeholder 2">
            <a:extLst>
              <a:ext uri="{FF2B5EF4-FFF2-40B4-BE49-F238E27FC236}">
                <a16:creationId xmlns:a16="http://schemas.microsoft.com/office/drawing/2014/main" id="{257A2161-26FF-40EF-A8D3-150F7F69FDB1}"/>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spTree>
    <p:extLst>
      <p:ext uri="{BB962C8B-B14F-4D97-AF65-F5344CB8AC3E}">
        <p14:creationId xmlns:p14="http://schemas.microsoft.com/office/powerpoint/2010/main" val="128913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Sourcing &amp; Management">
    <p:spTree>
      <p:nvGrpSpPr>
        <p:cNvPr id="1" name=""/>
        <p:cNvGrpSpPr/>
        <p:nvPr/>
      </p:nvGrpSpPr>
      <p:grpSpPr>
        <a:xfrm>
          <a:off x="0" y="0"/>
          <a:ext cx="0" cy="0"/>
          <a:chOff x="0" y="0"/>
          <a:chExt cx="0" cy="0"/>
        </a:xfrm>
      </p:grpSpPr>
      <p:pic>
        <p:nvPicPr>
          <p:cNvPr id="10" name="Picture 9" descr="A blue and yellow logo&#10;&#10;Description automatically generated with medium confidence">
            <a:extLst>
              <a:ext uri="{FF2B5EF4-FFF2-40B4-BE49-F238E27FC236}">
                <a16:creationId xmlns:a16="http://schemas.microsoft.com/office/drawing/2014/main" id="{516249B2-15DE-4AF3-B258-F9BA94F96CD1}"/>
              </a:ext>
            </a:extLst>
          </p:cNvPr>
          <p:cNvPicPr>
            <a:picLocks noChangeAspect="1"/>
          </p:cNvPicPr>
          <p:nvPr userDrawn="1"/>
        </p:nvPicPr>
        <p:blipFill>
          <a:blip r:embed="rId2">
            <a:alphaModFix amt="35000"/>
          </a:blip>
          <a:stretch>
            <a:fillRect/>
          </a:stretch>
        </p:blipFill>
        <p:spPr>
          <a:xfrm>
            <a:off x="120327" y="132731"/>
            <a:ext cx="969842" cy="946042"/>
          </a:xfrm>
          <a:prstGeom prst="rect">
            <a:avLst/>
          </a:prstGeom>
        </p:spPr>
      </p:pic>
      <p:sp>
        <p:nvSpPr>
          <p:cNvPr id="5" name="Title 10">
            <a:extLst>
              <a:ext uri="{FF2B5EF4-FFF2-40B4-BE49-F238E27FC236}">
                <a16:creationId xmlns:a16="http://schemas.microsoft.com/office/drawing/2014/main" id="{AE1714A2-937E-402B-9D25-AF57989E6F1A}"/>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6" name="Content Placeholder 9">
            <a:extLst>
              <a:ext uri="{FF2B5EF4-FFF2-40B4-BE49-F238E27FC236}">
                <a16:creationId xmlns:a16="http://schemas.microsoft.com/office/drawing/2014/main" id="{6634AD54-7755-4ABB-B9A4-A0CFF32FBDF4}"/>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91B5CE06-3809-4DA1-93AB-D3AFE2B8F864}"/>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8" name="Footer Placeholder 2">
            <a:extLst>
              <a:ext uri="{FF2B5EF4-FFF2-40B4-BE49-F238E27FC236}">
                <a16:creationId xmlns:a16="http://schemas.microsoft.com/office/drawing/2014/main" id="{257A2161-26FF-40EF-A8D3-150F7F69FDB1}"/>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spTree>
    <p:extLst>
      <p:ext uri="{BB962C8B-B14F-4D97-AF65-F5344CB8AC3E}">
        <p14:creationId xmlns:p14="http://schemas.microsoft.com/office/powerpoint/2010/main" val="3732375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E8A404-D20F-42A1-BC79-A681212749BE}"/>
              </a:ext>
            </a:extLst>
          </p:cNvPr>
          <p:cNvPicPr>
            <a:picLocks noChangeAspect="1"/>
          </p:cNvPicPr>
          <p:nvPr userDrawn="1"/>
        </p:nvPicPr>
        <p:blipFill>
          <a:blip r:embed="rId2">
            <a:alphaModFix amt="5000"/>
          </a:blip>
          <a:stretch>
            <a:fillRect/>
          </a:stretch>
        </p:blipFill>
        <p:spPr>
          <a:xfrm flipV="1">
            <a:off x="0" y="-22111"/>
            <a:ext cx="6682154" cy="4489965"/>
          </a:xfrm>
          <a:prstGeom prst="rect">
            <a:avLst/>
          </a:prstGeom>
        </p:spPr>
      </p:pic>
      <p:sp>
        <p:nvSpPr>
          <p:cNvPr id="8" name="TextBox 7">
            <a:extLst>
              <a:ext uri="{FF2B5EF4-FFF2-40B4-BE49-F238E27FC236}">
                <a16:creationId xmlns:a16="http://schemas.microsoft.com/office/drawing/2014/main" id="{9FCB08CE-B749-4A34-8E38-256DAB23FDA3}"/>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177522" y="6333440"/>
            <a:ext cx="5723164" cy="365125"/>
          </a:xfrm>
          <a:prstGeom prst="rect">
            <a:avLst/>
          </a:prstGeom>
        </p:spPr>
        <p:txBody>
          <a:bodyPr vert="horz" lIns="91440" tIns="45720" rIns="91440" bIns="45720" rtlCol="0" anchor="ctr"/>
          <a:lstStyle>
            <a:lvl1pPr algn="l">
              <a:defRPr sz="1200" b="0">
                <a:solidFill>
                  <a:schemeClr val="tx2"/>
                </a:solidFill>
                <a:latin typeface="Arial" charset="0"/>
                <a:ea typeface="Arial" charset="0"/>
                <a:cs typeface="Arial" charset="0"/>
              </a:defRPr>
            </a:lvl1pPr>
          </a:lstStyle>
          <a:p>
            <a:pPr algn="r"/>
            <a:r>
              <a:rPr lang="en-US"/>
              <a:t>Central Commercial Function</a:t>
            </a:r>
          </a:p>
        </p:txBody>
      </p:sp>
      <p:grpSp>
        <p:nvGrpSpPr>
          <p:cNvPr id="19" name="Group 18">
            <a:extLst>
              <a:ext uri="{FF2B5EF4-FFF2-40B4-BE49-F238E27FC236}">
                <a16:creationId xmlns:a16="http://schemas.microsoft.com/office/drawing/2014/main" id="{D529A2B7-AE70-45AD-9A84-CD4367305931}"/>
              </a:ext>
            </a:extLst>
          </p:cNvPr>
          <p:cNvGrpSpPr/>
          <p:nvPr userDrawn="1"/>
        </p:nvGrpSpPr>
        <p:grpSpPr>
          <a:xfrm>
            <a:off x="10890000" y="360000"/>
            <a:ext cx="953272" cy="720000"/>
            <a:chOff x="10890000" y="360000"/>
            <a:chExt cx="953272" cy="720000"/>
          </a:xfrm>
        </p:grpSpPr>
        <p:sp>
          <p:nvSpPr>
            <p:cNvPr id="20" name="Rectangle 19">
              <a:extLst>
                <a:ext uri="{FF2B5EF4-FFF2-40B4-BE49-F238E27FC236}">
                  <a16:creationId xmlns:a16="http://schemas.microsoft.com/office/drawing/2014/main" id="{1CAA389C-28BE-41D3-8A73-ED5720778DEB}"/>
                </a:ext>
              </a:extLst>
            </p:cNvPr>
            <p:cNvSpPr/>
            <p:nvPr userDrawn="1"/>
          </p:nvSpPr>
          <p:spPr>
            <a:xfrm>
              <a:off x="10919274" y="370220"/>
              <a:ext cx="919537" cy="356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p>
          </p:txBody>
        </p:sp>
        <p:pic>
          <p:nvPicPr>
            <p:cNvPr id="21" name="Picture 20">
              <a:extLst>
                <a:ext uri="{FF2B5EF4-FFF2-40B4-BE49-F238E27FC236}">
                  <a16:creationId xmlns:a16="http://schemas.microsoft.com/office/drawing/2014/main" id="{4D869AF8-7730-45D4-B621-5DC11B838602}"/>
                </a:ext>
              </a:extLst>
            </p:cNvPr>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grpSp>
      <p:sp>
        <p:nvSpPr>
          <p:cNvPr id="10" name="Footer Placeholder 2">
            <a:extLst>
              <a:ext uri="{FF2B5EF4-FFF2-40B4-BE49-F238E27FC236}">
                <a16:creationId xmlns:a16="http://schemas.microsoft.com/office/drawing/2014/main" id="{DD0F709B-715B-4331-BD06-EC2C83028589}"/>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spTree>
    <p:extLst>
      <p:ext uri="{BB962C8B-B14F-4D97-AF65-F5344CB8AC3E}">
        <p14:creationId xmlns:p14="http://schemas.microsoft.com/office/powerpoint/2010/main" val="14779000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 People &amp; Community">
    <p:spTree>
      <p:nvGrpSpPr>
        <p:cNvPr id="1" name=""/>
        <p:cNvGrpSpPr/>
        <p:nvPr/>
      </p:nvGrpSpPr>
      <p:grpSpPr>
        <a:xfrm>
          <a:off x="0" y="0"/>
          <a:ext cx="0" cy="0"/>
          <a:chOff x="0" y="0"/>
          <a:chExt cx="0" cy="0"/>
        </a:xfrm>
      </p:grpSpPr>
      <p:pic>
        <p:nvPicPr>
          <p:cNvPr id="18" name="Picture 17" descr="A blue and white logo&#10;&#10;Description automatically generated with medium confidence">
            <a:extLst>
              <a:ext uri="{FF2B5EF4-FFF2-40B4-BE49-F238E27FC236}">
                <a16:creationId xmlns:a16="http://schemas.microsoft.com/office/drawing/2014/main" id="{81816EFE-83D6-428E-82AD-25DB98C7ED90}"/>
              </a:ext>
            </a:extLst>
          </p:cNvPr>
          <p:cNvPicPr>
            <a:picLocks noChangeAspect="1"/>
          </p:cNvPicPr>
          <p:nvPr userDrawn="1"/>
        </p:nvPicPr>
        <p:blipFill>
          <a:blip r:embed="rId2">
            <a:alphaModFix amt="35000"/>
          </a:blip>
          <a:stretch>
            <a:fillRect/>
          </a:stretch>
        </p:blipFill>
        <p:spPr>
          <a:xfrm>
            <a:off x="120327" y="132731"/>
            <a:ext cx="969842" cy="946042"/>
          </a:xfrm>
          <a:prstGeom prst="rect">
            <a:avLst/>
          </a:prstGeom>
        </p:spPr>
      </p:pic>
      <p:sp>
        <p:nvSpPr>
          <p:cNvPr id="5" name="Title 10">
            <a:extLst>
              <a:ext uri="{FF2B5EF4-FFF2-40B4-BE49-F238E27FC236}">
                <a16:creationId xmlns:a16="http://schemas.microsoft.com/office/drawing/2014/main" id="{AE1714A2-937E-402B-9D25-AF57989E6F1A}"/>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6" name="Content Placeholder 9">
            <a:extLst>
              <a:ext uri="{FF2B5EF4-FFF2-40B4-BE49-F238E27FC236}">
                <a16:creationId xmlns:a16="http://schemas.microsoft.com/office/drawing/2014/main" id="{6634AD54-7755-4ABB-B9A4-A0CFF32FBDF4}"/>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91B5CE06-3809-4DA1-93AB-D3AFE2B8F864}"/>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8" name="Footer Placeholder 2">
            <a:extLst>
              <a:ext uri="{FF2B5EF4-FFF2-40B4-BE49-F238E27FC236}">
                <a16:creationId xmlns:a16="http://schemas.microsoft.com/office/drawing/2014/main" id="{257A2161-26FF-40EF-A8D3-150F7F69FDB1}"/>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spTree>
    <p:extLst>
      <p:ext uri="{BB962C8B-B14F-4D97-AF65-F5344CB8AC3E}">
        <p14:creationId xmlns:p14="http://schemas.microsoft.com/office/powerpoint/2010/main" val="3836919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 Commercial Strategies">
    <p:spTree>
      <p:nvGrpSpPr>
        <p:cNvPr id="1" name=""/>
        <p:cNvGrpSpPr/>
        <p:nvPr/>
      </p:nvGrpSpPr>
      <p:grpSpPr>
        <a:xfrm>
          <a:off x="0" y="0"/>
          <a:ext cx="0" cy="0"/>
          <a:chOff x="0" y="0"/>
          <a:chExt cx="0" cy="0"/>
        </a:xfrm>
      </p:grpSpPr>
      <p:pic>
        <p:nvPicPr>
          <p:cNvPr id="16" name="Picture 15" descr="A blue and white logo&#10;&#10;Description automatically generated with medium confidence">
            <a:extLst>
              <a:ext uri="{FF2B5EF4-FFF2-40B4-BE49-F238E27FC236}">
                <a16:creationId xmlns:a16="http://schemas.microsoft.com/office/drawing/2014/main" id="{3EAE840D-485E-4CF2-81C1-FE56D820B3D7}"/>
              </a:ext>
            </a:extLst>
          </p:cNvPr>
          <p:cNvPicPr>
            <a:picLocks noChangeAspect="1"/>
          </p:cNvPicPr>
          <p:nvPr userDrawn="1"/>
        </p:nvPicPr>
        <p:blipFill>
          <a:blip r:embed="rId2">
            <a:alphaModFix amt="35000"/>
          </a:blip>
          <a:stretch>
            <a:fillRect/>
          </a:stretch>
        </p:blipFill>
        <p:spPr>
          <a:xfrm>
            <a:off x="120327" y="132731"/>
            <a:ext cx="969842" cy="946042"/>
          </a:xfrm>
          <a:prstGeom prst="rect">
            <a:avLst/>
          </a:prstGeom>
        </p:spPr>
      </p:pic>
      <p:sp>
        <p:nvSpPr>
          <p:cNvPr id="5" name="Title 10">
            <a:extLst>
              <a:ext uri="{FF2B5EF4-FFF2-40B4-BE49-F238E27FC236}">
                <a16:creationId xmlns:a16="http://schemas.microsoft.com/office/drawing/2014/main" id="{AE1714A2-937E-402B-9D25-AF57989E6F1A}"/>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6" name="Content Placeholder 9">
            <a:extLst>
              <a:ext uri="{FF2B5EF4-FFF2-40B4-BE49-F238E27FC236}">
                <a16:creationId xmlns:a16="http://schemas.microsoft.com/office/drawing/2014/main" id="{6634AD54-7755-4ABB-B9A4-A0CFF32FBDF4}"/>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91B5CE06-3809-4DA1-93AB-D3AFE2B8F864}"/>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8" name="Footer Placeholder 2">
            <a:extLst>
              <a:ext uri="{FF2B5EF4-FFF2-40B4-BE49-F238E27FC236}">
                <a16:creationId xmlns:a16="http://schemas.microsoft.com/office/drawing/2014/main" id="{257A2161-26FF-40EF-A8D3-150F7F69FDB1}"/>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spTree>
    <p:extLst>
      <p:ext uri="{BB962C8B-B14F-4D97-AF65-F5344CB8AC3E}">
        <p14:creationId xmlns:p14="http://schemas.microsoft.com/office/powerpoint/2010/main" val="2762924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ACK COVER">
    <p:spTree>
      <p:nvGrpSpPr>
        <p:cNvPr id="1" name=""/>
        <p:cNvGrpSpPr/>
        <p:nvPr/>
      </p:nvGrpSpPr>
      <p:grpSpPr>
        <a:xfrm>
          <a:off x="0" y="0"/>
          <a:ext cx="0" cy="0"/>
          <a:chOff x="0" y="0"/>
          <a:chExt cx="0" cy="0"/>
        </a:xfrm>
      </p:grpSpPr>
      <p:sp>
        <p:nvSpPr>
          <p:cNvPr id="297" name="Rectangle 296">
            <a:extLst>
              <a:ext uri="{FF2B5EF4-FFF2-40B4-BE49-F238E27FC236}">
                <a16:creationId xmlns:a16="http://schemas.microsoft.com/office/drawing/2014/main" id="{EA476C8E-1AB1-4E78-8633-9F7C1E52A11D}"/>
              </a:ext>
            </a:extLst>
          </p:cNvPr>
          <p:cNvSpPr/>
          <p:nvPr/>
        </p:nvSpPr>
        <p:spPr>
          <a:xfrm>
            <a:off x="0" y="0"/>
            <a:ext cx="12192000" cy="6855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8"/>
          </a:p>
        </p:txBody>
      </p:sp>
      <p:grpSp>
        <p:nvGrpSpPr>
          <p:cNvPr id="5" name="Group 4">
            <a:extLst>
              <a:ext uri="{FF2B5EF4-FFF2-40B4-BE49-F238E27FC236}">
                <a16:creationId xmlns:a16="http://schemas.microsoft.com/office/drawing/2014/main" id="{46F23866-FAC4-4710-A206-57EAC4F52214}"/>
              </a:ext>
            </a:extLst>
          </p:cNvPr>
          <p:cNvGrpSpPr/>
          <p:nvPr userDrawn="1"/>
        </p:nvGrpSpPr>
        <p:grpSpPr>
          <a:xfrm>
            <a:off x="10890000" y="360000"/>
            <a:ext cx="953272" cy="720000"/>
            <a:chOff x="10890000" y="360000"/>
            <a:chExt cx="953272" cy="720000"/>
          </a:xfrm>
        </p:grpSpPr>
        <p:sp>
          <p:nvSpPr>
            <p:cNvPr id="6" name="Rectangle 5">
              <a:extLst>
                <a:ext uri="{FF2B5EF4-FFF2-40B4-BE49-F238E27FC236}">
                  <a16:creationId xmlns:a16="http://schemas.microsoft.com/office/drawing/2014/main" id="{A9EAFA5A-42BA-4D0D-A172-4D31DD791F87}"/>
                </a:ext>
              </a:extLst>
            </p:cNvPr>
            <p:cNvSpPr/>
            <p:nvPr userDrawn="1"/>
          </p:nvSpPr>
          <p:spPr>
            <a:xfrm>
              <a:off x="10919274" y="370220"/>
              <a:ext cx="919537" cy="356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p>
          </p:txBody>
        </p:sp>
        <p:pic>
          <p:nvPicPr>
            <p:cNvPr id="7" name="Picture 6">
              <a:extLst>
                <a:ext uri="{FF2B5EF4-FFF2-40B4-BE49-F238E27FC236}">
                  <a16:creationId xmlns:a16="http://schemas.microsoft.com/office/drawing/2014/main" id="{3DDC94B6-B4F6-4A2E-85AC-8DAE802B5664}"/>
                </a:ext>
              </a:extLst>
            </p:cNvPr>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grpSp>
    </p:spTree>
    <p:extLst>
      <p:ext uri="{BB962C8B-B14F-4D97-AF65-F5344CB8AC3E}">
        <p14:creationId xmlns:p14="http://schemas.microsoft.com/office/powerpoint/2010/main" val="2029347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One Column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737581" y="1520831"/>
            <a:ext cx="10719777" cy="4645025"/>
          </a:xfrm>
        </p:spPr>
        <p:txBody>
          <a:bodyPr>
            <a:noAutofit/>
          </a:bodyPr>
          <a:lstStyle>
            <a:lvl5pPr>
              <a:defRPr/>
            </a:lvl5pPr>
            <a:lvl6pPr>
              <a:defRPr baseline="0"/>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B197968B-7411-4229-988F-B354F27BFD76}"/>
              </a:ext>
            </a:extLst>
          </p:cNvPr>
          <p:cNvSpPr>
            <a:spLocks noGrp="1"/>
          </p:cNvSpPr>
          <p:nvPr>
            <p:ph type="title"/>
          </p:nvPr>
        </p:nvSpPr>
        <p:spPr/>
        <p:txBody>
          <a:bodyPr/>
          <a:lstStyle/>
          <a:p>
            <a:r>
              <a:rPr lang="en-US"/>
              <a:t>Click to edit Master title style</a:t>
            </a:r>
            <a:endParaRPr lang="en-GB"/>
          </a:p>
        </p:txBody>
      </p:sp>
      <p:sp>
        <p:nvSpPr>
          <p:cNvPr id="4" name="Slide Number Placeholder 1">
            <a:extLst>
              <a:ext uri="{FF2B5EF4-FFF2-40B4-BE49-F238E27FC236}">
                <a16:creationId xmlns:a16="http://schemas.microsoft.com/office/drawing/2014/main" id="{35CAA6B5-EA77-45CC-A5B7-20ACB8099113}"/>
              </a:ext>
            </a:extLst>
          </p:cNvPr>
          <p:cNvSpPr txBox="1">
            <a:spLocks/>
          </p:cNvSpPr>
          <p:nvPr userDrawn="1"/>
        </p:nvSpPr>
        <p:spPr>
          <a:xfrm>
            <a:off x="4849813" y="6405904"/>
            <a:ext cx="2743200" cy="365125"/>
          </a:xfrm>
          <a:prstGeom prst="rect">
            <a:avLst/>
          </a:prstGeom>
        </p:spPr>
        <p:txBody>
          <a:bodyPr vert="horz" lIns="74274" tIns="37137" rIns="74274" bIns="37137" rtlCol="0" anchor="ctr"/>
          <a:lstStyle>
            <a:defPPr>
              <a:defRPr lang="en-US"/>
            </a:defPPr>
            <a:lvl1pPr marL="0" algn="ctr" defTabSz="1039307" rtl="0" eaLnBrk="1" latinLnBrk="0" hangingPunct="1">
              <a:defRPr sz="1200" kern="1200">
                <a:solidFill>
                  <a:schemeClr val="tx1">
                    <a:tint val="75000"/>
                  </a:schemeClr>
                </a:solidFill>
                <a:latin typeface="+mn-lt"/>
                <a:ea typeface="+mn-ea"/>
                <a:cs typeface="+mn-cs"/>
              </a:defRPr>
            </a:lvl1pPr>
            <a:lvl2pPr marL="519654" algn="l" defTabSz="1039307" rtl="0" eaLnBrk="1" latinLnBrk="0" hangingPunct="1">
              <a:defRPr sz="2000" kern="1200">
                <a:solidFill>
                  <a:schemeClr val="tx1"/>
                </a:solidFill>
                <a:latin typeface="+mn-lt"/>
                <a:ea typeface="+mn-ea"/>
                <a:cs typeface="+mn-cs"/>
              </a:defRPr>
            </a:lvl2pPr>
            <a:lvl3pPr marL="1039307" algn="l" defTabSz="1039307" rtl="0" eaLnBrk="1" latinLnBrk="0" hangingPunct="1">
              <a:defRPr sz="2000" kern="1200">
                <a:solidFill>
                  <a:schemeClr val="tx1"/>
                </a:solidFill>
                <a:latin typeface="+mn-lt"/>
                <a:ea typeface="+mn-ea"/>
                <a:cs typeface="+mn-cs"/>
              </a:defRPr>
            </a:lvl3pPr>
            <a:lvl4pPr marL="1558961" algn="l" defTabSz="1039307" rtl="0" eaLnBrk="1" latinLnBrk="0" hangingPunct="1">
              <a:defRPr sz="2000" kern="1200">
                <a:solidFill>
                  <a:schemeClr val="tx1"/>
                </a:solidFill>
                <a:latin typeface="+mn-lt"/>
                <a:ea typeface="+mn-ea"/>
                <a:cs typeface="+mn-cs"/>
              </a:defRPr>
            </a:lvl4pPr>
            <a:lvl5pPr marL="2078614" algn="l" defTabSz="1039307" rtl="0" eaLnBrk="1" latinLnBrk="0" hangingPunct="1">
              <a:defRPr sz="2000" kern="1200">
                <a:solidFill>
                  <a:schemeClr val="tx1"/>
                </a:solidFill>
                <a:latin typeface="+mn-lt"/>
                <a:ea typeface="+mn-ea"/>
                <a:cs typeface="+mn-cs"/>
              </a:defRPr>
            </a:lvl5pPr>
            <a:lvl6pPr marL="2598268" algn="l" defTabSz="1039307" rtl="0" eaLnBrk="1" latinLnBrk="0" hangingPunct="1">
              <a:defRPr sz="2000" kern="1200">
                <a:solidFill>
                  <a:schemeClr val="tx1"/>
                </a:solidFill>
                <a:latin typeface="+mn-lt"/>
                <a:ea typeface="+mn-ea"/>
                <a:cs typeface="+mn-cs"/>
              </a:defRPr>
            </a:lvl6pPr>
            <a:lvl7pPr marL="3117921" algn="l" defTabSz="1039307" rtl="0" eaLnBrk="1" latinLnBrk="0" hangingPunct="1">
              <a:defRPr sz="2000" kern="1200">
                <a:solidFill>
                  <a:schemeClr val="tx1"/>
                </a:solidFill>
                <a:latin typeface="+mn-lt"/>
                <a:ea typeface="+mn-ea"/>
                <a:cs typeface="+mn-cs"/>
              </a:defRPr>
            </a:lvl7pPr>
            <a:lvl8pPr marL="3637575" algn="l" defTabSz="1039307" rtl="0" eaLnBrk="1" latinLnBrk="0" hangingPunct="1">
              <a:defRPr sz="2000" kern="1200">
                <a:solidFill>
                  <a:schemeClr val="tx1"/>
                </a:solidFill>
                <a:latin typeface="+mn-lt"/>
                <a:ea typeface="+mn-ea"/>
                <a:cs typeface="+mn-cs"/>
              </a:defRPr>
            </a:lvl8pPr>
            <a:lvl9pPr marL="4157228" algn="l" defTabSz="1039307" rtl="0" eaLnBrk="1" latinLnBrk="0" hangingPunct="1">
              <a:defRPr sz="2000" kern="1200">
                <a:solidFill>
                  <a:schemeClr val="tx1"/>
                </a:solidFill>
                <a:latin typeface="+mn-lt"/>
                <a:ea typeface="+mn-ea"/>
                <a:cs typeface="+mn-cs"/>
              </a:defRPr>
            </a:lvl9pPr>
          </a:lstStyle>
          <a:p>
            <a:fld id="{2F3C3ECD-766E-42CB-8775-02C655414202}" type="slidenum">
              <a:rPr lang="en-GB" sz="975" smtClean="0"/>
              <a:pPr/>
              <a:t>‹#›</a:t>
            </a:fld>
            <a:endParaRPr lang="en-GB" sz="975"/>
          </a:p>
        </p:txBody>
      </p:sp>
    </p:spTree>
    <p:extLst>
      <p:ext uri="{BB962C8B-B14F-4D97-AF65-F5344CB8AC3E}">
        <p14:creationId xmlns:p14="http://schemas.microsoft.com/office/powerpoint/2010/main" val="1695083631"/>
      </p:ext>
    </p:extLst>
  </p:cSld>
  <p:clrMapOvr>
    <a:masterClrMapping/>
  </p:clrMapOvr>
  <p:transition>
    <p:fade/>
  </p:transition>
  <p:extLst>
    <p:ext uri="{DCECCB84-F9BA-43D5-87BE-67443E8EF086}">
      <p15:sldGuideLst xmlns:p15="http://schemas.microsoft.com/office/powerpoint/2012/main">
        <p15:guide id="3" orient="horz" pos="388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4FC052FF-A5D2-4B22-891A-98A01BAC881C}"/>
              </a:ext>
            </a:extLst>
          </p:cNvPr>
          <p:cNvSpPr>
            <a:spLocks noGrp="1"/>
          </p:cNvSpPr>
          <p:nvPr>
            <p:ph type="title"/>
          </p:nvPr>
        </p:nvSpPr>
        <p:spPr/>
        <p:txBody>
          <a:bodyPr/>
          <a:lstStyle/>
          <a:p>
            <a:r>
              <a:rPr lang="en-US"/>
              <a:t>Click to edit Master title style</a:t>
            </a:r>
            <a:endParaRPr lang="en-GB"/>
          </a:p>
        </p:txBody>
      </p:sp>
      <p:sp>
        <p:nvSpPr>
          <p:cNvPr id="4" name="Slide Number Placeholder 1">
            <a:extLst>
              <a:ext uri="{FF2B5EF4-FFF2-40B4-BE49-F238E27FC236}">
                <a16:creationId xmlns:a16="http://schemas.microsoft.com/office/drawing/2014/main" id="{16692A87-DBD4-4F7E-8AAD-1C6E38A10823}"/>
              </a:ext>
            </a:extLst>
          </p:cNvPr>
          <p:cNvSpPr>
            <a:spLocks noGrp="1"/>
          </p:cNvSpPr>
          <p:nvPr>
            <p:ph type="sldNum" sz="quarter" idx="4"/>
          </p:nvPr>
        </p:nvSpPr>
        <p:spPr>
          <a:xfrm>
            <a:off x="4849813" y="6405903"/>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F3C3ECD-766E-42CB-8775-02C655414202}" type="slidenum">
              <a:rPr lang="en-GB" smtClean="0"/>
              <a:pPr/>
              <a:t>‹#›</a:t>
            </a:fld>
            <a:endParaRPr lang="en-GB"/>
          </a:p>
        </p:txBody>
      </p:sp>
    </p:spTree>
    <p:extLst>
      <p:ext uri="{BB962C8B-B14F-4D97-AF65-F5344CB8AC3E}">
        <p14:creationId xmlns:p14="http://schemas.microsoft.com/office/powerpoint/2010/main" val="1183691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972EF6B-8F5F-428F-82A0-0543F724B56C}"/>
              </a:ext>
            </a:extLst>
          </p:cNvPr>
          <p:cNvGrpSpPr/>
          <p:nvPr/>
        </p:nvGrpSpPr>
        <p:grpSpPr>
          <a:xfrm>
            <a:off x="3218987" y="1175094"/>
            <a:ext cx="3931900" cy="4689678"/>
            <a:chOff x="6350062" y="115071"/>
            <a:chExt cx="5557966" cy="6629131"/>
          </a:xfrm>
          <a:solidFill>
            <a:schemeClr val="bg2"/>
          </a:solidFill>
        </p:grpSpPr>
        <p:sp>
          <p:nvSpPr>
            <p:cNvPr id="12" name="Freeform: Shape 11">
              <a:extLst>
                <a:ext uri="{FF2B5EF4-FFF2-40B4-BE49-F238E27FC236}">
                  <a16:creationId xmlns:a16="http://schemas.microsoft.com/office/drawing/2014/main" id="{8852ED41-DAFA-490E-8806-5F8A2F9C3E8F}"/>
                </a:ext>
              </a:extLst>
            </p:cNvPr>
            <p:cNvSpPr/>
            <p:nvPr/>
          </p:nvSpPr>
          <p:spPr>
            <a:xfrm>
              <a:off x="6350317" y="11507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45"/>
                    <a:pt x="-505" y="74936"/>
                  </a:cubicBezTo>
                  <a:cubicBezTo>
                    <a:pt x="-505" y="116327"/>
                    <a:pt x="33054" y="149882"/>
                    <a:pt x="74440" y="149882"/>
                  </a:cubicBezTo>
                  <a:cubicBezTo>
                    <a:pt x="115826" y="149882"/>
                    <a:pt x="149386" y="116327"/>
                    <a:pt x="149386" y="74936"/>
                  </a:cubicBezTo>
                  <a:cubicBezTo>
                    <a:pt x="149386" y="33545"/>
                    <a:pt x="115826" y="-10"/>
                    <a:pt x="74440" y="-10"/>
                  </a:cubicBezTo>
                  <a:close/>
                </a:path>
              </a:pathLst>
            </a:custGeom>
            <a:grpFill/>
            <a:ln w="12736" cap="flat">
              <a:noFill/>
              <a:prstDash val="solid"/>
              <a:miter/>
            </a:ln>
          </p:spPr>
          <p:txBody>
            <a:bodyPr rtlCol="0" anchor="ctr"/>
            <a:lstStyle/>
            <a:p>
              <a:endParaRPr lang="en-GB" sz="1999"/>
            </a:p>
          </p:txBody>
        </p:sp>
        <p:sp>
          <p:nvSpPr>
            <p:cNvPr id="13" name="Freeform: Shape 12">
              <a:extLst>
                <a:ext uri="{FF2B5EF4-FFF2-40B4-BE49-F238E27FC236}">
                  <a16:creationId xmlns:a16="http://schemas.microsoft.com/office/drawing/2014/main" id="{DC944E86-97FD-4BCC-9080-91111DD9251E}"/>
                </a:ext>
              </a:extLst>
            </p:cNvPr>
            <p:cNvSpPr/>
            <p:nvPr/>
          </p:nvSpPr>
          <p:spPr>
            <a:xfrm>
              <a:off x="7551998" y="11507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45"/>
                    <a:pt x="-505" y="74936"/>
                  </a:cubicBezTo>
                  <a:cubicBezTo>
                    <a:pt x="-505" y="116327"/>
                    <a:pt x="33055" y="149882"/>
                    <a:pt x="74440" y="149882"/>
                  </a:cubicBezTo>
                  <a:cubicBezTo>
                    <a:pt x="115826" y="149882"/>
                    <a:pt x="149386" y="116327"/>
                    <a:pt x="149386" y="74936"/>
                  </a:cubicBezTo>
                  <a:cubicBezTo>
                    <a:pt x="149310" y="33573"/>
                    <a:pt x="115801" y="60"/>
                    <a:pt x="74440" y="-10"/>
                  </a:cubicBezTo>
                  <a:close/>
                </a:path>
              </a:pathLst>
            </a:custGeom>
            <a:grpFill/>
            <a:ln w="12736" cap="flat">
              <a:noFill/>
              <a:prstDash val="solid"/>
              <a:miter/>
            </a:ln>
          </p:spPr>
          <p:txBody>
            <a:bodyPr rtlCol="0" anchor="ctr"/>
            <a:lstStyle/>
            <a:p>
              <a:endParaRPr lang="en-GB" sz="1999"/>
            </a:p>
          </p:txBody>
        </p:sp>
        <p:sp>
          <p:nvSpPr>
            <p:cNvPr id="14" name="Freeform: Shape 13">
              <a:extLst>
                <a:ext uri="{FF2B5EF4-FFF2-40B4-BE49-F238E27FC236}">
                  <a16:creationId xmlns:a16="http://schemas.microsoft.com/office/drawing/2014/main" id="{DB634606-E5C0-4C67-B42E-5785F2A03BDD}"/>
                </a:ext>
              </a:extLst>
            </p:cNvPr>
            <p:cNvSpPr/>
            <p:nvPr/>
          </p:nvSpPr>
          <p:spPr>
            <a:xfrm>
              <a:off x="6550554" y="311485"/>
              <a:ext cx="149892" cy="149890"/>
            </a:xfrm>
            <a:custGeom>
              <a:avLst/>
              <a:gdLst>
                <a:gd name="connsiteX0" fmla="*/ 74059 w 149892"/>
                <a:gd name="connsiteY0" fmla="*/ -9 h 149890"/>
                <a:gd name="connsiteX1" fmla="*/ -505 w 149892"/>
                <a:gd name="connsiteY1" fmla="*/ 75319 h 149890"/>
                <a:gd name="connsiteX2" fmla="*/ 74823 w 149892"/>
                <a:gd name="connsiteY2" fmla="*/ 149880 h 149890"/>
                <a:gd name="connsiteX3" fmla="*/ 149386 w 149892"/>
                <a:gd name="connsiteY3" fmla="*/ 74682 h 149890"/>
                <a:gd name="connsiteX4" fmla="*/ 74186 w 149892"/>
                <a:gd name="connsiteY4" fmla="*/ -9 h 149890"/>
                <a:gd name="connsiteX5" fmla="*/ 74059 w 149892"/>
                <a:gd name="connsiteY5" fmla="*/ -9 h 14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2" h="149890">
                  <a:moveTo>
                    <a:pt x="74059" y="-9"/>
                  </a:moveTo>
                  <a:cubicBezTo>
                    <a:pt x="32673" y="202"/>
                    <a:pt x="-709" y="33928"/>
                    <a:pt x="-505" y="75319"/>
                  </a:cubicBezTo>
                  <a:cubicBezTo>
                    <a:pt x="-288" y="116709"/>
                    <a:pt x="33437" y="150091"/>
                    <a:pt x="74823" y="149880"/>
                  </a:cubicBezTo>
                  <a:cubicBezTo>
                    <a:pt x="116171" y="149669"/>
                    <a:pt x="149527" y="116023"/>
                    <a:pt x="149386" y="74682"/>
                  </a:cubicBezTo>
                  <a:cubicBezTo>
                    <a:pt x="149246" y="33291"/>
                    <a:pt x="115585" y="-149"/>
                    <a:pt x="74186" y="-9"/>
                  </a:cubicBezTo>
                  <a:cubicBezTo>
                    <a:pt x="74148" y="-9"/>
                    <a:pt x="74097" y="-9"/>
                    <a:pt x="74059" y="-9"/>
                  </a:cubicBezTo>
                  <a:close/>
                </a:path>
              </a:pathLst>
            </a:custGeom>
            <a:grpFill/>
            <a:ln w="12736" cap="flat">
              <a:noFill/>
              <a:prstDash val="solid"/>
              <a:miter/>
            </a:ln>
          </p:spPr>
          <p:txBody>
            <a:bodyPr rtlCol="0" anchor="ctr"/>
            <a:lstStyle/>
            <a:p>
              <a:endParaRPr lang="en-GB" sz="1999"/>
            </a:p>
          </p:txBody>
        </p:sp>
        <p:sp>
          <p:nvSpPr>
            <p:cNvPr id="15" name="Freeform: Shape 14">
              <a:extLst>
                <a:ext uri="{FF2B5EF4-FFF2-40B4-BE49-F238E27FC236}">
                  <a16:creationId xmlns:a16="http://schemas.microsoft.com/office/drawing/2014/main" id="{78B59B58-81E6-40D1-881C-DD9298B316D4}"/>
                </a:ext>
              </a:extLst>
            </p:cNvPr>
            <p:cNvSpPr/>
            <p:nvPr/>
          </p:nvSpPr>
          <p:spPr>
            <a:xfrm>
              <a:off x="6750919" y="31148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149386 w 149891"/>
                <a:gd name="connsiteY4" fmla="*/ 74681 h 149891"/>
                <a:gd name="connsiteX5" fmla="*/ 74440 w 149891"/>
                <a:gd name="connsiteY5" fmla="*/ -10 h 1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1" h="149891">
                  <a:moveTo>
                    <a:pt x="74440" y="-10"/>
                  </a:moveTo>
                  <a:cubicBezTo>
                    <a:pt x="33054" y="-10"/>
                    <a:pt x="-505" y="33545"/>
                    <a:pt x="-505" y="74936"/>
                  </a:cubicBezTo>
                  <a:cubicBezTo>
                    <a:pt x="-505" y="116328"/>
                    <a:pt x="33054" y="149882"/>
                    <a:pt x="74440" y="149882"/>
                  </a:cubicBezTo>
                  <a:cubicBezTo>
                    <a:pt x="115826" y="149882"/>
                    <a:pt x="149386" y="116327"/>
                    <a:pt x="149386" y="74936"/>
                  </a:cubicBezTo>
                  <a:cubicBezTo>
                    <a:pt x="149386" y="74851"/>
                    <a:pt x="149386" y="74767"/>
                    <a:pt x="149386" y="74681"/>
                  </a:cubicBezTo>
                  <a:cubicBezTo>
                    <a:pt x="149246" y="33390"/>
                    <a:pt x="115737" y="-10"/>
                    <a:pt x="74440" y="-10"/>
                  </a:cubicBezTo>
                  <a:close/>
                </a:path>
              </a:pathLst>
            </a:custGeom>
            <a:grpFill/>
            <a:ln w="12736" cap="flat">
              <a:noFill/>
              <a:prstDash val="solid"/>
              <a:miter/>
            </a:ln>
          </p:spPr>
          <p:txBody>
            <a:bodyPr rtlCol="0" anchor="ctr"/>
            <a:lstStyle/>
            <a:p>
              <a:endParaRPr lang="en-GB" sz="1999"/>
            </a:p>
          </p:txBody>
        </p:sp>
        <p:sp>
          <p:nvSpPr>
            <p:cNvPr id="16" name="Freeform: Shape 15">
              <a:extLst>
                <a:ext uri="{FF2B5EF4-FFF2-40B4-BE49-F238E27FC236}">
                  <a16:creationId xmlns:a16="http://schemas.microsoft.com/office/drawing/2014/main" id="{8B47301C-9841-415A-87D0-61D8FF80BD3A}"/>
                </a:ext>
              </a:extLst>
            </p:cNvPr>
            <p:cNvSpPr/>
            <p:nvPr/>
          </p:nvSpPr>
          <p:spPr>
            <a:xfrm>
              <a:off x="7551998" y="31148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149386 w 149891"/>
                <a:gd name="connsiteY4" fmla="*/ 74681 h 149891"/>
                <a:gd name="connsiteX5" fmla="*/ 74440 w 149891"/>
                <a:gd name="connsiteY5" fmla="*/ -10 h 1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1" h="149891">
                  <a:moveTo>
                    <a:pt x="74440" y="-10"/>
                  </a:moveTo>
                  <a:cubicBezTo>
                    <a:pt x="33055" y="-10"/>
                    <a:pt x="-505" y="33545"/>
                    <a:pt x="-505" y="74936"/>
                  </a:cubicBezTo>
                  <a:cubicBezTo>
                    <a:pt x="-505" y="116328"/>
                    <a:pt x="33055" y="149882"/>
                    <a:pt x="74440" y="149882"/>
                  </a:cubicBezTo>
                  <a:cubicBezTo>
                    <a:pt x="115826" y="149882"/>
                    <a:pt x="149386" y="116327"/>
                    <a:pt x="149386" y="74936"/>
                  </a:cubicBezTo>
                  <a:cubicBezTo>
                    <a:pt x="149386" y="74851"/>
                    <a:pt x="149386" y="74767"/>
                    <a:pt x="149386" y="74681"/>
                  </a:cubicBezTo>
                  <a:cubicBezTo>
                    <a:pt x="149246" y="33390"/>
                    <a:pt x="115738" y="-10"/>
                    <a:pt x="74440" y="-10"/>
                  </a:cubicBezTo>
                  <a:close/>
                </a:path>
              </a:pathLst>
            </a:custGeom>
            <a:grpFill/>
            <a:ln w="12736" cap="flat">
              <a:noFill/>
              <a:prstDash val="solid"/>
              <a:miter/>
            </a:ln>
          </p:spPr>
          <p:txBody>
            <a:bodyPr rtlCol="0" anchor="ctr"/>
            <a:lstStyle/>
            <a:p>
              <a:endParaRPr lang="en-GB" sz="1999"/>
            </a:p>
          </p:txBody>
        </p:sp>
        <p:sp>
          <p:nvSpPr>
            <p:cNvPr id="17" name="Freeform: Shape 16">
              <a:extLst>
                <a:ext uri="{FF2B5EF4-FFF2-40B4-BE49-F238E27FC236}">
                  <a16:creationId xmlns:a16="http://schemas.microsoft.com/office/drawing/2014/main" id="{3EA0CC04-D465-456C-A92E-F2552C3D93B7}"/>
                </a:ext>
              </a:extLst>
            </p:cNvPr>
            <p:cNvSpPr/>
            <p:nvPr/>
          </p:nvSpPr>
          <p:spPr>
            <a:xfrm>
              <a:off x="7752363" y="31148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149386 w 149891"/>
                <a:gd name="connsiteY4" fmla="*/ 74681 h 149891"/>
                <a:gd name="connsiteX5" fmla="*/ 74440 w 149891"/>
                <a:gd name="connsiteY5" fmla="*/ -10 h 1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1" h="149891">
                  <a:moveTo>
                    <a:pt x="74440" y="-10"/>
                  </a:moveTo>
                  <a:cubicBezTo>
                    <a:pt x="33054" y="-10"/>
                    <a:pt x="-505" y="33545"/>
                    <a:pt x="-505" y="74936"/>
                  </a:cubicBezTo>
                  <a:cubicBezTo>
                    <a:pt x="-505" y="116328"/>
                    <a:pt x="33054" y="149882"/>
                    <a:pt x="74440" y="149882"/>
                  </a:cubicBezTo>
                  <a:cubicBezTo>
                    <a:pt x="115839" y="149882"/>
                    <a:pt x="149386" y="116327"/>
                    <a:pt x="149386" y="74936"/>
                  </a:cubicBezTo>
                  <a:cubicBezTo>
                    <a:pt x="149386" y="74851"/>
                    <a:pt x="149386" y="74767"/>
                    <a:pt x="149386" y="74681"/>
                  </a:cubicBezTo>
                  <a:cubicBezTo>
                    <a:pt x="149246" y="33390"/>
                    <a:pt x="115737" y="-10"/>
                    <a:pt x="74440" y="-10"/>
                  </a:cubicBezTo>
                  <a:close/>
                </a:path>
              </a:pathLst>
            </a:custGeom>
            <a:grpFill/>
            <a:ln w="12736" cap="flat">
              <a:noFill/>
              <a:prstDash val="solid"/>
              <a:miter/>
            </a:ln>
          </p:spPr>
          <p:txBody>
            <a:bodyPr rtlCol="0" anchor="ctr"/>
            <a:lstStyle/>
            <a:p>
              <a:endParaRPr lang="en-GB" sz="1999"/>
            </a:p>
          </p:txBody>
        </p:sp>
        <p:sp>
          <p:nvSpPr>
            <p:cNvPr id="18" name="Freeform: Shape 17">
              <a:extLst>
                <a:ext uri="{FF2B5EF4-FFF2-40B4-BE49-F238E27FC236}">
                  <a16:creationId xmlns:a16="http://schemas.microsoft.com/office/drawing/2014/main" id="{D7FE7C49-7A84-4634-89BD-635F7440A6F3}"/>
                </a:ext>
              </a:extLst>
            </p:cNvPr>
            <p:cNvSpPr/>
            <p:nvPr/>
          </p:nvSpPr>
          <p:spPr>
            <a:xfrm>
              <a:off x="7952600" y="311485"/>
              <a:ext cx="149892" cy="149890"/>
            </a:xfrm>
            <a:custGeom>
              <a:avLst/>
              <a:gdLst>
                <a:gd name="connsiteX0" fmla="*/ 74059 w 149892"/>
                <a:gd name="connsiteY0" fmla="*/ -9 h 149890"/>
                <a:gd name="connsiteX1" fmla="*/ -505 w 149892"/>
                <a:gd name="connsiteY1" fmla="*/ 75319 h 149890"/>
                <a:gd name="connsiteX2" fmla="*/ 74823 w 149892"/>
                <a:gd name="connsiteY2" fmla="*/ 149880 h 149890"/>
                <a:gd name="connsiteX3" fmla="*/ 149386 w 149892"/>
                <a:gd name="connsiteY3" fmla="*/ 74682 h 149890"/>
                <a:gd name="connsiteX4" fmla="*/ 74186 w 149892"/>
                <a:gd name="connsiteY4" fmla="*/ -9 h 149890"/>
                <a:gd name="connsiteX5" fmla="*/ 74059 w 149892"/>
                <a:gd name="connsiteY5" fmla="*/ -9 h 14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2" h="149890">
                  <a:moveTo>
                    <a:pt x="74059" y="-9"/>
                  </a:moveTo>
                  <a:cubicBezTo>
                    <a:pt x="32673" y="202"/>
                    <a:pt x="-709" y="33928"/>
                    <a:pt x="-505" y="75319"/>
                  </a:cubicBezTo>
                  <a:cubicBezTo>
                    <a:pt x="-288" y="116709"/>
                    <a:pt x="33437" y="150091"/>
                    <a:pt x="74823" y="149880"/>
                  </a:cubicBezTo>
                  <a:cubicBezTo>
                    <a:pt x="116171" y="149669"/>
                    <a:pt x="149527" y="116023"/>
                    <a:pt x="149386" y="74682"/>
                  </a:cubicBezTo>
                  <a:cubicBezTo>
                    <a:pt x="149246" y="33291"/>
                    <a:pt x="115585" y="-149"/>
                    <a:pt x="74186" y="-9"/>
                  </a:cubicBezTo>
                  <a:cubicBezTo>
                    <a:pt x="74148" y="-9"/>
                    <a:pt x="74097" y="-9"/>
                    <a:pt x="74059" y="-9"/>
                  </a:cubicBezTo>
                  <a:close/>
                </a:path>
              </a:pathLst>
            </a:custGeom>
            <a:grpFill/>
            <a:ln w="12736" cap="flat">
              <a:noFill/>
              <a:prstDash val="solid"/>
              <a:miter/>
            </a:ln>
          </p:spPr>
          <p:txBody>
            <a:bodyPr rtlCol="0" anchor="ctr"/>
            <a:lstStyle/>
            <a:p>
              <a:endParaRPr lang="en-GB" sz="1999"/>
            </a:p>
          </p:txBody>
        </p:sp>
        <p:sp>
          <p:nvSpPr>
            <p:cNvPr id="19" name="Freeform: Shape 18">
              <a:extLst>
                <a:ext uri="{FF2B5EF4-FFF2-40B4-BE49-F238E27FC236}">
                  <a16:creationId xmlns:a16="http://schemas.microsoft.com/office/drawing/2014/main" id="{E9A0FD06-BBED-4AB5-9895-DBA16A2EA473}"/>
                </a:ext>
              </a:extLst>
            </p:cNvPr>
            <p:cNvSpPr/>
            <p:nvPr/>
          </p:nvSpPr>
          <p:spPr>
            <a:xfrm>
              <a:off x="7151522" y="507772"/>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45"/>
                    <a:pt x="-505" y="74936"/>
                  </a:cubicBezTo>
                  <a:cubicBezTo>
                    <a:pt x="-505" y="116327"/>
                    <a:pt x="33054" y="149882"/>
                    <a:pt x="74440" y="149882"/>
                  </a:cubicBezTo>
                  <a:cubicBezTo>
                    <a:pt x="115826" y="149882"/>
                    <a:pt x="149386" y="116327"/>
                    <a:pt x="149386" y="74936"/>
                  </a:cubicBezTo>
                  <a:cubicBezTo>
                    <a:pt x="149322" y="33574"/>
                    <a:pt x="115801" y="60"/>
                    <a:pt x="74440" y="-10"/>
                  </a:cubicBezTo>
                  <a:close/>
                </a:path>
              </a:pathLst>
            </a:custGeom>
            <a:grpFill/>
            <a:ln w="12736" cap="flat">
              <a:noFill/>
              <a:prstDash val="solid"/>
              <a:miter/>
            </a:ln>
          </p:spPr>
          <p:txBody>
            <a:bodyPr rtlCol="0" anchor="ctr"/>
            <a:lstStyle/>
            <a:p>
              <a:endParaRPr lang="en-GB" sz="1999"/>
            </a:p>
          </p:txBody>
        </p:sp>
        <p:sp>
          <p:nvSpPr>
            <p:cNvPr id="20" name="Freeform: Shape 19">
              <a:extLst>
                <a:ext uri="{FF2B5EF4-FFF2-40B4-BE49-F238E27FC236}">
                  <a16:creationId xmlns:a16="http://schemas.microsoft.com/office/drawing/2014/main" id="{13B05B5D-2486-4B01-9B28-DDFF298B6039}"/>
                </a:ext>
              </a:extLst>
            </p:cNvPr>
            <p:cNvSpPr/>
            <p:nvPr/>
          </p:nvSpPr>
          <p:spPr>
            <a:xfrm>
              <a:off x="8152966" y="507772"/>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45"/>
                    <a:pt x="-505" y="74936"/>
                  </a:cubicBezTo>
                  <a:cubicBezTo>
                    <a:pt x="-505" y="116327"/>
                    <a:pt x="33054" y="149882"/>
                    <a:pt x="74440" y="149882"/>
                  </a:cubicBezTo>
                  <a:cubicBezTo>
                    <a:pt x="115826" y="149882"/>
                    <a:pt x="149386" y="116327"/>
                    <a:pt x="149386" y="74936"/>
                  </a:cubicBezTo>
                  <a:cubicBezTo>
                    <a:pt x="149386" y="33545"/>
                    <a:pt x="115826" y="-10"/>
                    <a:pt x="74440" y="-10"/>
                  </a:cubicBezTo>
                  <a:close/>
                </a:path>
              </a:pathLst>
            </a:custGeom>
            <a:grpFill/>
            <a:ln w="12736" cap="flat">
              <a:noFill/>
              <a:prstDash val="solid"/>
              <a:miter/>
            </a:ln>
          </p:spPr>
          <p:txBody>
            <a:bodyPr rtlCol="0" anchor="ctr"/>
            <a:lstStyle/>
            <a:p>
              <a:endParaRPr lang="en-GB" sz="1999"/>
            </a:p>
          </p:txBody>
        </p:sp>
        <p:sp>
          <p:nvSpPr>
            <p:cNvPr id="21" name="Freeform: Shape 20">
              <a:extLst>
                <a:ext uri="{FF2B5EF4-FFF2-40B4-BE49-F238E27FC236}">
                  <a16:creationId xmlns:a16="http://schemas.microsoft.com/office/drawing/2014/main" id="{73B15636-CA9A-4033-81CE-3C240CD7C68A}"/>
                </a:ext>
              </a:extLst>
            </p:cNvPr>
            <p:cNvSpPr/>
            <p:nvPr/>
          </p:nvSpPr>
          <p:spPr>
            <a:xfrm>
              <a:off x="8353204" y="507772"/>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45"/>
                    <a:pt x="-505" y="74936"/>
                  </a:cubicBezTo>
                  <a:cubicBezTo>
                    <a:pt x="-505" y="116327"/>
                    <a:pt x="33054" y="149882"/>
                    <a:pt x="74440" y="149882"/>
                  </a:cubicBezTo>
                  <a:cubicBezTo>
                    <a:pt x="115826" y="149882"/>
                    <a:pt x="149386" y="116327"/>
                    <a:pt x="149386" y="74936"/>
                  </a:cubicBezTo>
                  <a:cubicBezTo>
                    <a:pt x="149386" y="33545"/>
                    <a:pt x="115826" y="-10"/>
                    <a:pt x="74440" y="-10"/>
                  </a:cubicBezTo>
                  <a:close/>
                </a:path>
              </a:pathLst>
            </a:custGeom>
            <a:grpFill/>
            <a:ln w="12736" cap="flat">
              <a:noFill/>
              <a:prstDash val="solid"/>
              <a:miter/>
            </a:ln>
          </p:spPr>
          <p:txBody>
            <a:bodyPr rtlCol="0" anchor="ctr"/>
            <a:lstStyle/>
            <a:p>
              <a:endParaRPr lang="en-GB" sz="1999"/>
            </a:p>
          </p:txBody>
        </p:sp>
        <p:sp>
          <p:nvSpPr>
            <p:cNvPr id="22" name="Freeform: Shape 21">
              <a:extLst>
                <a:ext uri="{FF2B5EF4-FFF2-40B4-BE49-F238E27FC236}">
                  <a16:creationId xmlns:a16="http://schemas.microsoft.com/office/drawing/2014/main" id="{C60F4EA5-32D0-4DE2-A71D-34E952915FC6}"/>
                </a:ext>
              </a:extLst>
            </p:cNvPr>
            <p:cNvSpPr/>
            <p:nvPr/>
          </p:nvSpPr>
          <p:spPr>
            <a:xfrm>
              <a:off x="6350317" y="7048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45"/>
                    <a:pt x="-505" y="74936"/>
                  </a:cubicBezTo>
                  <a:cubicBezTo>
                    <a:pt x="-505" y="116327"/>
                    <a:pt x="33054" y="149882"/>
                    <a:pt x="74440" y="149882"/>
                  </a:cubicBezTo>
                  <a:cubicBezTo>
                    <a:pt x="115826" y="149882"/>
                    <a:pt x="149386" y="116327"/>
                    <a:pt x="149386" y="74936"/>
                  </a:cubicBezTo>
                  <a:cubicBezTo>
                    <a:pt x="149386" y="33545"/>
                    <a:pt x="115826" y="-10"/>
                    <a:pt x="74440" y="-10"/>
                  </a:cubicBezTo>
                  <a:close/>
                </a:path>
              </a:pathLst>
            </a:custGeom>
            <a:grpFill/>
            <a:ln w="12736" cap="flat">
              <a:noFill/>
              <a:prstDash val="solid"/>
              <a:miter/>
            </a:ln>
          </p:spPr>
          <p:txBody>
            <a:bodyPr rtlCol="0" anchor="ctr"/>
            <a:lstStyle/>
            <a:p>
              <a:endParaRPr lang="en-GB" sz="1999"/>
            </a:p>
          </p:txBody>
        </p:sp>
        <p:sp>
          <p:nvSpPr>
            <p:cNvPr id="23" name="Freeform: Shape 22">
              <a:extLst>
                <a:ext uri="{FF2B5EF4-FFF2-40B4-BE49-F238E27FC236}">
                  <a16:creationId xmlns:a16="http://schemas.microsoft.com/office/drawing/2014/main" id="{83DC0383-62AD-455E-BA2A-6C08729E92BE}"/>
                </a:ext>
              </a:extLst>
            </p:cNvPr>
            <p:cNvSpPr/>
            <p:nvPr/>
          </p:nvSpPr>
          <p:spPr>
            <a:xfrm>
              <a:off x="6750919" y="7048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45"/>
                    <a:pt x="-505" y="74936"/>
                  </a:cubicBezTo>
                  <a:cubicBezTo>
                    <a:pt x="-505" y="116327"/>
                    <a:pt x="33054" y="149882"/>
                    <a:pt x="74440" y="149882"/>
                  </a:cubicBezTo>
                  <a:cubicBezTo>
                    <a:pt x="115826" y="149882"/>
                    <a:pt x="149386" y="116327"/>
                    <a:pt x="149386" y="74936"/>
                  </a:cubicBezTo>
                  <a:cubicBezTo>
                    <a:pt x="149386" y="33545"/>
                    <a:pt x="115826" y="-10"/>
                    <a:pt x="74440" y="-10"/>
                  </a:cubicBezTo>
                  <a:close/>
                </a:path>
              </a:pathLst>
            </a:custGeom>
            <a:grpFill/>
            <a:ln w="12736" cap="flat">
              <a:noFill/>
              <a:prstDash val="solid"/>
              <a:miter/>
            </a:ln>
          </p:spPr>
          <p:txBody>
            <a:bodyPr rtlCol="0" anchor="ctr"/>
            <a:lstStyle/>
            <a:p>
              <a:endParaRPr lang="en-GB" sz="1999"/>
            </a:p>
          </p:txBody>
        </p:sp>
        <p:sp>
          <p:nvSpPr>
            <p:cNvPr id="24" name="Freeform: Shape 23">
              <a:extLst>
                <a:ext uri="{FF2B5EF4-FFF2-40B4-BE49-F238E27FC236}">
                  <a16:creationId xmlns:a16="http://schemas.microsoft.com/office/drawing/2014/main" id="{E4952D86-A644-4BE4-8208-089AA9B96B3A}"/>
                </a:ext>
              </a:extLst>
            </p:cNvPr>
            <p:cNvSpPr/>
            <p:nvPr/>
          </p:nvSpPr>
          <p:spPr>
            <a:xfrm>
              <a:off x="7351760" y="7048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45"/>
                    <a:pt x="-505" y="74936"/>
                  </a:cubicBezTo>
                  <a:cubicBezTo>
                    <a:pt x="-505" y="116327"/>
                    <a:pt x="33054" y="149882"/>
                    <a:pt x="74440" y="149882"/>
                  </a:cubicBezTo>
                  <a:cubicBezTo>
                    <a:pt x="115826" y="149882"/>
                    <a:pt x="149386" y="116327"/>
                    <a:pt x="149386" y="74936"/>
                  </a:cubicBezTo>
                  <a:cubicBezTo>
                    <a:pt x="149386" y="33545"/>
                    <a:pt x="115826" y="-10"/>
                    <a:pt x="74440" y="-10"/>
                  </a:cubicBezTo>
                  <a:close/>
                </a:path>
              </a:pathLst>
            </a:custGeom>
            <a:grpFill/>
            <a:ln w="12736" cap="flat">
              <a:noFill/>
              <a:prstDash val="solid"/>
              <a:miter/>
            </a:ln>
          </p:spPr>
          <p:txBody>
            <a:bodyPr rtlCol="0" anchor="ctr"/>
            <a:lstStyle/>
            <a:p>
              <a:endParaRPr lang="en-GB" sz="1999"/>
            </a:p>
          </p:txBody>
        </p:sp>
        <p:sp>
          <p:nvSpPr>
            <p:cNvPr id="25" name="Freeform: Shape 24">
              <a:extLst>
                <a:ext uri="{FF2B5EF4-FFF2-40B4-BE49-F238E27FC236}">
                  <a16:creationId xmlns:a16="http://schemas.microsoft.com/office/drawing/2014/main" id="{2F1A230C-F330-4ADC-8EDA-CB355C3E14F3}"/>
                </a:ext>
              </a:extLst>
            </p:cNvPr>
            <p:cNvSpPr/>
            <p:nvPr/>
          </p:nvSpPr>
          <p:spPr>
            <a:xfrm>
              <a:off x="7551998" y="7048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45"/>
                    <a:pt x="-505" y="74936"/>
                  </a:cubicBezTo>
                  <a:cubicBezTo>
                    <a:pt x="-505" y="116327"/>
                    <a:pt x="33055" y="149882"/>
                    <a:pt x="74440" y="149882"/>
                  </a:cubicBezTo>
                  <a:cubicBezTo>
                    <a:pt x="115826" y="149882"/>
                    <a:pt x="149386" y="116327"/>
                    <a:pt x="149386" y="74936"/>
                  </a:cubicBezTo>
                  <a:cubicBezTo>
                    <a:pt x="149386" y="33545"/>
                    <a:pt x="115826" y="-10"/>
                    <a:pt x="74440" y="-10"/>
                  </a:cubicBezTo>
                  <a:close/>
                </a:path>
              </a:pathLst>
            </a:custGeom>
            <a:grpFill/>
            <a:ln w="12736" cap="flat">
              <a:noFill/>
              <a:prstDash val="solid"/>
              <a:miter/>
            </a:ln>
          </p:spPr>
          <p:txBody>
            <a:bodyPr rtlCol="0" anchor="ctr"/>
            <a:lstStyle/>
            <a:p>
              <a:endParaRPr lang="en-GB" sz="1999"/>
            </a:p>
          </p:txBody>
        </p:sp>
        <p:sp>
          <p:nvSpPr>
            <p:cNvPr id="26" name="Freeform: Shape 25">
              <a:extLst>
                <a:ext uri="{FF2B5EF4-FFF2-40B4-BE49-F238E27FC236}">
                  <a16:creationId xmlns:a16="http://schemas.microsoft.com/office/drawing/2014/main" id="{9F63D5F1-8AD4-4807-8793-DE993E698BAC}"/>
                </a:ext>
              </a:extLst>
            </p:cNvPr>
            <p:cNvSpPr/>
            <p:nvPr/>
          </p:nvSpPr>
          <p:spPr>
            <a:xfrm>
              <a:off x="7952218" y="7048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45"/>
                    <a:pt x="-505" y="74936"/>
                  </a:cubicBezTo>
                  <a:cubicBezTo>
                    <a:pt x="-505" y="116327"/>
                    <a:pt x="33054" y="149882"/>
                    <a:pt x="74440" y="149882"/>
                  </a:cubicBezTo>
                  <a:cubicBezTo>
                    <a:pt x="115826" y="149882"/>
                    <a:pt x="149386" y="116327"/>
                    <a:pt x="149386" y="74936"/>
                  </a:cubicBezTo>
                  <a:cubicBezTo>
                    <a:pt x="149386" y="33545"/>
                    <a:pt x="115826" y="-10"/>
                    <a:pt x="74440" y="-10"/>
                  </a:cubicBezTo>
                  <a:close/>
                </a:path>
              </a:pathLst>
            </a:custGeom>
            <a:grpFill/>
            <a:ln w="12736" cap="flat">
              <a:noFill/>
              <a:prstDash val="solid"/>
              <a:miter/>
            </a:ln>
          </p:spPr>
          <p:txBody>
            <a:bodyPr rtlCol="0" anchor="ctr"/>
            <a:lstStyle/>
            <a:p>
              <a:endParaRPr lang="en-GB" sz="1999"/>
            </a:p>
          </p:txBody>
        </p:sp>
        <p:sp>
          <p:nvSpPr>
            <p:cNvPr id="27" name="Freeform: Shape 26">
              <a:extLst>
                <a:ext uri="{FF2B5EF4-FFF2-40B4-BE49-F238E27FC236}">
                  <a16:creationId xmlns:a16="http://schemas.microsoft.com/office/drawing/2014/main" id="{332442D3-2E03-4F03-AA56-816F8383265C}"/>
                </a:ext>
              </a:extLst>
            </p:cNvPr>
            <p:cNvSpPr/>
            <p:nvPr/>
          </p:nvSpPr>
          <p:spPr>
            <a:xfrm>
              <a:off x="8152966" y="7048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45"/>
                    <a:pt x="-505" y="74936"/>
                  </a:cubicBezTo>
                  <a:cubicBezTo>
                    <a:pt x="-505" y="116327"/>
                    <a:pt x="33054" y="149882"/>
                    <a:pt x="74440" y="149882"/>
                  </a:cubicBezTo>
                  <a:cubicBezTo>
                    <a:pt x="115826" y="149882"/>
                    <a:pt x="149386" y="116327"/>
                    <a:pt x="149386" y="74936"/>
                  </a:cubicBezTo>
                  <a:cubicBezTo>
                    <a:pt x="149386" y="33545"/>
                    <a:pt x="115826" y="-10"/>
                    <a:pt x="74440" y="-10"/>
                  </a:cubicBezTo>
                  <a:close/>
                </a:path>
              </a:pathLst>
            </a:custGeom>
            <a:grpFill/>
            <a:ln w="12736" cap="flat">
              <a:noFill/>
              <a:prstDash val="solid"/>
              <a:miter/>
            </a:ln>
          </p:spPr>
          <p:txBody>
            <a:bodyPr rtlCol="0" anchor="ctr"/>
            <a:lstStyle/>
            <a:p>
              <a:endParaRPr lang="en-GB" sz="1999"/>
            </a:p>
          </p:txBody>
        </p:sp>
        <p:sp>
          <p:nvSpPr>
            <p:cNvPr id="28" name="Freeform: Shape 27">
              <a:extLst>
                <a:ext uri="{FF2B5EF4-FFF2-40B4-BE49-F238E27FC236}">
                  <a16:creationId xmlns:a16="http://schemas.microsoft.com/office/drawing/2014/main" id="{A3D1A5C4-8912-4B13-8E6F-06D6AAFAD251}"/>
                </a:ext>
              </a:extLst>
            </p:cNvPr>
            <p:cNvSpPr/>
            <p:nvPr/>
          </p:nvSpPr>
          <p:spPr>
            <a:xfrm>
              <a:off x="6951157" y="900472"/>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45"/>
                    <a:pt x="-505" y="74936"/>
                  </a:cubicBezTo>
                  <a:cubicBezTo>
                    <a:pt x="-505" y="116327"/>
                    <a:pt x="33054" y="149882"/>
                    <a:pt x="74440" y="149882"/>
                  </a:cubicBezTo>
                  <a:cubicBezTo>
                    <a:pt x="115826" y="149882"/>
                    <a:pt x="149386" y="116327"/>
                    <a:pt x="149386" y="74936"/>
                  </a:cubicBezTo>
                  <a:cubicBezTo>
                    <a:pt x="149386" y="33545"/>
                    <a:pt x="115826" y="-10"/>
                    <a:pt x="74440" y="-10"/>
                  </a:cubicBezTo>
                  <a:close/>
                </a:path>
              </a:pathLst>
            </a:custGeom>
            <a:grpFill/>
            <a:ln w="12736" cap="flat">
              <a:noFill/>
              <a:prstDash val="solid"/>
              <a:miter/>
            </a:ln>
          </p:spPr>
          <p:txBody>
            <a:bodyPr rtlCol="0" anchor="ctr"/>
            <a:lstStyle/>
            <a:p>
              <a:endParaRPr lang="en-GB" sz="1999"/>
            </a:p>
          </p:txBody>
        </p:sp>
        <p:sp>
          <p:nvSpPr>
            <p:cNvPr id="29" name="Freeform: Shape 28">
              <a:extLst>
                <a:ext uri="{FF2B5EF4-FFF2-40B4-BE49-F238E27FC236}">
                  <a16:creationId xmlns:a16="http://schemas.microsoft.com/office/drawing/2014/main" id="{DAADD076-B73B-49D1-B285-5E9F268CC015}"/>
                </a:ext>
              </a:extLst>
            </p:cNvPr>
            <p:cNvSpPr/>
            <p:nvPr/>
          </p:nvSpPr>
          <p:spPr>
            <a:xfrm>
              <a:off x="7752363" y="900472"/>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45"/>
                    <a:pt x="-505" y="74936"/>
                  </a:cubicBezTo>
                  <a:cubicBezTo>
                    <a:pt x="-505" y="116327"/>
                    <a:pt x="33054" y="149882"/>
                    <a:pt x="74440" y="149882"/>
                  </a:cubicBezTo>
                  <a:cubicBezTo>
                    <a:pt x="115826" y="149882"/>
                    <a:pt x="149386" y="116327"/>
                    <a:pt x="149386" y="74936"/>
                  </a:cubicBezTo>
                  <a:cubicBezTo>
                    <a:pt x="149386" y="33545"/>
                    <a:pt x="115826" y="-10"/>
                    <a:pt x="74440" y="-10"/>
                  </a:cubicBezTo>
                  <a:close/>
                </a:path>
              </a:pathLst>
            </a:custGeom>
            <a:grpFill/>
            <a:ln w="12736" cap="flat">
              <a:noFill/>
              <a:prstDash val="solid"/>
              <a:miter/>
            </a:ln>
          </p:spPr>
          <p:txBody>
            <a:bodyPr rtlCol="0" anchor="ctr"/>
            <a:lstStyle/>
            <a:p>
              <a:endParaRPr lang="en-GB" sz="1999"/>
            </a:p>
          </p:txBody>
        </p:sp>
        <p:sp>
          <p:nvSpPr>
            <p:cNvPr id="30" name="Freeform: Shape 29">
              <a:extLst>
                <a:ext uri="{FF2B5EF4-FFF2-40B4-BE49-F238E27FC236}">
                  <a16:creationId xmlns:a16="http://schemas.microsoft.com/office/drawing/2014/main" id="{6F1BF961-E898-4FDB-98F1-5338FE0DF6A4}"/>
                </a:ext>
              </a:extLst>
            </p:cNvPr>
            <p:cNvSpPr/>
            <p:nvPr/>
          </p:nvSpPr>
          <p:spPr>
            <a:xfrm>
              <a:off x="7952218" y="900472"/>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45"/>
                    <a:pt x="-505" y="74936"/>
                  </a:cubicBezTo>
                  <a:cubicBezTo>
                    <a:pt x="-505" y="116327"/>
                    <a:pt x="33054" y="149882"/>
                    <a:pt x="74440" y="149882"/>
                  </a:cubicBezTo>
                  <a:cubicBezTo>
                    <a:pt x="115826" y="149882"/>
                    <a:pt x="149386" y="116327"/>
                    <a:pt x="149386" y="74936"/>
                  </a:cubicBezTo>
                  <a:cubicBezTo>
                    <a:pt x="149386" y="33545"/>
                    <a:pt x="115826" y="-10"/>
                    <a:pt x="74440" y="-10"/>
                  </a:cubicBezTo>
                  <a:close/>
                </a:path>
              </a:pathLst>
            </a:custGeom>
            <a:grpFill/>
            <a:ln w="12736" cap="flat">
              <a:noFill/>
              <a:prstDash val="solid"/>
              <a:miter/>
            </a:ln>
          </p:spPr>
          <p:txBody>
            <a:bodyPr rtlCol="0" anchor="ctr"/>
            <a:lstStyle/>
            <a:p>
              <a:endParaRPr lang="en-GB" sz="1999"/>
            </a:p>
          </p:txBody>
        </p:sp>
        <p:sp>
          <p:nvSpPr>
            <p:cNvPr id="31" name="Freeform: Shape 30">
              <a:extLst>
                <a:ext uri="{FF2B5EF4-FFF2-40B4-BE49-F238E27FC236}">
                  <a16:creationId xmlns:a16="http://schemas.microsoft.com/office/drawing/2014/main" id="{57FE87FA-4985-4512-8244-3ADE916C7DC8}"/>
                </a:ext>
              </a:extLst>
            </p:cNvPr>
            <p:cNvSpPr/>
            <p:nvPr/>
          </p:nvSpPr>
          <p:spPr>
            <a:xfrm>
              <a:off x="8353204" y="900472"/>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45"/>
                    <a:pt x="-505" y="74936"/>
                  </a:cubicBezTo>
                  <a:cubicBezTo>
                    <a:pt x="-505" y="116327"/>
                    <a:pt x="33054" y="149882"/>
                    <a:pt x="74440" y="149882"/>
                  </a:cubicBezTo>
                  <a:cubicBezTo>
                    <a:pt x="115826" y="149882"/>
                    <a:pt x="149386" y="116327"/>
                    <a:pt x="149386" y="74936"/>
                  </a:cubicBezTo>
                  <a:cubicBezTo>
                    <a:pt x="149386" y="33545"/>
                    <a:pt x="115826" y="-10"/>
                    <a:pt x="74440" y="-10"/>
                  </a:cubicBezTo>
                  <a:close/>
                </a:path>
              </a:pathLst>
            </a:custGeom>
            <a:grpFill/>
            <a:ln w="12736" cap="flat">
              <a:noFill/>
              <a:prstDash val="solid"/>
              <a:miter/>
            </a:ln>
          </p:spPr>
          <p:txBody>
            <a:bodyPr rtlCol="0" anchor="ctr"/>
            <a:lstStyle/>
            <a:p>
              <a:endParaRPr lang="en-GB" sz="1999"/>
            </a:p>
          </p:txBody>
        </p:sp>
        <p:sp>
          <p:nvSpPr>
            <p:cNvPr id="32" name="Freeform: Shape 31">
              <a:extLst>
                <a:ext uri="{FF2B5EF4-FFF2-40B4-BE49-F238E27FC236}">
                  <a16:creationId xmlns:a16="http://schemas.microsoft.com/office/drawing/2014/main" id="{79D1AEE5-5FD4-441A-8103-02AADF831673}"/>
                </a:ext>
              </a:extLst>
            </p:cNvPr>
            <p:cNvSpPr/>
            <p:nvPr/>
          </p:nvSpPr>
          <p:spPr>
            <a:xfrm>
              <a:off x="7351505" y="1096759"/>
              <a:ext cx="150146" cy="150146"/>
            </a:xfrm>
            <a:custGeom>
              <a:avLst/>
              <a:gdLst>
                <a:gd name="connsiteX0" fmla="*/ 74696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4936 h 150146"/>
                <a:gd name="connsiteX5" fmla="*/ 74696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6" y="-10"/>
                  </a:moveTo>
                  <a:cubicBezTo>
                    <a:pt x="33233" y="-80"/>
                    <a:pt x="-429" y="33474"/>
                    <a:pt x="-505" y="74936"/>
                  </a:cubicBezTo>
                  <a:cubicBezTo>
                    <a:pt x="-569" y="116397"/>
                    <a:pt x="32978" y="150067"/>
                    <a:pt x="74440" y="150137"/>
                  </a:cubicBezTo>
                  <a:cubicBezTo>
                    <a:pt x="115903" y="150207"/>
                    <a:pt x="149578" y="116652"/>
                    <a:pt x="149641" y="75191"/>
                  </a:cubicBezTo>
                  <a:cubicBezTo>
                    <a:pt x="149641" y="75106"/>
                    <a:pt x="149641" y="75022"/>
                    <a:pt x="149641" y="74936"/>
                  </a:cubicBezTo>
                  <a:cubicBezTo>
                    <a:pt x="149641" y="33545"/>
                    <a:pt x="116082" y="-10"/>
                    <a:pt x="74696" y="-10"/>
                  </a:cubicBezTo>
                  <a:close/>
                </a:path>
              </a:pathLst>
            </a:custGeom>
            <a:grpFill/>
            <a:ln w="12736" cap="flat">
              <a:noFill/>
              <a:prstDash val="solid"/>
              <a:miter/>
            </a:ln>
          </p:spPr>
          <p:txBody>
            <a:bodyPr rtlCol="0" anchor="ctr"/>
            <a:lstStyle/>
            <a:p>
              <a:endParaRPr lang="en-GB" sz="1999"/>
            </a:p>
          </p:txBody>
        </p:sp>
        <p:sp>
          <p:nvSpPr>
            <p:cNvPr id="33" name="Freeform: Shape 32">
              <a:extLst>
                <a:ext uri="{FF2B5EF4-FFF2-40B4-BE49-F238E27FC236}">
                  <a16:creationId xmlns:a16="http://schemas.microsoft.com/office/drawing/2014/main" id="{161FB18E-FAF6-404F-8D58-E104007DF535}"/>
                </a:ext>
              </a:extLst>
            </p:cNvPr>
            <p:cNvSpPr/>
            <p:nvPr/>
          </p:nvSpPr>
          <p:spPr>
            <a:xfrm>
              <a:off x="7551743" y="1096759"/>
              <a:ext cx="150146" cy="150146"/>
            </a:xfrm>
            <a:custGeom>
              <a:avLst/>
              <a:gdLst>
                <a:gd name="connsiteX0" fmla="*/ 74695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4936 h 150146"/>
                <a:gd name="connsiteX5" fmla="*/ 74695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5" y="-10"/>
                  </a:moveTo>
                  <a:cubicBezTo>
                    <a:pt x="33233" y="-80"/>
                    <a:pt x="-429" y="33474"/>
                    <a:pt x="-505" y="74936"/>
                  </a:cubicBezTo>
                  <a:cubicBezTo>
                    <a:pt x="-569" y="116397"/>
                    <a:pt x="32978" y="150067"/>
                    <a:pt x="74440" y="150137"/>
                  </a:cubicBezTo>
                  <a:cubicBezTo>
                    <a:pt x="115903" y="150207"/>
                    <a:pt x="149564" y="116652"/>
                    <a:pt x="149641" y="75191"/>
                  </a:cubicBezTo>
                  <a:cubicBezTo>
                    <a:pt x="149641" y="75106"/>
                    <a:pt x="149641" y="75022"/>
                    <a:pt x="149641" y="74936"/>
                  </a:cubicBezTo>
                  <a:cubicBezTo>
                    <a:pt x="149564" y="33575"/>
                    <a:pt x="116055" y="60"/>
                    <a:pt x="74695" y="-10"/>
                  </a:cubicBezTo>
                  <a:close/>
                </a:path>
              </a:pathLst>
            </a:custGeom>
            <a:grpFill/>
            <a:ln w="12736" cap="flat">
              <a:noFill/>
              <a:prstDash val="solid"/>
              <a:miter/>
            </a:ln>
          </p:spPr>
          <p:txBody>
            <a:bodyPr rtlCol="0" anchor="ctr"/>
            <a:lstStyle/>
            <a:p>
              <a:endParaRPr lang="en-GB" sz="1999"/>
            </a:p>
          </p:txBody>
        </p:sp>
        <p:sp>
          <p:nvSpPr>
            <p:cNvPr id="34" name="Freeform: Shape 33">
              <a:extLst>
                <a:ext uri="{FF2B5EF4-FFF2-40B4-BE49-F238E27FC236}">
                  <a16:creationId xmlns:a16="http://schemas.microsoft.com/office/drawing/2014/main" id="{50D564D9-FCBF-4EC8-8456-9B14BD0E6CEE}"/>
                </a:ext>
              </a:extLst>
            </p:cNvPr>
            <p:cNvSpPr/>
            <p:nvPr/>
          </p:nvSpPr>
          <p:spPr>
            <a:xfrm rot="21514200">
              <a:off x="7952646" y="1096934"/>
              <a:ext cx="149891" cy="149891"/>
            </a:xfrm>
            <a:custGeom>
              <a:avLst/>
              <a:gdLst>
                <a:gd name="connsiteX0" fmla="*/ 149386 w 149891"/>
                <a:gd name="connsiteY0" fmla="*/ 74936 h 149891"/>
                <a:gd name="connsiteX1" fmla="*/ 74440 w 149891"/>
                <a:gd name="connsiteY1" fmla="*/ 149882 h 149891"/>
                <a:gd name="connsiteX2" fmla="*/ -506 w 149891"/>
                <a:gd name="connsiteY2" fmla="*/ 74936 h 149891"/>
                <a:gd name="connsiteX3" fmla="*/ 74440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1" y="149882"/>
                    <a:pt x="74440" y="149882"/>
                  </a:cubicBezTo>
                  <a:cubicBezTo>
                    <a:pt x="33049" y="149882"/>
                    <a:pt x="-506" y="116327"/>
                    <a:pt x="-506" y="74936"/>
                  </a:cubicBezTo>
                  <a:cubicBezTo>
                    <a:pt x="-506" y="33545"/>
                    <a:pt x="33049" y="-10"/>
                    <a:pt x="74440" y="-10"/>
                  </a:cubicBezTo>
                  <a:cubicBezTo>
                    <a:pt x="115831" y="-10"/>
                    <a:pt x="149386" y="33545"/>
                    <a:pt x="149386" y="74936"/>
                  </a:cubicBezTo>
                  <a:close/>
                </a:path>
              </a:pathLst>
            </a:custGeom>
            <a:grpFill/>
            <a:ln w="12736" cap="flat">
              <a:noFill/>
              <a:prstDash val="solid"/>
              <a:miter/>
            </a:ln>
          </p:spPr>
          <p:txBody>
            <a:bodyPr rtlCol="0" anchor="ctr"/>
            <a:lstStyle/>
            <a:p>
              <a:endParaRPr lang="en-GB" sz="1999"/>
            </a:p>
          </p:txBody>
        </p:sp>
        <p:sp>
          <p:nvSpPr>
            <p:cNvPr id="35" name="Freeform: Shape 34">
              <a:extLst>
                <a:ext uri="{FF2B5EF4-FFF2-40B4-BE49-F238E27FC236}">
                  <a16:creationId xmlns:a16="http://schemas.microsoft.com/office/drawing/2014/main" id="{810E0414-13DA-447D-9986-21DA03FCE6CB}"/>
                </a:ext>
              </a:extLst>
            </p:cNvPr>
            <p:cNvSpPr/>
            <p:nvPr/>
          </p:nvSpPr>
          <p:spPr>
            <a:xfrm>
              <a:off x="8152711" y="1096759"/>
              <a:ext cx="150146" cy="150146"/>
            </a:xfrm>
            <a:custGeom>
              <a:avLst/>
              <a:gdLst>
                <a:gd name="connsiteX0" fmla="*/ 74696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4936 h 150146"/>
                <a:gd name="connsiteX5" fmla="*/ 74696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6" y="-10"/>
                  </a:moveTo>
                  <a:cubicBezTo>
                    <a:pt x="33233" y="-80"/>
                    <a:pt x="-428" y="33474"/>
                    <a:pt x="-505" y="74936"/>
                  </a:cubicBezTo>
                  <a:cubicBezTo>
                    <a:pt x="-569" y="116397"/>
                    <a:pt x="32978" y="150067"/>
                    <a:pt x="74440" y="150137"/>
                  </a:cubicBezTo>
                  <a:cubicBezTo>
                    <a:pt x="115903" y="150207"/>
                    <a:pt x="149578" y="116652"/>
                    <a:pt x="149641" y="75191"/>
                  </a:cubicBezTo>
                  <a:cubicBezTo>
                    <a:pt x="149641" y="75106"/>
                    <a:pt x="149641" y="75022"/>
                    <a:pt x="149641" y="74936"/>
                  </a:cubicBezTo>
                  <a:cubicBezTo>
                    <a:pt x="149641" y="33545"/>
                    <a:pt x="116082" y="-10"/>
                    <a:pt x="74696" y="-10"/>
                  </a:cubicBezTo>
                  <a:close/>
                </a:path>
              </a:pathLst>
            </a:custGeom>
            <a:grpFill/>
            <a:ln w="12736" cap="flat">
              <a:noFill/>
              <a:prstDash val="solid"/>
              <a:miter/>
            </a:ln>
          </p:spPr>
          <p:txBody>
            <a:bodyPr rtlCol="0" anchor="ctr"/>
            <a:lstStyle/>
            <a:p>
              <a:endParaRPr lang="en-GB" sz="1999"/>
            </a:p>
          </p:txBody>
        </p:sp>
        <p:sp>
          <p:nvSpPr>
            <p:cNvPr id="36" name="Freeform: Shape 35">
              <a:extLst>
                <a:ext uri="{FF2B5EF4-FFF2-40B4-BE49-F238E27FC236}">
                  <a16:creationId xmlns:a16="http://schemas.microsoft.com/office/drawing/2014/main" id="{00D2FE39-2FDF-489C-BFC6-38116EEDC456}"/>
                </a:ext>
              </a:extLst>
            </p:cNvPr>
            <p:cNvSpPr/>
            <p:nvPr/>
          </p:nvSpPr>
          <p:spPr>
            <a:xfrm>
              <a:off x="8352949" y="1096759"/>
              <a:ext cx="150146" cy="150146"/>
            </a:xfrm>
            <a:custGeom>
              <a:avLst/>
              <a:gdLst>
                <a:gd name="connsiteX0" fmla="*/ 74696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4936 h 150146"/>
                <a:gd name="connsiteX5" fmla="*/ 74696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6" y="-10"/>
                  </a:moveTo>
                  <a:cubicBezTo>
                    <a:pt x="33233" y="-80"/>
                    <a:pt x="-429" y="33474"/>
                    <a:pt x="-505" y="74936"/>
                  </a:cubicBezTo>
                  <a:cubicBezTo>
                    <a:pt x="-569" y="116397"/>
                    <a:pt x="32978" y="150067"/>
                    <a:pt x="74440" y="150137"/>
                  </a:cubicBezTo>
                  <a:cubicBezTo>
                    <a:pt x="115903" y="150207"/>
                    <a:pt x="149578" y="116652"/>
                    <a:pt x="149641" y="75191"/>
                  </a:cubicBezTo>
                  <a:cubicBezTo>
                    <a:pt x="149641" y="75106"/>
                    <a:pt x="149641" y="75022"/>
                    <a:pt x="149641" y="74936"/>
                  </a:cubicBezTo>
                  <a:cubicBezTo>
                    <a:pt x="149641" y="33545"/>
                    <a:pt x="116081" y="-10"/>
                    <a:pt x="74696" y="-10"/>
                  </a:cubicBezTo>
                  <a:close/>
                </a:path>
              </a:pathLst>
            </a:custGeom>
            <a:grpFill/>
            <a:ln w="12736" cap="flat">
              <a:noFill/>
              <a:prstDash val="solid"/>
              <a:miter/>
            </a:ln>
          </p:spPr>
          <p:txBody>
            <a:bodyPr rtlCol="0" anchor="ctr"/>
            <a:lstStyle/>
            <a:p>
              <a:endParaRPr lang="en-GB" sz="1999"/>
            </a:p>
          </p:txBody>
        </p:sp>
        <p:sp>
          <p:nvSpPr>
            <p:cNvPr id="37" name="Freeform: Shape 36">
              <a:extLst>
                <a:ext uri="{FF2B5EF4-FFF2-40B4-BE49-F238E27FC236}">
                  <a16:creationId xmlns:a16="http://schemas.microsoft.com/office/drawing/2014/main" id="{81BC4DC1-4745-47F1-A420-C740BA6FDCA5}"/>
                </a:ext>
              </a:extLst>
            </p:cNvPr>
            <p:cNvSpPr/>
            <p:nvPr/>
          </p:nvSpPr>
          <p:spPr>
            <a:xfrm rot="16295400">
              <a:off x="8553418" y="1096805"/>
              <a:ext cx="149891" cy="149891"/>
            </a:xfrm>
            <a:custGeom>
              <a:avLst/>
              <a:gdLst>
                <a:gd name="connsiteX0" fmla="*/ 149386 w 149891"/>
                <a:gd name="connsiteY0" fmla="*/ 74936 h 149891"/>
                <a:gd name="connsiteX1" fmla="*/ 74440 w 149891"/>
                <a:gd name="connsiteY1" fmla="*/ 149882 h 149891"/>
                <a:gd name="connsiteX2" fmla="*/ -506 w 149891"/>
                <a:gd name="connsiteY2" fmla="*/ 74936 h 149891"/>
                <a:gd name="connsiteX3" fmla="*/ 74440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2" y="149882"/>
                    <a:pt x="74440" y="149882"/>
                  </a:cubicBezTo>
                  <a:cubicBezTo>
                    <a:pt x="33049" y="149882"/>
                    <a:pt x="-506" y="116327"/>
                    <a:pt x="-506" y="74936"/>
                  </a:cubicBezTo>
                  <a:cubicBezTo>
                    <a:pt x="-506" y="33545"/>
                    <a:pt x="33049" y="-10"/>
                    <a:pt x="74440" y="-10"/>
                  </a:cubicBezTo>
                  <a:cubicBezTo>
                    <a:pt x="115832" y="-10"/>
                    <a:pt x="149386" y="33545"/>
                    <a:pt x="149386" y="74936"/>
                  </a:cubicBezTo>
                  <a:close/>
                </a:path>
              </a:pathLst>
            </a:custGeom>
            <a:grpFill/>
            <a:ln w="12736" cap="flat">
              <a:noFill/>
              <a:prstDash val="solid"/>
              <a:miter/>
            </a:ln>
          </p:spPr>
          <p:txBody>
            <a:bodyPr rtlCol="0" anchor="ctr"/>
            <a:lstStyle/>
            <a:p>
              <a:endParaRPr lang="en-GB" sz="1999"/>
            </a:p>
          </p:txBody>
        </p:sp>
        <p:sp>
          <p:nvSpPr>
            <p:cNvPr id="38" name="Freeform: Shape 37">
              <a:extLst>
                <a:ext uri="{FF2B5EF4-FFF2-40B4-BE49-F238E27FC236}">
                  <a16:creationId xmlns:a16="http://schemas.microsoft.com/office/drawing/2014/main" id="{5CE0D4BF-2576-4804-99C1-610F54AC2338}"/>
                </a:ext>
              </a:extLst>
            </p:cNvPr>
            <p:cNvSpPr/>
            <p:nvPr/>
          </p:nvSpPr>
          <p:spPr>
            <a:xfrm>
              <a:off x="8953790" y="1096759"/>
              <a:ext cx="150146" cy="150146"/>
            </a:xfrm>
            <a:custGeom>
              <a:avLst/>
              <a:gdLst>
                <a:gd name="connsiteX0" fmla="*/ 74695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4936 h 150146"/>
                <a:gd name="connsiteX5" fmla="*/ 74695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5" y="-10"/>
                  </a:moveTo>
                  <a:cubicBezTo>
                    <a:pt x="33233" y="-80"/>
                    <a:pt x="-429" y="33474"/>
                    <a:pt x="-505" y="74936"/>
                  </a:cubicBezTo>
                  <a:cubicBezTo>
                    <a:pt x="-569" y="116397"/>
                    <a:pt x="32978" y="150067"/>
                    <a:pt x="74440" y="150137"/>
                  </a:cubicBezTo>
                  <a:cubicBezTo>
                    <a:pt x="115903" y="150207"/>
                    <a:pt x="149564" y="116652"/>
                    <a:pt x="149641" y="75191"/>
                  </a:cubicBezTo>
                  <a:cubicBezTo>
                    <a:pt x="149641" y="75106"/>
                    <a:pt x="149641" y="75022"/>
                    <a:pt x="149641" y="74936"/>
                  </a:cubicBezTo>
                  <a:cubicBezTo>
                    <a:pt x="149564" y="33575"/>
                    <a:pt x="116055" y="60"/>
                    <a:pt x="74695" y="-10"/>
                  </a:cubicBezTo>
                  <a:close/>
                </a:path>
              </a:pathLst>
            </a:custGeom>
            <a:grpFill/>
            <a:ln w="12736" cap="flat">
              <a:noFill/>
              <a:prstDash val="solid"/>
              <a:miter/>
            </a:ln>
          </p:spPr>
          <p:txBody>
            <a:bodyPr rtlCol="0" anchor="ctr"/>
            <a:lstStyle/>
            <a:p>
              <a:endParaRPr lang="en-GB" sz="1999"/>
            </a:p>
          </p:txBody>
        </p:sp>
        <p:sp>
          <p:nvSpPr>
            <p:cNvPr id="39" name="Freeform: Shape 38">
              <a:extLst>
                <a:ext uri="{FF2B5EF4-FFF2-40B4-BE49-F238E27FC236}">
                  <a16:creationId xmlns:a16="http://schemas.microsoft.com/office/drawing/2014/main" id="{CCD16C70-BAA6-4E52-96A9-4295F919E2FB}"/>
                </a:ext>
              </a:extLst>
            </p:cNvPr>
            <p:cNvSpPr/>
            <p:nvPr/>
          </p:nvSpPr>
          <p:spPr>
            <a:xfrm>
              <a:off x="7151522" y="129317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6"/>
                    <a:pt x="115801" y="67"/>
                    <a:pt x="74440" y="-10"/>
                  </a:cubicBezTo>
                  <a:close/>
                </a:path>
              </a:pathLst>
            </a:custGeom>
            <a:grpFill/>
            <a:ln w="12736" cap="flat">
              <a:noFill/>
              <a:prstDash val="solid"/>
              <a:miter/>
            </a:ln>
          </p:spPr>
          <p:txBody>
            <a:bodyPr rtlCol="0" anchor="ctr"/>
            <a:lstStyle/>
            <a:p>
              <a:endParaRPr lang="en-GB" sz="1999"/>
            </a:p>
          </p:txBody>
        </p:sp>
        <p:sp>
          <p:nvSpPr>
            <p:cNvPr id="40" name="Freeform: Shape 39">
              <a:extLst>
                <a:ext uri="{FF2B5EF4-FFF2-40B4-BE49-F238E27FC236}">
                  <a16:creationId xmlns:a16="http://schemas.microsoft.com/office/drawing/2014/main" id="{D0873B82-CA85-43B3-9263-76EA4A33F62C}"/>
                </a:ext>
              </a:extLst>
            </p:cNvPr>
            <p:cNvSpPr/>
            <p:nvPr/>
          </p:nvSpPr>
          <p:spPr>
            <a:xfrm>
              <a:off x="7952218" y="129317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41" name="Freeform: Shape 40">
              <a:extLst>
                <a:ext uri="{FF2B5EF4-FFF2-40B4-BE49-F238E27FC236}">
                  <a16:creationId xmlns:a16="http://schemas.microsoft.com/office/drawing/2014/main" id="{08175B2E-D107-4294-8C00-59839FED6EC6}"/>
                </a:ext>
              </a:extLst>
            </p:cNvPr>
            <p:cNvSpPr/>
            <p:nvPr/>
          </p:nvSpPr>
          <p:spPr>
            <a:xfrm>
              <a:off x="8353204" y="129317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42" name="Freeform: Shape 41">
              <a:extLst>
                <a:ext uri="{FF2B5EF4-FFF2-40B4-BE49-F238E27FC236}">
                  <a16:creationId xmlns:a16="http://schemas.microsoft.com/office/drawing/2014/main" id="{5F664590-C7E9-4D4F-8913-3FEBE79F9092}"/>
                </a:ext>
              </a:extLst>
            </p:cNvPr>
            <p:cNvSpPr/>
            <p:nvPr/>
          </p:nvSpPr>
          <p:spPr>
            <a:xfrm>
              <a:off x="8753807" y="129317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43" name="Freeform: Shape 42">
              <a:extLst>
                <a:ext uri="{FF2B5EF4-FFF2-40B4-BE49-F238E27FC236}">
                  <a16:creationId xmlns:a16="http://schemas.microsoft.com/office/drawing/2014/main" id="{F144E677-B0A1-4A71-B1C5-3D6803A2FCB6}"/>
                </a:ext>
              </a:extLst>
            </p:cNvPr>
            <p:cNvSpPr/>
            <p:nvPr/>
          </p:nvSpPr>
          <p:spPr>
            <a:xfrm>
              <a:off x="9154410" y="129317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149386 w 149891"/>
                <a:gd name="connsiteY4" fmla="*/ 74426 h 149891"/>
                <a:gd name="connsiteX5" fmla="*/ 74440 w 149891"/>
                <a:gd name="connsiteY5" fmla="*/ -10 h 1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1" h="149891">
                  <a:moveTo>
                    <a:pt x="74440" y="-10"/>
                  </a:moveTo>
                  <a:cubicBezTo>
                    <a:pt x="33054" y="-10"/>
                    <a:pt x="-505" y="33550"/>
                    <a:pt x="-505" y="74936"/>
                  </a:cubicBezTo>
                  <a:cubicBezTo>
                    <a:pt x="-505" y="116335"/>
                    <a:pt x="33054" y="149882"/>
                    <a:pt x="74440" y="149882"/>
                  </a:cubicBezTo>
                  <a:cubicBezTo>
                    <a:pt x="115839" y="149882"/>
                    <a:pt x="149386" y="116322"/>
                    <a:pt x="149386" y="74936"/>
                  </a:cubicBezTo>
                  <a:cubicBezTo>
                    <a:pt x="149386" y="74770"/>
                    <a:pt x="149386" y="74592"/>
                    <a:pt x="149386" y="74426"/>
                  </a:cubicBezTo>
                  <a:cubicBezTo>
                    <a:pt x="149105" y="33231"/>
                    <a:pt x="115635" y="-10"/>
                    <a:pt x="74440" y="-10"/>
                  </a:cubicBezTo>
                  <a:close/>
                </a:path>
              </a:pathLst>
            </a:custGeom>
            <a:grpFill/>
            <a:ln w="12736" cap="flat">
              <a:noFill/>
              <a:prstDash val="solid"/>
              <a:miter/>
            </a:ln>
          </p:spPr>
          <p:txBody>
            <a:bodyPr rtlCol="0" anchor="ctr"/>
            <a:lstStyle/>
            <a:p>
              <a:endParaRPr lang="en-GB" sz="1999"/>
            </a:p>
          </p:txBody>
        </p:sp>
        <p:sp>
          <p:nvSpPr>
            <p:cNvPr id="44" name="Freeform: Shape 43">
              <a:extLst>
                <a:ext uri="{FF2B5EF4-FFF2-40B4-BE49-F238E27FC236}">
                  <a16:creationId xmlns:a16="http://schemas.microsoft.com/office/drawing/2014/main" id="{88C183EE-CFB8-4F75-BCAB-F8D1AF3959BE}"/>
                </a:ext>
              </a:extLst>
            </p:cNvPr>
            <p:cNvSpPr/>
            <p:nvPr/>
          </p:nvSpPr>
          <p:spPr>
            <a:xfrm>
              <a:off x="8553569" y="1293173"/>
              <a:ext cx="149891" cy="149891"/>
            </a:xfrm>
            <a:custGeom>
              <a:avLst/>
              <a:gdLst>
                <a:gd name="connsiteX0" fmla="*/ 74313 w 149891"/>
                <a:gd name="connsiteY0" fmla="*/ -10 h 149891"/>
                <a:gd name="connsiteX1" fmla="*/ -505 w 149891"/>
                <a:gd name="connsiteY1" fmla="*/ 75063 h 149891"/>
                <a:gd name="connsiteX2" fmla="*/ 74568 w 149891"/>
                <a:gd name="connsiteY2" fmla="*/ 149882 h 149891"/>
                <a:gd name="connsiteX3" fmla="*/ 149386 w 149891"/>
                <a:gd name="connsiteY3" fmla="*/ 74936 h 149891"/>
                <a:gd name="connsiteX4" fmla="*/ 74441 w 149891"/>
                <a:gd name="connsiteY4" fmla="*/ -10 h 149891"/>
                <a:gd name="connsiteX5" fmla="*/ 74313 w 149891"/>
                <a:gd name="connsiteY5" fmla="*/ -10 h 1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1" h="149891">
                  <a:moveTo>
                    <a:pt x="74313" y="-10"/>
                  </a:moveTo>
                  <a:cubicBezTo>
                    <a:pt x="32927" y="67"/>
                    <a:pt x="-582" y="33678"/>
                    <a:pt x="-505" y="75063"/>
                  </a:cubicBezTo>
                  <a:cubicBezTo>
                    <a:pt x="-442" y="116449"/>
                    <a:pt x="33182" y="149958"/>
                    <a:pt x="74568" y="149882"/>
                  </a:cubicBezTo>
                  <a:cubicBezTo>
                    <a:pt x="115916" y="149805"/>
                    <a:pt x="149386" y="116284"/>
                    <a:pt x="149386" y="74936"/>
                  </a:cubicBezTo>
                  <a:cubicBezTo>
                    <a:pt x="149386" y="33550"/>
                    <a:pt x="115827" y="-10"/>
                    <a:pt x="74441" y="-10"/>
                  </a:cubicBezTo>
                  <a:cubicBezTo>
                    <a:pt x="74402" y="-10"/>
                    <a:pt x="74351" y="-10"/>
                    <a:pt x="74313" y="-10"/>
                  </a:cubicBezTo>
                  <a:close/>
                </a:path>
              </a:pathLst>
            </a:custGeom>
            <a:grpFill/>
            <a:ln w="12736" cap="flat">
              <a:noFill/>
              <a:prstDash val="solid"/>
              <a:miter/>
            </a:ln>
          </p:spPr>
          <p:txBody>
            <a:bodyPr rtlCol="0" anchor="ctr"/>
            <a:lstStyle/>
            <a:p>
              <a:endParaRPr lang="en-GB" sz="1999"/>
            </a:p>
          </p:txBody>
        </p:sp>
        <p:sp>
          <p:nvSpPr>
            <p:cNvPr id="45" name="Freeform: Shape 44">
              <a:extLst>
                <a:ext uri="{FF2B5EF4-FFF2-40B4-BE49-F238E27FC236}">
                  <a16:creationId xmlns:a16="http://schemas.microsoft.com/office/drawing/2014/main" id="{C4565EA2-A7EA-4D6E-8946-902854466F81}"/>
                </a:ext>
              </a:extLst>
            </p:cNvPr>
            <p:cNvSpPr/>
            <p:nvPr/>
          </p:nvSpPr>
          <p:spPr>
            <a:xfrm>
              <a:off x="6550172" y="148945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6"/>
                    <a:pt x="115801" y="54"/>
                    <a:pt x="74440" y="-10"/>
                  </a:cubicBezTo>
                  <a:close/>
                </a:path>
              </a:pathLst>
            </a:custGeom>
            <a:grpFill/>
            <a:ln w="12736" cap="flat">
              <a:noFill/>
              <a:prstDash val="solid"/>
              <a:miter/>
            </a:ln>
          </p:spPr>
          <p:txBody>
            <a:bodyPr rtlCol="0" anchor="ctr"/>
            <a:lstStyle/>
            <a:p>
              <a:endParaRPr lang="en-GB" sz="1999"/>
            </a:p>
          </p:txBody>
        </p:sp>
        <p:sp>
          <p:nvSpPr>
            <p:cNvPr id="46" name="Freeform: Shape 45">
              <a:extLst>
                <a:ext uri="{FF2B5EF4-FFF2-40B4-BE49-F238E27FC236}">
                  <a16:creationId xmlns:a16="http://schemas.microsoft.com/office/drawing/2014/main" id="{A563CFEF-77A5-4F71-917B-FD99C5AAA0DD}"/>
                </a:ext>
              </a:extLst>
            </p:cNvPr>
            <p:cNvSpPr/>
            <p:nvPr/>
          </p:nvSpPr>
          <p:spPr>
            <a:xfrm>
              <a:off x="7151522" y="148945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6"/>
                    <a:pt x="115801" y="54"/>
                    <a:pt x="74440" y="-10"/>
                  </a:cubicBezTo>
                  <a:close/>
                </a:path>
              </a:pathLst>
            </a:custGeom>
            <a:grpFill/>
            <a:ln w="12736" cap="flat">
              <a:noFill/>
              <a:prstDash val="solid"/>
              <a:miter/>
            </a:ln>
          </p:spPr>
          <p:txBody>
            <a:bodyPr rtlCol="0" anchor="ctr"/>
            <a:lstStyle/>
            <a:p>
              <a:endParaRPr lang="en-GB" sz="1999"/>
            </a:p>
          </p:txBody>
        </p:sp>
        <p:sp>
          <p:nvSpPr>
            <p:cNvPr id="47" name="Freeform: Shape 46">
              <a:extLst>
                <a:ext uri="{FF2B5EF4-FFF2-40B4-BE49-F238E27FC236}">
                  <a16:creationId xmlns:a16="http://schemas.microsoft.com/office/drawing/2014/main" id="{B86B1DBD-FF7D-4283-8228-2360E30DBE79}"/>
                </a:ext>
              </a:extLst>
            </p:cNvPr>
            <p:cNvSpPr/>
            <p:nvPr/>
          </p:nvSpPr>
          <p:spPr>
            <a:xfrm>
              <a:off x="8152966" y="148945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48" name="Freeform: Shape 47">
              <a:extLst>
                <a:ext uri="{FF2B5EF4-FFF2-40B4-BE49-F238E27FC236}">
                  <a16:creationId xmlns:a16="http://schemas.microsoft.com/office/drawing/2014/main" id="{13381EBE-B592-4CAF-9DBA-683EC065B499}"/>
                </a:ext>
              </a:extLst>
            </p:cNvPr>
            <p:cNvSpPr/>
            <p:nvPr/>
          </p:nvSpPr>
          <p:spPr>
            <a:xfrm>
              <a:off x="8753807" y="148945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49" name="Freeform: Shape 48">
              <a:extLst>
                <a:ext uri="{FF2B5EF4-FFF2-40B4-BE49-F238E27FC236}">
                  <a16:creationId xmlns:a16="http://schemas.microsoft.com/office/drawing/2014/main" id="{DEDC134D-B3F1-4598-8FFA-BF3905C1996F}"/>
                </a:ext>
              </a:extLst>
            </p:cNvPr>
            <p:cNvSpPr/>
            <p:nvPr/>
          </p:nvSpPr>
          <p:spPr>
            <a:xfrm>
              <a:off x="8553569" y="1489459"/>
              <a:ext cx="149891" cy="149891"/>
            </a:xfrm>
            <a:custGeom>
              <a:avLst/>
              <a:gdLst>
                <a:gd name="connsiteX0" fmla="*/ 74313 w 149891"/>
                <a:gd name="connsiteY0" fmla="*/ -10 h 149891"/>
                <a:gd name="connsiteX1" fmla="*/ -505 w 149891"/>
                <a:gd name="connsiteY1" fmla="*/ 75063 h 149891"/>
                <a:gd name="connsiteX2" fmla="*/ 74568 w 149891"/>
                <a:gd name="connsiteY2" fmla="*/ 149882 h 149891"/>
                <a:gd name="connsiteX3" fmla="*/ 149386 w 149891"/>
                <a:gd name="connsiteY3" fmla="*/ 74936 h 149891"/>
                <a:gd name="connsiteX4" fmla="*/ 74313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313" y="-10"/>
                  </a:moveTo>
                  <a:cubicBezTo>
                    <a:pt x="32927" y="67"/>
                    <a:pt x="-582" y="33678"/>
                    <a:pt x="-505" y="75063"/>
                  </a:cubicBezTo>
                  <a:cubicBezTo>
                    <a:pt x="-442" y="116449"/>
                    <a:pt x="33182" y="149958"/>
                    <a:pt x="74568" y="149882"/>
                  </a:cubicBezTo>
                  <a:cubicBezTo>
                    <a:pt x="115916" y="149805"/>
                    <a:pt x="149386" y="116284"/>
                    <a:pt x="149386" y="74936"/>
                  </a:cubicBezTo>
                  <a:cubicBezTo>
                    <a:pt x="149323" y="33525"/>
                    <a:pt x="115725" y="-10"/>
                    <a:pt x="74313" y="-10"/>
                  </a:cubicBezTo>
                  <a:close/>
                </a:path>
              </a:pathLst>
            </a:custGeom>
            <a:grpFill/>
            <a:ln w="12736" cap="flat">
              <a:noFill/>
              <a:prstDash val="solid"/>
              <a:miter/>
            </a:ln>
          </p:spPr>
          <p:txBody>
            <a:bodyPr rtlCol="0" anchor="ctr"/>
            <a:lstStyle/>
            <a:p>
              <a:endParaRPr lang="en-GB" sz="1999"/>
            </a:p>
          </p:txBody>
        </p:sp>
        <p:sp>
          <p:nvSpPr>
            <p:cNvPr id="50" name="Freeform: Shape 49">
              <a:extLst>
                <a:ext uri="{FF2B5EF4-FFF2-40B4-BE49-F238E27FC236}">
                  <a16:creationId xmlns:a16="http://schemas.microsoft.com/office/drawing/2014/main" id="{0DEEE0BE-483C-43EF-8ADA-E052FDA3D7D4}"/>
                </a:ext>
              </a:extLst>
            </p:cNvPr>
            <p:cNvSpPr/>
            <p:nvPr/>
          </p:nvSpPr>
          <p:spPr>
            <a:xfrm>
              <a:off x="8954044" y="148945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10" y="33576"/>
                    <a:pt x="115801" y="54"/>
                    <a:pt x="74440" y="-10"/>
                  </a:cubicBezTo>
                  <a:close/>
                </a:path>
              </a:pathLst>
            </a:custGeom>
            <a:grpFill/>
            <a:ln w="12736" cap="flat">
              <a:noFill/>
              <a:prstDash val="solid"/>
              <a:miter/>
            </a:ln>
          </p:spPr>
          <p:txBody>
            <a:bodyPr rtlCol="0" anchor="ctr"/>
            <a:lstStyle/>
            <a:p>
              <a:endParaRPr lang="en-GB" sz="1999"/>
            </a:p>
          </p:txBody>
        </p:sp>
        <p:sp>
          <p:nvSpPr>
            <p:cNvPr id="51" name="Freeform: Shape 50">
              <a:extLst>
                <a:ext uri="{FF2B5EF4-FFF2-40B4-BE49-F238E27FC236}">
                  <a16:creationId xmlns:a16="http://schemas.microsoft.com/office/drawing/2014/main" id="{A2C8E11C-663C-46BA-A508-E4DBE69719C5}"/>
                </a:ext>
              </a:extLst>
            </p:cNvPr>
            <p:cNvSpPr/>
            <p:nvPr/>
          </p:nvSpPr>
          <p:spPr>
            <a:xfrm>
              <a:off x="6350317" y="1686256"/>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52" name="Freeform: Shape 51">
              <a:extLst>
                <a:ext uri="{FF2B5EF4-FFF2-40B4-BE49-F238E27FC236}">
                  <a16:creationId xmlns:a16="http://schemas.microsoft.com/office/drawing/2014/main" id="{0B55ECF7-5A52-4C10-89C8-6B08C7A95F7A}"/>
                </a:ext>
              </a:extLst>
            </p:cNvPr>
            <p:cNvSpPr/>
            <p:nvPr/>
          </p:nvSpPr>
          <p:spPr>
            <a:xfrm>
              <a:off x="7752363" y="1686256"/>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53" name="Freeform: Shape 52">
              <a:extLst>
                <a:ext uri="{FF2B5EF4-FFF2-40B4-BE49-F238E27FC236}">
                  <a16:creationId xmlns:a16="http://schemas.microsoft.com/office/drawing/2014/main" id="{2DB34837-57BB-4F16-84F2-31C4191ECC7C}"/>
                </a:ext>
              </a:extLst>
            </p:cNvPr>
            <p:cNvSpPr/>
            <p:nvPr/>
          </p:nvSpPr>
          <p:spPr>
            <a:xfrm>
              <a:off x="7952218" y="1686256"/>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54" name="Freeform: Shape 53">
              <a:extLst>
                <a:ext uri="{FF2B5EF4-FFF2-40B4-BE49-F238E27FC236}">
                  <a16:creationId xmlns:a16="http://schemas.microsoft.com/office/drawing/2014/main" id="{D6822231-5999-4B4D-833E-7E968B9CC0C7}"/>
                </a:ext>
              </a:extLst>
            </p:cNvPr>
            <p:cNvSpPr/>
            <p:nvPr/>
          </p:nvSpPr>
          <p:spPr>
            <a:xfrm>
              <a:off x="8152966" y="1686256"/>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55" name="Freeform: Shape 54">
              <a:extLst>
                <a:ext uri="{FF2B5EF4-FFF2-40B4-BE49-F238E27FC236}">
                  <a16:creationId xmlns:a16="http://schemas.microsoft.com/office/drawing/2014/main" id="{9617AA03-0EBD-4ED2-83DD-5E1A065A84AA}"/>
                </a:ext>
              </a:extLst>
            </p:cNvPr>
            <p:cNvSpPr/>
            <p:nvPr/>
          </p:nvSpPr>
          <p:spPr>
            <a:xfrm>
              <a:off x="9154410" y="1686256"/>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56" name="Freeform: Shape 55">
              <a:extLst>
                <a:ext uri="{FF2B5EF4-FFF2-40B4-BE49-F238E27FC236}">
                  <a16:creationId xmlns:a16="http://schemas.microsoft.com/office/drawing/2014/main" id="{BAFDE0F8-77AF-453E-BA3A-8F611DFBEE7C}"/>
                </a:ext>
              </a:extLst>
            </p:cNvPr>
            <p:cNvSpPr/>
            <p:nvPr/>
          </p:nvSpPr>
          <p:spPr>
            <a:xfrm>
              <a:off x="8553569" y="1686256"/>
              <a:ext cx="149891" cy="149891"/>
            </a:xfrm>
            <a:custGeom>
              <a:avLst/>
              <a:gdLst>
                <a:gd name="connsiteX0" fmla="*/ 74313 w 149891"/>
                <a:gd name="connsiteY0" fmla="*/ -10 h 149891"/>
                <a:gd name="connsiteX1" fmla="*/ -505 w 149891"/>
                <a:gd name="connsiteY1" fmla="*/ 75063 h 149891"/>
                <a:gd name="connsiteX2" fmla="*/ 74568 w 149891"/>
                <a:gd name="connsiteY2" fmla="*/ 149882 h 149891"/>
                <a:gd name="connsiteX3" fmla="*/ 149386 w 149891"/>
                <a:gd name="connsiteY3" fmla="*/ 74936 h 149891"/>
                <a:gd name="connsiteX4" fmla="*/ 74441 w 149891"/>
                <a:gd name="connsiteY4" fmla="*/ -10 h 149891"/>
                <a:gd name="connsiteX5" fmla="*/ 74313 w 149891"/>
                <a:gd name="connsiteY5" fmla="*/ -10 h 1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1" h="149891">
                  <a:moveTo>
                    <a:pt x="74313" y="-10"/>
                  </a:moveTo>
                  <a:cubicBezTo>
                    <a:pt x="32927" y="67"/>
                    <a:pt x="-582" y="33678"/>
                    <a:pt x="-505" y="75063"/>
                  </a:cubicBezTo>
                  <a:cubicBezTo>
                    <a:pt x="-442" y="116449"/>
                    <a:pt x="33182" y="149958"/>
                    <a:pt x="74568" y="149882"/>
                  </a:cubicBezTo>
                  <a:cubicBezTo>
                    <a:pt x="115916" y="149805"/>
                    <a:pt x="149386" y="116284"/>
                    <a:pt x="149386" y="74936"/>
                  </a:cubicBezTo>
                  <a:cubicBezTo>
                    <a:pt x="149386" y="33550"/>
                    <a:pt x="115827" y="-10"/>
                    <a:pt x="74441" y="-10"/>
                  </a:cubicBezTo>
                  <a:cubicBezTo>
                    <a:pt x="74402" y="-10"/>
                    <a:pt x="74351" y="-10"/>
                    <a:pt x="74313" y="-10"/>
                  </a:cubicBezTo>
                  <a:close/>
                </a:path>
              </a:pathLst>
            </a:custGeom>
            <a:grpFill/>
            <a:ln w="12736" cap="flat">
              <a:noFill/>
              <a:prstDash val="solid"/>
              <a:miter/>
            </a:ln>
          </p:spPr>
          <p:txBody>
            <a:bodyPr rtlCol="0" anchor="ctr"/>
            <a:lstStyle/>
            <a:p>
              <a:endParaRPr lang="en-GB" sz="1999"/>
            </a:p>
          </p:txBody>
        </p:sp>
        <p:sp>
          <p:nvSpPr>
            <p:cNvPr id="57" name="Freeform: Shape 56">
              <a:extLst>
                <a:ext uri="{FF2B5EF4-FFF2-40B4-BE49-F238E27FC236}">
                  <a16:creationId xmlns:a16="http://schemas.microsoft.com/office/drawing/2014/main" id="{792EC657-02B8-4787-BC60-582B4D06B657}"/>
                </a:ext>
              </a:extLst>
            </p:cNvPr>
            <p:cNvSpPr/>
            <p:nvPr/>
          </p:nvSpPr>
          <p:spPr>
            <a:xfrm>
              <a:off x="8954044" y="1686256"/>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58" name="Freeform: Shape 57">
              <a:extLst>
                <a:ext uri="{FF2B5EF4-FFF2-40B4-BE49-F238E27FC236}">
                  <a16:creationId xmlns:a16="http://schemas.microsoft.com/office/drawing/2014/main" id="{EFA20DFA-2E10-4731-A051-AAE809C254C3}"/>
                </a:ext>
              </a:extLst>
            </p:cNvPr>
            <p:cNvSpPr/>
            <p:nvPr/>
          </p:nvSpPr>
          <p:spPr>
            <a:xfrm>
              <a:off x="9354265" y="1686256"/>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59" name="Freeform: Shape 58">
              <a:extLst>
                <a:ext uri="{FF2B5EF4-FFF2-40B4-BE49-F238E27FC236}">
                  <a16:creationId xmlns:a16="http://schemas.microsoft.com/office/drawing/2014/main" id="{83EAFD7D-4492-43F2-83E7-A6732BD3D3BB}"/>
                </a:ext>
              </a:extLst>
            </p:cNvPr>
            <p:cNvSpPr/>
            <p:nvPr/>
          </p:nvSpPr>
          <p:spPr>
            <a:xfrm>
              <a:off x="7151522" y="1882160"/>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6"/>
                    <a:pt x="115801" y="67"/>
                    <a:pt x="74440" y="-10"/>
                  </a:cubicBezTo>
                  <a:close/>
                </a:path>
              </a:pathLst>
            </a:custGeom>
            <a:grpFill/>
            <a:ln w="12736" cap="flat">
              <a:noFill/>
              <a:prstDash val="solid"/>
              <a:miter/>
            </a:ln>
          </p:spPr>
          <p:txBody>
            <a:bodyPr rtlCol="0" anchor="ctr"/>
            <a:lstStyle/>
            <a:p>
              <a:endParaRPr lang="en-GB" sz="1999"/>
            </a:p>
          </p:txBody>
        </p:sp>
        <p:sp>
          <p:nvSpPr>
            <p:cNvPr id="60" name="Freeform: Shape 59">
              <a:extLst>
                <a:ext uri="{FF2B5EF4-FFF2-40B4-BE49-F238E27FC236}">
                  <a16:creationId xmlns:a16="http://schemas.microsoft.com/office/drawing/2014/main" id="{3F0896C4-0305-4BD5-BC10-3671730E27BC}"/>
                </a:ext>
              </a:extLst>
            </p:cNvPr>
            <p:cNvSpPr/>
            <p:nvPr/>
          </p:nvSpPr>
          <p:spPr>
            <a:xfrm>
              <a:off x="7351760" y="1882160"/>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61" name="Freeform: Shape 60">
              <a:extLst>
                <a:ext uri="{FF2B5EF4-FFF2-40B4-BE49-F238E27FC236}">
                  <a16:creationId xmlns:a16="http://schemas.microsoft.com/office/drawing/2014/main" id="{F562376A-ABC5-4597-AF57-4388B928067C}"/>
                </a:ext>
              </a:extLst>
            </p:cNvPr>
            <p:cNvSpPr/>
            <p:nvPr/>
          </p:nvSpPr>
          <p:spPr>
            <a:xfrm>
              <a:off x="7752363" y="1882160"/>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62" name="Freeform: Shape 61">
              <a:extLst>
                <a:ext uri="{FF2B5EF4-FFF2-40B4-BE49-F238E27FC236}">
                  <a16:creationId xmlns:a16="http://schemas.microsoft.com/office/drawing/2014/main" id="{B8375EEA-D997-4F81-9A70-8FA8D1A1D4F1}"/>
                </a:ext>
              </a:extLst>
            </p:cNvPr>
            <p:cNvSpPr/>
            <p:nvPr/>
          </p:nvSpPr>
          <p:spPr>
            <a:xfrm>
              <a:off x="8152966" y="1882160"/>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63" name="Freeform: Shape 62">
              <a:extLst>
                <a:ext uri="{FF2B5EF4-FFF2-40B4-BE49-F238E27FC236}">
                  <a16:creationId xmlns:a16="http://schemas.microsoft.com/office/drawing/2014/main" id="{D5B3DC3F-134F-447B-84F4-D06E3741E278}"/>
                </a:ext>
              </a:extLst>
            </p:cNvPr>
            <p:cNvSpPr/>
            <p:nvPr/>
          </p:nvSpPr>
          <p:spPr>
            <a:xfrm>
              <a:off x="8353204" y="1882160"/>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64" name="Freeform: Shape 63">
              <a:extLst>
                <a:ext uri="{FF2B5EF4-FFF2-40B4-BE49-F238E27FC236}">
                  <a16:creationId xmlns:a16="http://schemas.microsoft.com/office/drawing/2014/main" id="{C360DCCA-9D8C-4450-9805-F423F07DC5B6}"/>
                </a:ext>
              </a:extLst>
            </p:cNvPr>
            <p:cNvSpPr/>
            <p:nvPr/>
          </p:nvSpPr>
          <p:spPr>
            <a:xfrm rot="18900000">
              <a:off x="8753786" y="1882085"/>
              <a:ext cx="149891" cy="149891"/>
            </a:xfrm>
            <a:custGeom>
              <a:avLst/>
              <a:gdLst>
                <a:gd name="connsiteX0" fmla="*/ 149386 w 149891"/>
                <a:gd name="connsiteY0" fmla="*/ 74936 h 149891"/>
                <a:gd name="connsiteX1" fmla="*/ 74441 w 149891"/>
                <a:gd name="connsiteY1" fmla="*/ 149882 h 149891"/>
                <a:gd name="connsiteX2" fmla="*/ -505 w 149891"/>
                <a:gd name="connsiteY2" fmla="*/ 74936 h 149891"/>
                <a:gd name="connsiteX3" fmla="*/ 74441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2" y="149882"/>
                    <a:pt x="74441" y="149882"/>
                  </a:cubicBezTo>
                  <a:cubicBezTo>
                    <a:pt x="33049" y="149882"/>
                    <a:pt x="-505" y="116327"/>
                    <a:pt x="-505" y="74936"/>
                  </a:cubicBezTo>
                  <a:cubicBezTo>
                    <a:pt x="-505" y="33545"/>
                    <a:pt x="33049" y="-10"/>
                    <a:pt x="74441" y="-10"/>
                  </a:cubicBezTo>
                  <a:cubicBezTo>
                    <a:pt x="115832" y="-10"/>
                    <a:pt x="149386" y="33545"/>
                    <a:pt x="149386" y="74936"/>
                  </a:cubicBezTo>
                  <a:close/>
                </a:path>
              </a:pathLst>
            </a:custGeom>
            <a:grpFill/>
            <a:ln w="12736" cap="flat">
              <a:noFill/>
              <a:prstDash val="solid"/>
              <a:miter/>
            </a:ln>
          </p:spPr>
          <p:txBody>
            <a:bodyPr rtlCol="0" anchor="ctr"/>
            <a:lstStyle/>
            <a:p>
              <a:endParaRPr lang="en-GB" sz="1999"/>
            </a:p>
          </p:txBody>
        </p:sp>
        <p:sp>
          <p:nvSpPr>
            <p:cNvPr id="65" name="Freeform: Shape 64">
              <a:extLst>
                <a:ext uri="{FF2B5EF4-FFF2-40B4-BE49-F238E27FC236}">
                  <a16:creationId xmlns:a16="http://schemas.microsoft.com/office/drawing/2014/main" id="{DCCA7DBD-9FA8-4528-8A65-854EAEE93A68}"/>
                </a:ext>
              </a:extLst>
            </p:cNvPr>
            <p:cNvSpPr/>
            <p:nvPr/>
          </p:nvSpPr>
          <p:spPr>
            <a:xfrm rot="20803200">
              <a:off x="9154493" y="1882589"/>
              <a:ext cx="149891" cy="149891"/>
            </a:xfrm>
            <a:custGeom>
              <a:avLst/>
              <a:gdLst>
                <a:gd name="connsiteX0" fmla="*/ 149386 w 149891"/>
                <a:gd name="connsiteY0" fmla="*/ 74936 h 149891"/>
                <a:gd name="connsiteX1" fmla="*/ 74440 w 149891"/>
                <a:gd name="connsiteY1" fmla="*/ 149882 h 149891"/>
                <a:gd name="connsiteX2" fmla="*/ -505 w 149891"/>
                <a:gd name="connsiteY2" fmla="*/ 74936 h 149891"/>
                <a:gd name="connsiteX3" fmla="*/ 74440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2" y="149882"/>
                    <a:pt x="74440" y="149882"/>
                  </a:cubicBezTo>
                  <a:cubicBezTo>
                    <a:pt x="33049" y="149882"/>
                    <a:pt x="-505" y="116327"/>
                    <a:pt x="-505" y="74936"/>
                  </a:cubicBezTo>
                  <a:cubicBezTo>
                    <a:pt x="-505" y="33545"/>
                    <a:pt x="33049" y="-10"/>
                    <a:pt x="74440" y="-10"/>
                  </a:cubicBezTo>
                  <a:cubicBezTo>
                    <a:pt x="115832" y="-10"/>
                    <a:pt x="149386" y="33545"/>
                    <a:pt x="149386" y="74936"/>
                  </a:cubicBezTo>
                  <a:close/>
                </a:path>
              </a:pathLst>
            </a:custGeom>
            <a:grpFill/>
            <a:ln w="12736" cap="flat">
              <a:noFill/>
              <a:prstDash val="solid"/>
              <a:miter/>
            </a:ln>
          </p:spPr>
          <p:txBody>
            <a:bodyPr rtlCol="0" anchor="ctr"/>
            <a:lstStyle/>
            <a:p>
              <a:endParaRPr lang="en-GB" sz="1999"/>
            </a:p>
          </p:txBody>
        </p:sp>
        <p:sp>
          <p:nvSpPr>
            <p:cNvPr id="66" name="Freeform: Shape 65">
              <a:extLst>
                <a:ext uri="{FF2B5EF4-FFF2-40B4-BE49-F238E27FC236}">
                  <a16:creationId xmlns:a16="http://schemas.microsoft.com/office/drawing/2014/main" id="{2C0456A1-3048-40B9-9CA6-F85AEE33EE36}"/>
                </a:ext>
              </a:extLst>
            </p:cNvPr>
            <p:cNvSpPr/>
            <p:nvPr/>
          </p:nvSpPr>
          <p:spPr>
            <a:xfrm rot="18900000">
              <a:off x="8553475" y="1882158"/>
              <a:ext cx="149891" cy="149891"/>
            </a:xfrm>
            <a:custGeom>
              <a:avLst/>
              <a:gdLst>
                <a:gd name="connsiteX0" fmla="*/ 149386 w 149891"/>
                <a:gd name="connsiteY0" fmla="*/ 74936 h 149891"/>
                <a:gd name="connsiteX1" fmla="*/ 74440 w 149891"/>
                <a:gd name="connsiteY1" fmla="*/ 149882 h 149891"/>
                <a:gd name="connsiteX2" fmla="*/ -506 w 149891"/>
                <a:gd name="connsiteY2" fmla="*/ 74936 h 149891"/>
                <a:gd name="connsiteX3" fmla="*/ 74440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2" y="149882"/>
                    <a:pt x="74440" y="149882"/>
                  </a:cubicBezTo>
                  <a:cubicBezTo>
                    <a:pt x="33049" y="149882"/>
                    <a:pt x="-506" y="116327"/>
                    <a:pt x="-506" y="74936"/>
                  </a:cubicBezTo>
                  <a:cubicBezTo>
                    <a:pt x="-506" y="33545"/>
                    <a:pt x="33049" y="-10"/>
                    <a:pt x="74440" y="-10"/>
                  </a:cubicBezTo>
                  <a:cubicBezTo>
                    <a:pt x="115832" y="-10"/>
                    <a:pt x="149386" y="33545"/>
                    <a:pt x="149386" y="74936"/>
                  </a:cubicBezTo>
                  <a:close/>
                </a:path>
              </a:pathLst>
            </a:custGeom>
            <a:grpFill/>
            <a:ln w="12736" cap="flat">
              <a:noFill/>
              <a:prstDash val="solid"/>
              <a:miter/>
            </a:ln>
          </p:spPr>
          <p:txBody>
            <a:bodyPr rtlCol="0" anchor="ctr"/>
            <a:lstStyle/>
            <a:p>
              <a:endParaRPr lang="en-GB" sz="1999"/>
            </a:p>
          </p:txBody>
        </p:sp>
        <p:sp>
          <p:nvSpPr>
            <p:cNvPr id="67" name="Freeform: Shape 66">
              <a:extLst>
                <a:ext uri="{FF2B5EF4-FFF2-40B4-BE49-F238E27FC236}">
                  <a16:creationId xmlns:a16="http://schemas.microsoft.com/office/drawing/2014/main" id="{EAEED6D1-53C9-46CD-A04E-AC3D71507C61}"/>
                </a:ext>
              </a:extLst>
            </p:cNvPr>
            <p:cNvSpPr/>
            <p:nvPr/>
          </p:nvSpPr>
          <p:spPr>
            <a:xfrm>
              <a:off x="6951157" y="2078574"/>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68" name="Freeform: Shape 67">
              <a:extLst>
                <a:ext uri="{FF2B5EF4-FFF2-40B4-BE49-F238E27FC236}">
                  <a16:creationId xmlns:a16="http://schemas.microsoft.com/office/drawing/2014/main" id="{F233B1C1-7735-483A-A8A8-C3F6C6B815EA}"/>
                </a:ext>
              </a:extLst>
            </p:cNvPr>
            <p:cNvSpPr/>
            <p:nvPr/>
          </p:nvSpPr>
          <p:spPr>
            <a:xfrm>
              <a:off x="8152966" y="2078574"/>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69" name="Freeform: Shape 68">
              <a:extLst>
                <a:ext uri="{FF2B5EF4-FFF2-40B4-BE49-F238E27FC236}">
                  <a16:creationId xmlns:a16="http://schemas.microsoft.com/office/drawing/2014/main" id="{D3F78156-FBB9-4D4D-8595-56A964F99C8F}"/>
                </a:ext>
              </a:extLst>
            </p:cNvPr>
            <p:cNvSpPr/>
            <p:nvPr/>
          </p:nvSpPr>
          <p:spPr>
            <a:xfrm>
              <a:off x="9154410" y="2078574"/>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70" name="Freeform: Shape 69">
              <a:extLst>
                <a:ext uri="{FF2B5EF4-FFF2-40B4-BE49-F238E27FC236}">
                  <a16:creationId xmlns:a16="http://schemas.microsoft.com/office/drawing/2014/main" id="{308E3AE1-7CB9-42FF-8779-F5F566F83DC3}"/>
                </a:ext>
              </a:extLst>
            </p:cNvPr>
            <p:cNvSpPr/>
            <p:nvPr/>
          </p:nvSpPr>
          <p:spPr>
            <a:xfrm>
              <a:off x="8954044" y="2078574"/>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71" name="Freeform: Shape 70">
              <a:extLst>
                <a:ext uri="{FF2B5EF4-FFF2-40B4-BE49-F238E27FC236}">
                  <a16:creationId xmlns:a16="http://schemas.microsoft.com/office/drawing/2014/main" id="{D991CE2A-6876-4B2F-9871-6F47451D6BFD}"/>
                </a:ext>
              </a:extLst>
            </p:cNvPr>
            <p:cNvSpPr/>
            <p:nvPr/>
          </p:nvSpPr>
          <p:spPr>
            <a:xfrm>
              <a:off x="9354265" y="2078574"/>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72" name="Freeform: Shape 71">
              <a:extLst>
                <a:ext uri="{FF2B5EF4-FFF2-40B4-BE49-F238E27FC236}">
                  <a16:creationId xmlns:a16="http://schemas.microsoft.com/office/drawing/2014/main" id="{887E8BB1-7AC4-4F01-A1A0-9C2E406407EE}"/>
                </a:ext>
              </a:extLst>
            </p:cNvPr>
            <p:cNvSpPr/>
            <p:nvPr/>
          </p:nvSpPr>
          <p:spPr>
            <a:xfrm>
              <a:off x="6550172" y="2274860"/>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73" name="Freeform: Shape 72">
              <a:extLst>
                <a:ext uri="{FF2B5EF4-FFF2-40B4-BE49-F238E27FC236}">
                  <a16:creationId xmlns:a16="http://schemas.microsoft.com/office/drawing/2014/main" id="{196F143E-5090-40D4-87FF-E167066AFB80}"/>
                </a:ext>
              </a:extLst>
            </p:cNvPr>
            <p:cNvSpPr/>
            <p:nvPr/>
          </p:nvSpPr>
          <p:spPr>
            <a:xfrm>
              <a:off x="7151522" y="2274860"/>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6"/>
                    <a:pt x="115801" y="67"/>
                    <a:pt x="74440" y="-10"/>
                  </a:cubicBezTo>
                  <a:close/>
                </a:path>
              </a:pathLst>
            </a:custGeom>
            <a:grpFill/>
            <a:ln w="12736" cap="flat">
              <a:noFill/>
              <a:prstDash val="solid"/>
              <a:miter/>
            </a:ln>
          </p:spPr>
          <p:txBody>
            <a:bodyPr rtlCol="0" anchor="ctr"/>
            <a:lstStyle/>
            <a:p>
              <a:endParaRPr lang="en-GB" sz="1999"/>
            </a:p>
          </p:txBody>
        </p:sp>
        <p:sp>
          <p:nvSpPr>
            <p:cNvPr id="74" name="Freeform: Shape 73">
              <a:extLst>
                <a:ext uri="{FF2B5EF4-FFF2-40B4-BE49-F238E27FC236}">
                  <a16:creationId xmlns:a16="http://schemas.microsoft.com/office/drawing/2014/main" id="{1E2260F7-34B3-44AE-9A13-93C3857F632E}"/>
                </a:ext>
              </a:extLst>
            </p:cNvPr>
            <p:cNvSpPr/>
            <p:nvPr/>
          </p:nvSpPr>
          <p:spPr>
            <a:xfrm>
              <a:off x="7551998" y="2274860"/>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75" name="Freeform: Shape 74">
              <a:extLst>
                <a:ext uri="{FF2B5EF4-FFF2-40B4-BE49-F238E27FC236}">
                  <a16:creationId xmlns:a16="http://schemas.microsoft.com/office/drawing/2014/main" id="{E7838D1D-AA74-489B-B82F-FDDF390D2625}"/>
                </a:ext>
              </a:extLst>
            </p:cNvPr>
            <p:cNvSpPr/>
            <p:nvPr/>
          </p:nvSpPr>
          <p:spPr>
            <a:xfrm>
              <a:off x="7752363" y="2274860"/>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76" name="Freeform: Shape 75">
              <a:extLst>
                <a:ext uri="{FF2B5EF4-FFF2-40B4-BE49-F238E27FC236}">
                  <a16:creationId xmlns:a16="http://schemas.microsoft.com/office/drawing/2014/main" id="{6FEDB352-36B8-46B5-994F-7CA5A169D648}"/>
                </a:ext>
              </a:extLst>
            </p:cNvPr>
            <p:cNvSpPr/>
            <p:nvPr/>
          </p:nvSpPr>
          <p:spPr>
            <a:xfrm>
              <a:off x="8353204" y="2274860"/>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77" name="Freeform: Shape 76">
              <a:extLst>
                <a:ext uri="{FF2B5EF4-FFF2-40B4-BE49-F238E27FC236}">
                  <a16:creationId xmlns:a16="http://schemas.microsoft.com/office/drawing/2014/main" id="{A5E091E9-4DFE-472B-9A10-FED991DF61D1}"/>
                </a:ext>
              </a:extLst>
            </p:cNvPr>
            <p:cNvSpPr/>
            <p:nvPr/>
          </p:nvSpPr>
          <p:spPr>
            <a:xfrm rot="20803200">
              <a:off x="8753863" y="2275237"/>
              <a:ext cx="149891" cy="149891"/>
            </a:xfrm>
            <a:custGeom>
              <a:avLst/>
              <a:gdLst>
                <a:gd name="connsiteX0" fmla="*/ 149386 w 149891"/>
                <a:gd name="connsiteY0" fmla="*/ 74936 h 149891"/>
                <a:gd name="connsiteX1" fmla="*/ 74441 w 149891"/>
                <a:gd name="connsiteY1" fmla="*/ 149882 h 149891"/>
                <a:gd name="connsiteX2" fmla="*/ -505 w 149891"/>
                <a:gd name="connsiteY2" fmla="*/ 74936 h 149891"/>
                <a:gd name="connsiteX3" fmla="*/ 74441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2" y="149882"/>
                    <a:pt x="74441" y="149882"/>
                  </a:cubicBezTo>
                  <a:cubicBezTo>
                    <a:pt x="33049" y="149882"/>
                    <a:pt x="-505" y="116327"/>
                    <a:pt x="-505" y="74936"/>
                  </a:cubicBezTo>
                  <a:cubicBezTo>
                    <a:pt x="-505" y="33545"/>
                    <a:pt x="33049" y="-10"/>
                    <a:pt x="74441" y="-10"/>
                  </a:cubicBezTo>
                  <a:cubicBezTo>
                    <a:pt x="115832" y="-10"/>
                    <a:pt x="149386" y="33545"/>
                    <a:pt x="149386" y="74936"/>
                  </a:cubicBezTo>
                  <a:close/>
                </a:path>
              </a:pathLst>
            </a:custGeom>
            <a:grpFill/>
            <a:ln w="12736" cap="flat">
              <a:noFill/>
              <a:prstDash val="solid"/>
              <a:miter/>
            </a:ln>
          </p:spPr>
          <p:txBody>
            <a:bodyPr rtlCol="0" anchor="ctr"/>
            <a:lstStyle/>
            <a:p>
              <a:endParaRPr lang="en-GB" sz="1999"/>
            </a:p>
          </p:txBody>
        </p:sp>
        <p:sp>
          <p:nvSpPr>
            <p:cNvPr id="78" name="Freeform: Shape 77">
              <a:extLst>
                <a:ext uri="{FF2B5EF4-FFF2-40B4-BE49-F238E27FC236}">
                  <a16:creationId xmlns:a16="http://schemas.microsoft.com/office/drawing/2014/main" id="{E644E6FB-CEC4-4BD5-A1F1-A415E92EAAB6}"/>
                </a:ext>
              </a:extLst>
            </p:cNvPr>
            <p:cNvSpPr/>
            <p:nvPr/>
          </p:nvSpPr>
          <p:spPr>
            <a:xfrm rot="20803200">
              <a:off x="9555057" y="2275243"/>
              <a:ext cx="149891" cy="149891"/>
            </a:xfrm>
            <a:custGeom>
              <a:avLst/>
              <a:gdLst>
                <a:gd name="connsiteX0" fmla="*/ 149386 w 149891"/>
                <a:gd name="connsiteY0" fmla="*/ 74936 h 149891"/>
                <a:gd name="connsiteX1" fmla="*/ 74440 w 149891"/>
                <a:gd name="connsiteY1" fmla="*/ 149882 h 149891"/>
                <a:gd name="connsiteX2" fmla="*/ -505 w 149891"/>
                <a:gd name="connsiteY2" fmla="*/ 74936 h 149891"/>
                <a:gd name="connsiteX3" fmla="*/ 74440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2" y="149882"/>
                    <a:pt x="74440" y="149882"/>
                  </a:cubicBezTo>
                  <a:cubicBezTo>
                    <a:pt x="33049" y="149882"/>
                    <a:pt x="-505" y="116327"/>
                    <a:pt x="-505" y="74936"/>
                  </a:cubicBezTo>
                  <a:cubicBezTo>
                    <a:pt x="-505" y="33545"/>
                    <a:pt x="33049" y="-10"/>
                    <a:pt x="74440" y="-10"/>
                  </a:cubicBezTo>
                  <a:cubicBezTo>
                    <a:pt x="115832" y="-10"/>
                    <a:pt x="149386" y="33545"/>
                    <a:pt x="149386" y="74936"/>
                  </a:cubicBezTo>
                  <a:close/>
                </a:path>
              </a:pathLst>
            </a:custGeom>
            <a:grpFill/>
            <a:ln w="12736" cap="flat">
              <a:noFill/>
              <a:prstDash val="solid"/>
              <a:miter/>
            </a:ln>
          </p:spPr>
          <p:txBody>
            <a:bodyPr rtlCol="0" anchor="ctr"/>
            <a:lstStyle/>
            <a:p>
              <a:endParaRPr lang="en-GB" sz="1999"/>
            </a:p>
          </p:txBody>
        </p:sp>
        <p:sp>
          <p:nvSpPr>
            <p:cNvPr id="79" name="Freeform: Shape 78">
              <a:extLst>
                <a:ext uri="{FF2B5EF4-FFF2-40B4-BE49-F238E27FC236}">
                  <a16:creationId xmlns:a16="http://schemas.microsoft.com/office/drawing/2014/main" id="{6A8E96D0-AFC6-4FCE-A0F4-4333F5B26A5F}"/>
                </a:ext>
              </a:extLst>
            </p:cNvPr>
            <p:cNvSpPr/>
            <p:nvPr/>
          </p:nvSpPr>
          <p:spPr>
            <a:xfrm rot="20803200">
              <a:off x="8553502" y="2275251"/>
              <a:ext cx="149891" cy="149891"/>
            </a:xfrm>
            <a:custGeom>
              <a:avLst/>
              <a:gdLst>
                <a:gd name="connsiteX0" fmla="*/ 149386 w 149891"/>
                <a:gd name="connsiteY0" fmla="*/ 74936 h 149891"/>
                <a:gd name="connsiteX1" fmla="*/ 74440 w 149891"/>
                <a:gd name="connsiteY1" fmla="*/ 149882 h 149891"/>
                <a:gd name="connsiteX2" fmla="*/ -506 w 149891"/>
                <a:gd name="connsiteY2" fmla="*/ 74936 h 149891"/>
                <a:gd name="connsiteX3" fmla="*/ 74440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2" y="149882"/>
                    <a:pt x="74440" y="149882"/>
                  </a:cubicBezTo>
                  <a:cubicBezTo>
                    <a:pt x="33049" y="149882"/>
                    <a:pt x="-506" y="116327"/>
                    <a:pt x="-506" y="74936"/>
                  </a:cubicBezTo>
                  <a:cubicBezTo>
                    <a:pt x="-506" y="33545"/>
                    <a:pt x="33049" y="-10"/>
                    <a:pt x="74440" y="-10"/>
                  </a:cubicBezTo>
                  <a:cubicBezTo>
                    <a:pt x="115832" y="-10"/>
                    <a:pt x="149386" y="33545"/>
                    <a:pt x="149386" y="74936"/>
                  </a:cubicBezTo>
                  <a:close/>
                </a:path>
              </a:pathLst>
            </a:custGeom>
            <a:grpFill/>
            <a:ln w="12736" cap="flat">
              <a:noFill/>
              <a:prstDash val="solid"/>
              <a:miter/>
            </a:ln>
          </p:spPr>
          <p:txBody>
            <a:bodyPr rtlCol="0" anchor="ctr"/>
            <a:lstStyle/>
            <a:p>
              <a:endParaRPr lang="en-GB" sz="1999"/>
            </a:p>
          </p:txBody>
        </p:sp>
        <p:sp>
          <p:nvSpPr>
            <p:cNvPr id="80" name="Freeform: Shape 79">
              <a:extLst>
                <a:ext uri="{FF2B5EF4-FFF2-40B4-BE49-F238E27FC236}">
                  <a16:creationId xmlns:a16="http://schemas.microsoft.com/office/drawing/2014/main" id="{8E21864D-41E2-4728-ADD6-06369EFAB7B4}"/>
                </a:ext>
              </a:extLst>
            </p:cNvPr>
            <p:cNvSpPr/>
            <p:nvPr/>
          </p:nvSpPr>
          <p:spPr>
            <a:xfrm>
              <a:off x="8954044" y="2274860"/>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81" name="Freeform: Shape 80">
              <a:extLst>
                <a:ext uri="{FF2B5EF4-FFF2-40B4-BE49-F238E27FC236}">
                  <a16:creationId xmlns:a16="http://schemas.microsoft.com/office/drawing/2014/main" id="{E697B6BD-2356-4F76-B24A-ED909D8618C2}"/>
                </a:ext>
              </a:extLst>
            </p:cNvPr>
            <p:cNvSpPr/>
            <p:nvPr/>
          </p:nvSpPr>
          <p:spPr>
            <a:xfrm>
              <a:off x="9354265" y="2274860"/>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82" name="Freeform: Shape 81">
              <a:extLst>
                <a:ext uri="{FF2B5EF4-FFF2-40B4-BE49-F238E27FC236}">
                  <a16:creationId xmlns:a16="http://schemas.microsoft.com/office/drawing/2014/main" id="{F08F5390-8CA8-4C7F-8705-322EA971A912}"/>
                </a:ext>
              </a:extLst>
            </p:cNvPr>
            <p:cNvSpPr/>
            <p:nvPr/>
          </p:nvSpPr>
          <p:spPr>
            <a:xfrm>
              <a:off x="6350317" y="24711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83" name="Freeform: Shape 82">
              <a:extLst>
                <a:ext uri="{FF2B5EF4-FFF2-40B4-BE49-F238E27FC236}">
                  <a16:creationId xmlns:a16="http://schemas.microsoft.com/office/drawing/2014/main" id="{589E98B7-DDE1-4667-AB3E-F92763BB5B5D}"/>
                </a:ext>
              </a:extLst>
            </p:cNvPr>
            <p:cNvSpPr/>
            <p:nvPr/>
          </p:nvSpPr>
          <p:spPr>
            <a:xfrm>
              <a:off x="7351760" y="24711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84" name="Freeform: Shape 83">
              <a:extLst>
                <a:ext uri="{FF2B5EF4-FFF2-40B4-BE49-F238E27FC236}">
                  <a16:creationId xmlns:a16="http://schemas.microsoft.com/office/drawing/2014/main" id="{FDFFA904-610A-4B4F-BAC5-15F3D3C3D990}"/>
                </a:ext>
              </a:extLst>
            </p:cNvPr>
            <p:cNvSpPr/>
            <p:nvPr/>
          </p:nvSpPr>
          <p:spPr>
            <a:xfrm>
              <a:off x="7752363" y="24711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85" name="Freeform: Shape 84">
              <a:extLst>
                <a:ext uri="{FF2B5EF4-FFF2-40B4-BE49-F238E27FC236}">
                  <a16:creationId xmlns:a16="http://schemas.microsoft.com/office/drawing/2014/main" id="{E219E7BB-710D-40CB-A5E8-8332C296089D}"/>
                </a:ext>
              </a:extLst>
            </p:cNvPr>
            <p:cNvSpPr/>
            <p:nvPr/>
          </p:nvSpPr>
          <p:spPr>
            <a:xfrm>
              <a:off x="8152966" y="24711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86" name="Freeform: Shape 85">
              <a:extLst>
                <a:ext uri="{FF2B5EF4-FFF2-40B4-BE49-F238E27FC236}">
                  <a16:creationId xmlns:a16="http://schemas.microsoft.com/office/drawing/2014/main" id="{F25389D4-C9CA-4251-87A2-7D3981D751D8}"/>
                </a:ext>
              </a:extLst>
            </p:cNvPr>
            <p:cNvSpPr/>
            <p:nvPr/>
          </p:nvSpPr>
          <p:spPr>
            <a:xfrm>
              <a:off x="8753807" y="24711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87" name="Freeform: Shape 86">
              <a:extLst>
                <a:ext uri="{FF2B5EF4-FFF2-40B4-BE49-F238E27FC236}">
                  <a16:creationId xmlns:a16="http://schemas.microsoft.com/office/drawing/2014/main" id="{5EFDF1A0-3643-4290-B851-F88A25684924}"/>
                </a:ext>
              </a:extLst>
            </p:cNvPr>
            <p:cNvSpPr/>
            <p:nvPr/>
          </p:nvSpPr>
          <p:spPr>
            <a:xfrm>
              <a:off x="8553569" y="2471147"/>
              <a:ext cx="149891" cy="149891"/>
            </a:xfrm>
            <a:custGeom>
              <a:avLst/>
              <a:gdLst>
                <a:gd name="connsiteX0" fmla="*/ 74313 w 149891"/>
                <a:gd name="connsiteY0" fmla="*/ -10 h 149891"/>
                <a:gd name="connsiteX1" fmla="*/ -505 w 149891"/>
                <a:gd name="connsiteY1" fmla="*/ 75063 h 149891"/>
                <a:gd name="connsiteX2" fmla="*/ 74568 w 149891"/>
                <a:gd name="connsiteY2" fmla="*/ 149882 h 149891"/>
                <a:gd name="connsiteX3" fmla="*/ 149386 w 149891"/>
                <a:gd name="connsiteY3" fmla="*/ 74936 h 149891"/>
                <a:gd name="connsiteX4" fmla="*/ 74313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313" y="-10"/>
                  </a:moveTo>
                  <a:cubicBezTo>
                    <a:pt x="32927" y="67"/>
                    <a:pt x="-582" y="33678"/>
                    <a:pt x="-505" y="75063"/>
                  </a:cubicBezTo>
                  <a:cubicBezTo>
                    <a:pt x="-442" y="116449"/>
                    <a:pt x="33182" y="149958"/>
                    <a:pt x="74568" y="149882"/>
                  </a:cubicBezTo>
                  <a:cubicBezTo>
                    <a:pt x="115916" y="149805"/>
                    <a:pt x="149386" y="116284"/>
                    <a:pt x="149386" y="74936"/>
                  </a:cubicBezTo>
                  <a:cubicBezTo>
                    <a:pt x="149323" y="33525"/>
                    <a:pt x="115725" y="-10"/>
                    <a:pt x="74313" y="-10"/>
                  </a:cubicBezTo>
                  <a:close/>
                </a:path>
              </a:pathLst>
            </a:custGeom>
            <a:grpFill/>
            <a:ln w="12736" cap="flat">
              <a:noFill/>
              <a:prstDash val="solid"/>
              <a:miter/>
            </a:ln>
          </p:spPr>
          <p:txBody>
            <a:bodyPr rtlCol="0" anchor="ctr"/>
            <a:lstStyle/>
            <a:p>
              <a:endParaRPr lang="en-GB" sz="1999"/>
            </a:p>
          </p:txBody>
        </p:sp>
        <p:sp>
          <p:nvSpPr>
            <p:cNvPr id="88" name="Freeform: Shape 87">
              <a:extLst>
                <a:ext uri="{FF2B5EF4-FFF2-40B4-BE49-F238E27FC236}">
                  <a16:creationId xmlns:a16="http://schemas.microsoft.com/office/drawing/2014/main" id="{2004D3DB-4EB0-4C6B-8815-8402723A1139}"/>
                </a:ext>
              </a:extLst>
            </p:cNvPr>
            <p:cNvSpPr/>
            <p:nvPr/>
          </p:nvSpPr>
          <p:spPr>
            <a:xfrm>
              <a:off x="8954044" y="24711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10" y="33576"/>
                    <a:pt x="115801" y="67"/>
                    <a:pt x="74440" y="-10"/>
                  </a:cubicBezTo>
                  <a:close/>
                </a:path>
              </a:pathLst>
            </a:custGeom>
            <a:grpFill/>
            <a:ln w="12736" cap="flat">
              <a:noFill/>
              <a:prstDash val="solid"/>
              <a:miter/>
            </a:ln>
          </p:spPr>
          <p:txBody>
            <a:bodyPr rtlCol="0" anchor="ctr"/>
            <a:lstStyle/>
            <a:p>
              <a:endParaRPr lang="en-GB" sz="1999"/>
            </a:p>
          </p:txBody>
        </p:sp>
        <p:sp>
          <p:nvSpPr>
            <p:cNvPr id="89" name="Freeform: Shape 88">
              <a:extLst>
                <a:ext uri="{FF2B5EF4-FFF2-40B4-BE49-F238E27FC236}">
                  <a16:creationId xmlns:a16="http://schemas.microsoft.com/office/drawing/2014/main" id="{CC120224-A8A0-406E-BE5C-D50492852296}"/>
                </a:ext>
              </a:extLst>
            </p:cNvPr>
            <p:cNvSpPr/>
            <p:nvPr/>
          </p:nvSpPr>
          <p:spPr>
            <a:xfrm>
              <a:off x="9354265" y="24711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90" name="Freeform: Shape 89">
              <a:extLst>
                <a:ext uri="{FF2B5EF4-FFF2-40B4-BE49-F238E27FC236}">
                  <a16:creationId xmlns:a16="http://schemas.microsoft.com/office/drawing/2014/main" id="{9C7E708B-88D9-4C5F-9D14-3D2300A4CB7D}"/>
                </a:ext>
              </a:extLst>
            </p:cNvPr>
            <p:cNvSpPr/>
            <p:nvPr/>
          </p:nvSpPr>
          <p:spPr>
            <a:xfrm>
              <a:off x="10956932" y="24711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6"/>
                    <a:pt x="115801" y="67"/>
                    <a:pt x="74440" y="-10"/>
                  </a:cubicBezTo>
                  <a:close/>
                </a:path>
              </a:pathLst>
            </a:custGeom>
            <a:grpFill/>
            <a:ln w="12736" cap="flat">
              <a:noFill/>
              <a:prstDash val="solid"/>
              <a:miter/>
            </a:ln>
          </p:spPr>
          <p:txBody>
            <a:bodyPr rtlCol="0" anchor="ctr"/>
            <a:lstStyle/>
            <a:p>
              <a:endParaRPr lang="en-GB" sz="1999"/>
            </a:p>
          </p:txBody>
        </p:sp>
        <p:sp>
          <p:nvSpPr>
            <p:cNvPr id="91" name="Freeform: Shape 90">
              <a:extLst>
                <a:ext uri="{FF2B5EF4-FFF2-40B4-BE49-F238E27FC236}">
                  <a16:creationId xmlns:a16="http://schemas.microsoft.com/office/drawing/2014/main" id="{ADD4AF5F-6543-456A-88E8-796ED78ED0EC}"/>
                </a:ext>
              </a:extLst>
            </p:cNvPr>
            <p:cNvSpPr/>
            <p:nvPr/>
          </p:nvSpPr>
          <p:spPr>
            <a:xfrm>
              <a:off x="6550172" y="266768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92" name="Freeform: Shape 91">
              <a:extLst>
                <a:ext uri="{FF2B5EF4-FFF2-40B4-BE49-F238E27FC236}">
                  <a16:creationId xmlns:a16="http://schemas.microsoft.com/office/drawing/2014/main" id="{5195B792-72DD-41FF-B7D9-BC045BE19257}"/>
                </a:ext>
              </a:extLst>
            </p:cNvPr>
            <p:cNvSpPr/>
            <p:nvPr/>
          </p:nvSpPr>
          <p:spPr>
            <a:xfrm>
              <a:off x="7551998" y="266768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93" name="Freeform: Shape 92">
              <a:extLst>
                <a:ext uri="{FF2B5EF4-FFF2-40B4-BE49-F238E27FC236}">
                  <a16:creationId xmlns:a16="http://schemas.microsoft.com/office/drawing/2014/main" id="{4E61D4D5-861F-4E40-B51B-CCA3375E7124}"/>
                </a:ext>
              </a:extLst>
            </p:cNvPr>
            <p:cNvSpPr/>
            <p:nvPr/>
          </p:nvSpPr>
          <p:spPr>
            <a:xfrm>
              <a:off x="8152966" y="266768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94" name="Freeform: Shape 93">
              <a:extLst>
                <a:ext uri="{FF2B5EF4-FFF2-40B4-BE49-F238E27FC236}">
                  <a16:creationId xmlns:a16="http://schemas.microsoft.com/office/drawing/2014/main" id="{55C64B6D-EE23-4482-814F-5DD7F85ED21D}"/>
                </a:ext>
              </a:extLst>
            </p:cNvPr>
            <p:cNvSpPr/>
            <p:nvPr/>
          </p:nvSpPr>
          <p:spPr>
            <a:xfrm>
              <a:off x="8353204" y="266768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95" name="Freeform: Shape 94">
              <a:extLst>
                <a:ext uri="{FF2B5EF4-FFF2-40B4-BE49-F238E27FC236}">
                  <a16:creationId xmlns:a16="http://schemas.microsoft.com/office/drawing/2014/main" id="{D573BC65-1E59-43EE-898E-4EE2F6FC471E}"/>
                </a:ext>
              </a:extLst>
            </p:cNvPr>
            <p:cNvSpPr/>
            <p:nvPr/>
          </p:nvSpPr>
          <p:spPr>
            <a:xfrm>
              <a:off x="8753807" y="266768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96" name="Freeform: Shape 95">
              <a:extLst>
                <a:ext uri="{FF2B5EF4-FFF2-40B4-BE49-F238E27FC236}">
                  <a16:creationId xmlns:a16="http://schemas.microsoft.com/office/drawing/2014/main" id="{EE6C35A3-8466-4EB5-A9FD-83913D50E9CA}"/>
                </a:ext>
              </a:extLst>
            </p:cNvPr>
            <p:cNvSpPr/>
            <p:nvPr/>
          </p:nvSpPr>
          <p:spPr>
            <a:xfrm>
              <a:off x="9154410" y="266768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97" name="Freeform: Shape 96">
              <a:extLst>
                <a:ext uri="{FF2B5EF4-FFF2-40B4-BE49-F238E27FC236}">
                  <a16:creationId xmlns:a16="http://schemas.microsoft.com/office/drawing/2014/main" id="{11D0ACB1-DE3C-404A-AD09-E352E3634F51}"/>
                </a:ext>
              </a:extLst>
            </p:cNvPr>
            <p:cNvSpPr/>
            <p:nvPr/>
          </p:nvSpPr>
          <p:spPr>
            <a:xfrm>
              <a:off x="8954044" y="266768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98" name="Freeform: Shape 97">
              <a:extLst>
                <a:ext uri="{FF2B5EF4-FFF2-40B4-BE49-F238E27FC236}">
                  <a16:creationId xmlns:a16="http://schemas.microsoft.com/office/drawing/2014/main" id="{7D77E1FA-0D50-4B5E-8F88-151160B84B06}"/>
                </a:ext>
              </a:extLst>
            </p:cNvPr>
            <p:cNvSpPr/>
            <p:nvPr/>
          </p:nvSpPr>
          <p:spPr>
            <a:xfrm>
              <a:off x="9555013" y="266768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6"/>
                    <a:pt x="115801" y="67"/>
                    <a:pt x="74440" y="-10"/>
                  </a:cubicBezTo>
                  <a:close/>
                </a:path>
              </a:pathLst>
            </a:custGeom>
            <a:grpFill/>
            <a:ln w="12736" cap="flat">
              <a:noFill/>
              <a:prstDash val="solid"/>
              <a:miter/>
            </a:ln>
          </p:spPr>
          <p:txBody>
            <a:bodyPr rtlCol="0" anchor="ctr"/>
            <a:lstStyle/>
            <a:p>
              <a:endParaRPr lang="en-GB" sz="1999"/>
            </a:p>
          </p:txBody>
        </p:sp>
        <p:sp>
          <p:nvSpPr>
            <p:cNvPr id="99" name="Freeform: Shape 98">
              <a:extLst>
                <a:ext uri="{FF2B5EF4-FFF2-40B4-BE49-F238E27FC236}">
                  <a16:creationId xmlns:a16="http://schemas.microsoft.com/office/drawing/2014/main" id="{03722F4C-1A93-4F54-9DA8-FF4062C5A6CA}"/>
                </a:ext>
              </a:extLst>
            </p:cNvPr>
            <p:cNvSpPr/>
            <p:nvPr/>
          </p:nvSpPr>
          <p:spPr>
            <a:xfrm>
              <a:off x="9755251" y="266768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00" name="Freeform: Shape 99">
              <a:extLst>
                <a:ext uri="{FF2B5EF4-FFF2-40B4-BE49-F238E27FC236}">
                  <a16:creationId xmlns:a16="http://schemas.microsoft.com/office/drawing/2014/main" id="{750129C1-2C51-46E0-8722-CB0FCEA50A5A}"/>
                </a:ext>
              </a:extLst>
            </p:cNvPr>
            <p:cNvSpPr/>
            <p:nvPr/>
          </p:nvSpPr>
          <p:spPr>
            <a:xfrm>
              <a:off x="10956932" y="266768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01" name="Freeform: Shape 100">
              <a:extLst>
                <a:ext uri="{FF2B5EF4-FFF2-40B4-BE49-F238E27FC236}">
                  <a16:creationId xmlns:a16="http://schemas.microsoft.com/office/drawing/2014/main" id="{8E81F5B7-2EE8-4CF0-A959-05E5595F4882}"/>
                </a:ext>
              </a:extLst>
            </p:cNvPr>
            <p:cNvSpPr/>
            <p:nvPr/>
          </p:nvSpPr>
          <p:spPr>
            <a:xfrm>
              <a:off x="11157297" y="266768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02" name="Freeform: Shape 101">
              <a:extLst>
                <a:ext uri="{FF2B5EF4-FFF2-40B4-BE49-F238E27FC236}">
                  <a16:creationId xmlns:a16="http://schemas.microsoft.com/office/drawing/2014/main" id="{DCAAF083-168E-48CA-85DF-F859000F6C65}"/>
                </a:ext>
              </a:extLst>
            </p:cNvPr>
            <p:cNvSpPr/>
            <p:nvPr/>
          </p:nvSpPr>
          <p:spPr>
            <a:xfrm>
              <a:off x="6951157"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03" name="Freeform: Shape 102">
              <a:extLst>
                <a:ext uri="{FF2B5EF4-FFF2-40B4-BE49-F238E27FC236}">
                  <a16:creationId xmlns:a16="http://schemas.microsoft.com/office/drawing/2014/main" id="{7365040A-E69D-4006-9AD2-B5ADF2A6479D}"/>
                </a:ext>
              </a:extLst>
            </p:cNvPr>
            <p:cNvSpPr/>
            <p:nvPr/>
          </p:nvSpPr>
          <p:spPr>
            <a:xfrm>
              <a:off x="7351760"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04" name="Freeform: Shape 103">
              <a:extLst>
                <a:ext uri="{FF2B5EF4-FFF2-40B4-BE49-F238E27FC236}">
                  <a16:creationId xmlns:a16="http://schemas.microsoft.com/office/drawing/2014/main" id="{DBDEC3FE-854C-4DEF-9CDD-4DA0491E356A}"/>
                </a:ext>
              </a:extLst>
            </p:cNvPr>
            <p:cNvSpPr/>
            <p:nvPr/>
          </p:nvSpPr>
          <p:spPr>
            <a:xfrm>
              <a:off x="7752363"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05" name="Freeform: Shape 104">
              <a:extLst>
                <a:ext uri="{FF2B5EF4-FFF2-40B4-BE49-F238E27FC236}">
                  <a16:creationId xmlns:a16="http://schemas.microsoft.com/office/drawing/2014/main" id="{F4978107-F8BE-4858-BD98-7909D730D556}"/>
                </a:ext>
              </a:extLst>
            </p:cNvPr>
            <p:cNvSpPr/>
            <p:nvPr/>
          </p:nvSpPr>
          <p:spPr>
            <a:xfrm>
              <a:off x="7952218"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06" name="Freeform: Shape 105">
              <a:extLst>
                <a:ext uri="{FF2B5EF4-FFF2-40B4-BE49-F238E27FC236}">
                  <a16:creationId xmlns:a16="http://schemas.microsoft.com/office/drawing/2014/main" id="{8E34ED5C-EA6E-4E43-A436-0AFA81BE69E4}"/>
                </a:ext>
              </a:extLst>
            </p:cNvPr>
            <p:cNvSpPr/>
            <p:nvPr/>
          </p:nvSpPr>
          <p:spPr>
            <a:xfrm>
              <a:off x="8353204"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07" name="Freeform: Shape 106">
              <a:extLst>
                <a:ext uri="{FF2B5EF4-FFF2-40B4-BE49-F238E27FC236}">
                  <a16:creationId xmlns:a16="http://schemas.microsoft.com/office/drawing/2014/main" id="{ED46C699-BB5B-4313-A641-59DB733A733C}"/>
                </a:ext>
              </a:extLst>
            </p:cNvPr>
            <p:cNvSpPr/>
            <p:nvPr/>
          </p:nvSpPr>
          <p:spPr>
            <a:xfrm>
              <a:off x="8753807"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08" name="Freeform: Shape 107">
              <a:extLst>
                <a:ext uri="{FF2B5EF4-FFF2-40B4-BE49-F238E27FC236}">
                  <a16:creationId xmlns:a16="http://schemas.microsoft.com/office/drawing/2014/main" id="{8E647E21-1346-47E6-AA05-F2780857EACC}"/>
                </a:ext>
              </a:extLst>
            </p:cNvPr>
            <p:cNvSpPr/>
            <p:nvPr/>
          </p:nvSpPr>
          <p:spPr>
            <a:xfrm>
              <a:off x="9154410"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09" name="Freeform: Shape 108">
              <a:extLst>
                <a:ext uri="{FF2B5EF4-FFF2-40B4-BE49-F238E27FC236}">
                  <a16:creationId xmlns:a16="http://schemas.microsoft.com/office/drawing/2014/main" id="{064A9424-2CC7-4191-A762-04D676FFF91F}"/>
                </a:ext>
              </a:extLst>
            </p:cNvPr>
            <p:cNvSpPr/>
            <p:nvPr/>
          </p:nvSpPr>
          <p:spPr>
            <a:xfrm>
              <a:off x="9555013"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10" name="Freeform: Shape 109">
              <a:extLst>
                <a:ext uri="{FF2B5EF4-FFF2-40B4-BE49-F238E27FC236}">
                  <a16:creationId xmlns:a16="http://schemas.microsoft.com/office/drawing/2014/main" id="{CB45D7CF-5BBD-4C9F-8311-F6FA5F432E52}"/>
                </a:ext>
              </a:extLst>
            </p:cNvPr>
            <p:cNvSpPr/>
            <p:nvPr/>
          </p:nvSpPr>
          <p:spPr>
            <a:xfrm>
              <a:off x="9955488"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11" name="Freeform: Shape 110">
              <a:extLst>
                <a:ext uri="{FF2B5EF4-FFF2-40B4-BE49-F238E27FC236}">
                  <a16:creationId xmlns:a16="http://schemas.microsoft.com/office/drawing/2014/main" id="{0C2B2990-0113-4697-99C1-0A22B7F135C9}"/>
                </a:ext>
              </a:extLst>
            </p:cNvPr>
            <p:cNvSpPr/>
            <p:nvPr/>
          </p:nvSpPr>
          <p:spPr>
            <a:xfrm>
              <a:off x="9955488" y="24711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10" y="33576"/>
                    <a:pt x="115801" y="67"/>
                    <a:pt x="74440" y="-10"/>
                  </a:cubicBezTo>
                  <a:close/>
                </a:path>
              </a:pathLst>
            </a:custGeom>
            <a:grpFill/>
            <a:ln w="12736" cap="flat">
              <a:noFill/>
              <a:prstDash val="solid"/>
              <a:miter/>
            </a:ln>
          </p:spPr>
          <p:txBody>
            <a:bodyPr rtlCol="0" anchor="ctr"/>
            <a:lstStyle/>
            <a:p>
              <a:endParaRPr lang="en-GB" sz="1999"/>
            </a:p>
          </p:txBody>
        </p:sp>
        <p:sp>
          <p:nvSpPr>
            <p:cNvPr id="112" name="Freeform: Shape 111">
              <a:extLst>
                <a:ext uri="{FF2B5EF4-FFF2-40B4-BE49-F238E27FC236}">
                  <a16:creationId xmlns:a16="http://schemas.microsoft.com/office/drawing/2014/main" id="{1314F5E5-AA14-45CB-B697-CA3F9E8DB135}"/>
                </a:ext>
              </a:extLst>
            </p:cNvPr>
            <p:cNvSpPr/>
            <p:nvPr/>
          </p:nvSpPr>
          <p:spPr>
            <a:xfrm>
              <a:off x="8553569" y="2863847"/>
              <a:ext cx="149891" cy="149891"/>
            </a:xfrm>
            <a:custGeom>
              <a:avLst/>
              <a:gdLst>
                <a:gd name="connsiteX0" fmla="*/ 74313 w 149891"/>
                <a:gd name="connsiteY0" fmla="*/ -10 h 149891"/>
                <a:gd name="connsiteX1" fmla="*/ -505 w 149891"/>
                <a:gd name="connsiteY1" fmla="*/ 75063 h 149891"/>
                <a:gd name="connsiteX2" fmla="*/ 74568 w 149891"/>
                <a:gd name="connsiteY2" fmla="*/ 149882 h 149891"/>
                <a:gd name="connsiteX3" fmla="*/ 149386 w 149891"/>
                <a:gd name="connsiteY3" fmla="*/ 74936 h 149891"/>
                <a:gd name="connsiteX4" fmla="*/ 74441 w 149891"/>
                <a:gd name="connsiteY4" fmla="*/ -10 h 149891"/>
                <a:gd name="connsiteX5" fmla="*/ 74313 w 149891"/>
                <a:gd name="connsiteY5" fmla="*/ -10 h 1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1" h="149891">
                  <a:moveTo>
                    <a:pt x="74313" y="-10"/>
                  </a:moveTo>
                  <a:cubicBezTo>
                    <a:pt x="32927" y="67"/>
                    <a:pt x="-582" y="33678"/>
                    <a:pt x="-505" y="75063"/>
                  </a:cubicBezTo>
                  <a:cubicBezTo>
                    <a:pt x="-442" y="116449"/>
                    <a:pt x="33182" y="149958"/>
                    <a:pt x="74568" y="149882"/>
                  </a:cubicBezTo>
                  <a:cubicBezTo>
                    <a:pt x="115916" y="149805"/>
                    <a:pt x="149386" y="116284"/>
                    <a:pt x="149386" y="74936"/>
                  </a:cubicBezTo>
                  <a:cubicBezTo>
                    <a:pt x="149386" y="33550"/>
                    <a:pt x="115827" y="-10"/>
                    <a:pt x="74441" y="-10"/>
                  </a:cubicBezTo>
                  <a:cubicBezTo>
                    <a:pt x="74402" y="-10"/>
                    <a:pt x="74351" y="-10"/>
                    <a:pt x="74313" y="-10"/>
                  </a:cubicBezTo>
                  <a:close/>
                </a:path>
              </a:pathLst>
            </a:custGeom>
            <a:grpFill/>
            <a:ln w="12736" cap="flat">
              <a:noFill/>
              <a:prstDash val="solid"/>
              <a:miter/>
            </a:ln>
          </p:spPr>
          <p:txBody>
            <a:bodyPr rtlCol="0" anchor="ctr"/>
            <a:lstStyle/>
            <a:p>
              <a:endParaRPr lang="en-GB" sz="1999"/>
            </a:p>
          </p:txBody>
        </p:sp>
        <p:sp>
          <p:nvSpPr>
            <p:cNvPr id="113" name="Freeform: Shape 112">
              <a:extLst>
                <a:ext uri="{FF2B5EF4-FFF2-40B4-BE49-F238E27FC236}">
                  <a16:creationId xmlns:a16="http://schemas.microsoft.com/office/drawing/2014/main" id="{A318ADCB-582D-416C-80DB-89B69BE2466D}"/>
                </a:ext>
              </a:extLst>
            </p:cNvPr>
            <p:cNvSpPr/>
            <p:nvPr/>
          </p:nvSpPr>
          <p:spPr>
            <a:xfrm>
              <a:off x="9755251"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14" name="Freeform: Shape 113">
              <a:extLst>
                <a:ext uri="{FF2B5EF4-FFF2-40B4-BE49-F238E27FC236}">
                  <a16:creationId xmlns:a16="http://schemas.microsoft.com/office/drawing/2014/main" id="{1B6165CA-4DE2-4512-A2E3-437C873098C8}"/>
                </a:ext>
              </a:extLst>
            </p:cNvPr>
            <p:cNvSpPr/>
            <p:nvPr/>
          </p:nvSpPr>
          <p:spPr>
            <a:xfrm>
              <a:off x="10155854"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15" name="Freeform: Shape 114">
              <a:extLst>
                <a:ext uri="{FF2B5EF4-FFF2-40B4-BE49-F238E27FC236}">
                  <a16:creationId xmlns:a16="http://schemas.microsoft.com/office/drawing/2014/main" id="{34B34F4D-08AE-4DCC-A56B-F283BA3E7421}"/>
                </a:ext>
              </a:extLst>
            </p:cNvPr>
            <p:cNvSpPr/>
            <p:nvPr/>
          </p:nvSpPr>
          <p:spPr>
            <a:xfrm>
              <a:off x="10155854" y="266768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16" name="Freeform: Shape 115">
              <a:extLst>
                <a:ext uri="{FF2B5EF4-FFF2-40B4-BE49-F238E27FC236}">
                  <a16:creationId xmlns:a16="http://schemas.microsoft.com/office/drawing/2014/main" id="{5985602C-4AB3-4779-B97E-64633B0DA799}"/>
                </a:ext>
              </a:extLst>
            </p:cNvPr>
            <p:cNvSpPr/>
            <p:nvPr/>
          </p:nvSpPr>
          <p:spPr>
            <a:xfrm>
              <a:off x="10556456"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6"/>
                    <a:pt x="115801" y="67"/>
                    <a:pt x="74440" y="-10"/>
                  </a:cubicBezTo>
                  <a:close/>
                </a:path>
              </a:pathLst>
            </a:custGeom>
            <a:grpFill/>
            <a:ln w="12736" cap="flat">
              <a:noFill/>
              <a:prstDash val="solid"/>
              <a:miter/>
            </a:ln>
          </p:spPr>
          <p:txBody>
            <a:bodyPr rtlCol="0" anchor="ctr"/>
            <a:lstStyle/>
            <a:p>
              <a:endParaRPr lang="en-GB" sz="1999"/>
            </a:p>
          </p:txBody>
        </p:sp>
        <p:sp>
          <p:nvSpPr>
            <p:cNvPr id="117" name="Freeform: Shape 116">
              <a:extLst>
                <a:ext uri="{FF2B5EF4-FFF2-40B4-BE49-F238E27FC236}">
                  <a16:creationId xmlns:a16="http://schemas.microsoft.com/office/drawing/2014/main" id="{65C6A9E2-F9A4-493C-89E5-66145E5D1C3F}"/>
                </a:ext>
              </a:extLst>
            </p:cNvPr>
            <p:cNvSpPr/>
            <p:nvPr/>
          </p:nvSpPr>
          <p:spPr>
            <a:xfrm>
              <a:off x="10756312"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18" name="Freeform: Shape 117">
              <a:extLst>
                <a:ext uri="{FF2B5EF4-FFF2-40B4-BE49-F238E27FC236}">
                  <a16:creationId xmlns:a16="http://schemas.microsoft.com/office/drawing/2014/main" id="{CE7D85C5-4F51-41EB-9387-5B4D67F18F41}"/>
                </a:ext>
              </a:extLst>
            </p:cNvPr>
            <p:cNvSpPr/>
            <p:nvPr/>
          </p:nvSpPr>
          <p:spPr>
            <a:xfrm>
              <a:off x="10956932"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19" name="Freeform: Shape 118">
              <a:extLst>
                <a:ext uri="{FF2B5EF4-FFF2-40B4-BE49-F238E27FC236}">
                  <a16:creationId xmlns:a16="http://schemas.microsoft.com/office/drawing/2014/main" id="{0CC90E60-D88A-49DC-B0A6-203C902BDF39}"/>
                </a:ext>
              </a:extLst>
            </p:cNvPr>
            <p:cNvSpPr/>
            <p:nvPr/>
          </p:nvSpPr>
          <p:spPr>
            <a:xfrm>
              <a:off x="11157297"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20" name="Freeform: Shape 119">
              <a:extLst>
                <a:ext uri="{FF2B5EF4-FFF2-40B4-BE49-F238E27FC236}">
                  <a16:creationId xmlns:a16="http://schemas.microsoft.com/office/drawing/2014/main" id="{23B944F0-1314-47F5-A436-D4EE7F553375}"/>
                </a:ext>
              </a:extLst>
            </p:cNvPr>
            <p:cNvSpPr/>
            <p:nvPr/>
          </p:nvSpPr>
          <p:spPr>
            <a:xfrm>
              <a:off x="10356091"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21" name="Freeform: Shape 120">
              <a:extLst>
                <a:ext uri="{FF2B5EF4-FFF2-40B4-BE49-F238E27FC236}">
                  <a16:creationId xmlns:a16="http://schemas.microsoft.com/office/drawing/2014/main" id="{645DD35A-BA41-4315-A026-CBD6694D9555}"/>
                </a:ext>
              </a:extLst>
            </p:cNvPr>
            <p:cNvSpPr/>
            <p:nvPr/>
          </p:nvSpPr>
          <p:spPr>
            <a:xfrm>
              <a:off x="11357535" y="286384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22" name="Freeform: Shape 121">
              <a:extLst>
                <a:ext uri="{FF2B5EF4-FFF2-40B4-BE49-F238E27FC236}">
                  <a16:creationId xmlns:a16="http://schemas.microsoft.com/office/drawing/2014/main" id="{780BA2D9-F63C-425A-A04E-33F3C536C963}"/>
                </a:ext>
              </a:extLst>
            </p:cNvPr>
            <p:cNvSpPr/>
            <p:nvPr/>
          </p:nvSpPr>
          <p:spPr>
            <a:xfrm>
              <a:off x="7351760" y="306026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23" name="Freeform: Shape 122">
              <a:extLst>
                <a:ext uri="{FF2B5EF4-FFF2-40B4-BE49-F238E27FC236}">
                  <a16:creationId xmlns:a16="http://schemas.microsoft.com/office/drawing/2014/main" id="{17206938-EA1F-4903-A826-6BF6A83C0B73}"/>
                </a:ext>
              </a:extLst>
            </p:cNvPr>
            <p:cNvSpPr/>
            <p:nvPr/>
          </p:nvSpPr>
          <p:spPr>
            <a:xfrm>
              <a:off x="7752363" y="306026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24" name="Freeform: Shape 123">
              <a:extLst>
                <a:ext uri="{FF2B5EF4-FFF2-40B4-BE49-F238E27FC236}">
                  <a16:creationId xmlns:a16="http://schemas.microsoft.com/office/drawing/2014/main" id="{275F928A-735B-47D4-ACC4-AA25B7A60DE5}"/>
                </a:ext>
              </a:extLst>
            </p:cNvPr>
            <p:cNvSpPr/>
            <p:nvPr/>
          </p:nvSpPr>
          <p:spPr>
            <a:xfrm>
              <a:off x="8152966" y="306026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25" name="Freeform: Shape 124">
              <a:extLst>
                <a:ext uri="{FF2B5EF4-FFF2-40B4-BE49-F238E27FC236}">
                  <a16:creationId xmlns:a16="http://schemas.microsoft.com/office/drawing/2014/main" id="{BC19AD70-9F62-4F36-B485-0AB6438F6CDA}"/>
                </a:ext>
              </a:extLst>
            </p:cNvPr>
            <p:cNvSpPr/>
            <p:nvPr/>
          </p:nvSpPr>
          <p:spPr>
            <a:xfrm>
              <a:off x="8353204" y="306026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26" name="Freeform: Shape 125">
              <a:extLst>
                <a:ext uri="{FF2B5EF4-FFF2-40B4-BE49-F238E27FC236}">
                  <a16:creationId xmlns:a16="http://schemas.microsoft.com/office/drawing/2014/main" id="{EF8E09FE-1D7C-4379-B76D-DF7CBA6F93D8}"/>
                </a:ext>
              </a:extLst>
            </p:cNvPr>
            <p:cNvSpPr/>
            <p:nvPr/>
          </p:nvSpPr>
          <p:spPr>
            <a:xfrm>
              <a:off x="9154410" y="306026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27" name="Freeform: Shape 126">
              <a:extLst>
                <a:ext uri="{FF2B5EF4-FFF2-40B4-BE49-F238E27FC236}">
                  <a16:creationId xmlns:a16="http://schemas.microsoft.com/office/drawing/2014/main" id="{5DD4C98E-6F15-48AB-90AA-5A5D10D6717A}"/>
                </a:ext>
              </a:extLst>
            </p:cNvPr>
            <p:cNvSpPr/>
            <p:nvPr/>
          </p:nvSpPr>
          <p:spPr>
            <a:xfrm>
              <a:off x="9955488" y="306026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28" name="Freeform: Shape 127">
              <a:extLst>
                <a:ext uri="{FF2B5EF4-FFF2-40B4-BE49-F238E27FC236}">
                  <a16:creationId xmlns:a16="http://schemas.microsoft.com/office/drawing/2014/main" id="{24C84FE0-0A35-4272-9D43-2184A0B928E5}"/>
                </a:ext>
              </a:extLst>
            </p:cNvPr>
            <p:cNvSpPr/>
            <p:nvPr/>
          </p:nvSpPr>
          <p:spPr>
            <a:xfrm>
              <a:off x="8954044" y="306026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29" name="Freeform: Shape 128">
              <a:extLst>
                <a:ext uri="{FF2B5EF4-FFF2-40B4-BE49-F238E27FC236}">
                  <a16:creationId xmlns:a16="http://schemas.microsoft.com/office/drawing/2014/main" id="{0667B702-9165-49DC-B161-F37BAB78A73D}"/>
                </a:ext>
              </a:extLst>
            </p:cNvPr>
            <p:cNvSpPr/>
            <p:nvPr/>
          </p:nvSpPr>
          <p:spPr>
            <a:xfrm>
              <a:off x="9354265" y="306026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30" name="Freeform: Shape 129">
              <a:extLst>
                <a:ext uri="{FF2B5EF4-FFF2-40B4-BE49-F238E27FC236}">
                  <a16:creationId xmlns:a16="http://schemas.microsoft.com/office/drawing/2014/main" id="{8CDD8216-259B-471D-B3EA-DF1EEBB29113}"/>
                </a:ext>
              </a:extLst>
            </p:cNvPr>
            <p:cNvSpPr/>
            <p:nvPr/>
          </p:nvSpPr>
          <p:spPr>
            <a:xfrm>
              <a:off x="9755251" y="306026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31" name="Freeform: Shape 130">
              <a:extLst>
                <a:ext uri="{FF2B5EF4-FFF2-40B4-BE49-F238E27FC236}">
                  <a16:creationId xmlns:a16="http://schemas.microsoft.com/office/drawing/2014/main" id="{176AE6F8-BF69-4F5B-B3FD-53299B703326}"/>
                </a:ext>
              </a:extLst>
            </p:cNvPr>
            <p:cNvSpPr/>
            <p:nvPr/>
          </p:nvSpPr>
          <p:spPr>
            <a:xfrm>
              <a:off x="10155854" y="306026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32" name="Freeform: Shape 131">
              <a:extLst>
                <a:ext uri="{FF2B5EF4-FFF2-40B4-BE49-F238E27FC236}">
                  <a16:creationId xmlns:a16="http://schemas.microsoft.com/office/drawing/2014/main" id="{FFBA0FCA-F4A8-4B0B-927B-CFBAC2D5824F}"/>
                </a:ext>
              </a:extLst>
            </p:cNvPr>
            <p:cNvSpPr/>
            <p:nvPr/>
          </p:nvSpPr>
          <p:spPr>
            <a:xfrm>
              <a:off x="10556456" y="306026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6"/>
                    <a:pt x="115801" y="67"/>
                    <a:pt x="74440" y="-10"/>
                  </a:cubicBezTo>
                  <a:close/>
                </a:path>
              </a:pathLst>
            </a:custGeom>
            <a:grpFill/>
            <a:ln w="12736" cap="flat">
              <a:noFill/>
              <a:prstDash val="solid"/>
              <a:miter/>
            </a:ln>
          </p:spPr>
          <p:txBody>
            <a:bodyPr rtlCol="0" anchor="ctr"/>
            <a:lstStyle/>
            <a:p>
              <a:endParaRPr lang="en-GB" sz="1999"/>
            </a:p>
          </p:txBody>
        </p:sp>
        <p:sp>
          <p:nvSpPr>
            <p:cNvPr id="133" name="Freeform: Shape 132">
              <a:extLst>
                <a:ext uri="{FF2B5EF4-FFF2-40B4-BE49-F238E27FC236}">
                  <a16:creationId xmlns:a16="http://schemas.microsoft.com/office/drawing/2014/main" id="{7DBD6AF4-19A2-4970-8683-3675D84C640A}"/>
                </a:ext>
              </a:extLst>
            </p:cNvPr>
            <p:cNvSpPr/>
            <p:nvPr/>
          </p:nvSpPr>
          <p:spPr>
            <a:xfrm>
              <a:off x="10756312" y="306026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34" name="Freeform: Shape 133">
              <a:extLst>
                <a:ext uri="{FF2B5EF4-FFF2-40B4-BE49-F238E27FC236}">
                  <a16:creationId xmlns:a16="http://schemas.microsoft.com/office/drawing/2014/main" id="{72EA14B1-1C1C-466F-8426-BF9C18345131}"/>
                </a:ext>
              </a:extLst>
            </p:cNvPr>
            <p:cNvSpPr/>
            <p:nvPr/>
          </p:nvSpPr>
          <p:spPr>
            <a:xfrm>
              <a:off x="10956932" y="306026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35" name="Freeform: Shape 134">
              <a:extLst>
                <a:ext uri="{FF2B5EF4-FFF2-40B4-BE49-F238E27FC236}">
                  <a16:creationId xmlns:a16="http://schemas.microsoft.com/office/drawing/2014/main" id="{722AABA3-C9A4-4000-85F7-F60F104A9A77}"/>
                </a:ext>
              </a:extLst>
            </p:cNvPr>
            <p:cNvSpPr/>
            <p:nvPr/>
          </p:nvSpPr>
          <p:spPr>
            <a:xfrm>
              <a:off x="11157297" y="306026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36" name="Freeform: Shape 135">
              <a:extLst>
                <a:ext uri="{FF2B5EF4-FFF2-40B4-BE49-F238E27FC236}">
                  <a16:creationId xmlns:a16="http://schemas.microsoft.com/office/drawing/2014/main" id="{C9144ED7-20AC-4B2D-B017-AB41836B0357}"/>
                </a:ext>
              </a:extLst>
            </p:cNvPr>
            <p:cNvSpPr/>
            <p:nvPr/>
          </p:nvSpPr>
          <p:spPr>
            <a:xfrm>
              <a:off x="11557900" y="3060261"/>
              <a:ext cx="149891" cy="149891"/>
            </a:xfrm>
            <a:custGeom>
              <a:avLst/>
              <a:gdLst>
                <a:gd name="connsiteX0" fmla="*/ 74313 w 149891"/>
                <a:gd name="connsiteY0" fmla="*/ -10 h 149891"/>
                <a:gd name="connsiteX1" fmla="*/ -505 w 149891"/>
                <a:gd name="connsiteY1" fmla="*/ 75063 h 149891"/>
                <a:gd name="connsiteX2" fmla="*/ 74568 w 149891"/>
                <a:gd name="connsiteY2" fmla="*/ 149882 h 149891"/>
                <a:gd name="connsiteX3" fmla="*/ 149386 w 149891"/>
                <a:gd name="connsiteY3" fmla="*/ 74936 h 149891"/>
                <a:gd name="connsiteX4" fmla="*/ 74440 w 149891"/>
                <a:gd name="connsiteY4" fmla="*/ -10 h 149891"/>
                <a:gd name="connsiteX5" fmla="*/ 74313 w 149891"/>
                <a:gd name="connsiteY5" fmla="*/ -10 h 1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1" h="149891">
                  <a:moveTo>
                    <a:pt x="74313" y="-10"/>
                  </a:moveTo>
                  <a:cubicBezTo>
                    <a:pt x="32927" y="67"/>
                    <a:pt x="-569" y="33677"/>
                    <a:pt x="-505" y="75063"/>
                  </a:cubicBezTo>
                  <a:cubicBezTo>
                    <a:pt x="-429" y="116449"/>
                    <a:pt x="33182" y="149958"/>
                    <a:pt x="74568" y="149882"/>
                  </a:cubicBezTo>
                  <a:cubicBezTo>
                    <a:pt x="115915" y="149805"/>
                    <a:pt x="149386" y="116284"/>
                    <a:pt x="149386" y="74936"/>
                  </a:cubicBezTo>
                  <a:cubicBezTo>
                    <a:pt x="149386" y="33550"/>
                    <a:pt x="115826" y="-10"/>
                    <a:pt x="74440" y="-10"/>
                  </a:cubicBezTo>
                  <a:cubicBezTo>
                    <a:pt x="74402" y="-10"/>
                    <a:pt x="74351" y="-10"/>
                    <a:pt x="74313" y="-10"/>
                  </a:cubicBezTo>
                  <a:close/>
                </a:path>
              </a:pathLst>
            </a:custGeom>
            <a:grpFill/>
            <a:ln w="12736" cap="flat">
              <a:noFill/>
              <a:prstDash val="solid"/>
              <a:miter/>
            </a:ln>
          </p:spPr>
          <p:txBody>
            <a:bodyPr rtlCol="0" anchor="ctr"/>
            <a:lstStyle/>
            <a:p>
              <a:endParaRPr lang="en-GB" sz="1999"/>
            </a:p>
          </p:txBody>
        </p:sp>
        <p:sp>
          <p:nvSpPr>
            <p:cNvPr id="137" name="Freeform: Shape 136">
              <a:extLst>
                <a:ext uri="{FF2B5EF4-FFF2-40B4-BE49-F238E27FC236}">
                  <a16:creationId xmlns:a16="http://schemas.microsoft.com/office/drawing/2014/main" id="{E3F9BC80-447F-4177-9C9B-8B5C7D104901}"/>
                </a:ext>
              </a:extLst>
            </p:cNvPr>
            <p:cNvSpPr/>
            <p:nvPr/>
          </p:nvSpPr>
          <p:spPr>
            <a:xfrm>
              <a:off x="10356091" y="306026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38" name="Freeform: Shape 137">
              <a:extLst>
                <a:ext uri="{FF2B5EF4-FFF2-40B4-BE49-F238E27FC236}">
                  <a16:creationId xmlns:a16="http://schemas.microsoft.com/office/drawing/2014/main" id="{8B4EDFCF-3453-4BA8-8CB2-4D53C0F7B9AB}"/>
                </a:ext>
              </a:extLst>
            </p:cNvPr>
            <p:cNvSpPr/>
            <p:nvPr/>
          </p:nvSpPr>
          <p:spPr>
            <a:xfrm>
              <a:off x="11357535" y="306026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39" name="Freeform: Shape 138">
              <a:extLst>
                <a:ext uri="{FF2B5EF4-FFF2-40B4-BE49-F238E27FC236}">
                  <a16:creationId xmlns:a16="http://schemas.microsoft.com/office/drawing/2014/main" id="{E2FABC61-529E-4B7F-B491-F55DF2424C09}"/>
                </a:ext>
              </a:extLst>
            </p:cNvPr>
            <p:cNvSpPr/>
            <p:nvPr/>
          </p:nvSpPr>
          <p:spPr>
            <a:xfrm>
              <a:off x="7551998" y="325654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40" name="Freeform: Shape 139">
              <a:extLst>
                <a:ext uri="{FF2B5EF4-FFF2-40B4-BE49-F238E27FC236}">
                  <a16:creationId xmlns:a16="http://schemas.microsoft.com/office/drawing/2014/main" id="{7C8E24D6-E85D-492F-B536-CDBD05A69BB5}"/>
                </a:ext>
              </a:extLst>
            </p:cNvPr>
            <p:cNvSpPr/>
            <p:nvPr/>
          </p:nvSpPr>
          <p:spPr>
            <a:xfrm>
              <a:off x="7952218" y="325654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41" name="Freeform: Shape 140">
              <a:extLst>
                <a:ext uri="{FF2B5EF4-FFF2-40B4-BE49-F238E27FC236}">
                  <a16:creationId xmlns:a16="http://schemas.microsoft.com/office/drawing/2014/main" id="{BBF7C85A-3716-49E1-ACF6-D75BFF72B543}"/>
                </a:ext>
              </a:extLst>
            </p:cNvPr>
            <p:cNvSpPr/>
            <p:nvPr/>
          </p:nvSpPr>
          <p:spPr>
            <a:xfrm>
              <a:off x="8152966" y="325654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42" name="Freeform: Shape 141">
              <a:extLst>
                <a:ext uri="{FF2B5EF4-FFF2-40B4-BE49-F238E27FC236}">
                  <a16:creationId xmlns:a16="http://schemas.microsoft.com/office/drawing/2014/main" id="{826E730D-ACF0-429A-9986-8787CAC291EF}"/>
                </a:ext>
              </a:extLst>
            </p:cNvPr>
            <p:cNvSpPr/>
            <p:nvPr/>
          </p:nvSpPr>
          <p:spPr>
            <a:xfrm>
              <a:off x="8753807" y="325654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43" name="Freeform: Shape 142">
              <a:extLst>
                <a:ext uri="{FF2B5EF4-FFF2-40B4-BE49-F238E27FC236}">
                  <a16:creationId xmlns:a16="http://schemas.microsoft.com/office/drawing/2014/main" id="{302C1849-283E-45B0-99C5-0E7BEE105953}"/>
                </a:ext>
              </a:extLst>
            </p:cNvPr>
            <p:cNvSpPr/>
            <p:nvPr/>
          </p:nvSpPr>
          <p:spPr>
            <a:xfrm>
              <a:off x="9154410" y="325654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44" name="Freeform: Shape 143">
              <a:extLst>
                <a:ext uri="{FF2B5EF4-FFF2-40B4-BE49-F238E27FC236}">
                  <a16:creationId xmlns:a16="http://schemas.microsoft.com/office/drawing/2014/main" id="{D4FE5DD2-3CE5-4F27-9E4D-CAA65E5359F7}"/>
                </a:ext>
              </a:extLst>
            </p:cNvPr>
            <p:cNvSpPr/>
            <p:nvPr/>
          </p:nvSpPr>
          <p:spPr>
            <a:xfrm>
              <a:off x="9555013" y="325654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45" name="Freeform: Shape 144">
              <a:extLst>
                <a:ext uri="{FF2B5EF4-FFF2-40B4-BE49-F238E27FC236}">
                  <a16:creationId xmlns:a16="http://schemas.microsoft.com/office/drawing/2014/main" id="{13BC553E-CA3A-4632-85A7-A9845F07A2DB}"/>
                </a:ext>
              </a:extLst>
            </p:cNvPr>
            <p:cNvSpPr/>
            <p:nvPr/>
          </p:nvSpPr>
          <p:spPr>
            <a:xfrm>
              <a:off x="9955488" y="325654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46" name="Freeform: Shape 145">
              <a:extLst>
                <a:ext uri="{FF2B5EF4-FFF2-40B4-BE49-F238E27FC236}">
                  <a16:creationId xmlns:a16="http://schemas.microsoft.com/office/drawing/2014/main" id="{2CA7BFC3-EFB0-497A-B3D7-1108B154F816}"/>
                </a:ext>
              </a:extLst>
            </p:cNvPr>
            <p:cNvSpPr/>
            <p:nvPr/>
          </p:nvSpPr>
          <p:spPr>
            <a:xfrm>
              <a:off x="10155854" y="3257057"/>
              <a:ext cx="149891" cy="149891"/>
            </a:xfrm>
            <a:custGeom>
              <a:avLst/>
              <a:gdLst>
                <a:gd name="connsiteX0" fmla="*/ 74440 w 149891"/>
                <a:gd name="connsiteY0" fmla="*/ 149882 h 149891"/>
                <a:gd name="connsiteX1" fmla="*/ 149386 w 149891"/>
                <a:gd name="connsiteY1" fmla="*/ 74936 h 149891"/>
                <a:gd name="connsiteX2" fmla="*/ 74440 w 149891"/>
                <a:gd name="connsiteY2" fmla="*/ -10 h 149891"/>
                <a:gd name="connsiteX3" fmla="*/ -505 w 149891"/>
                <a:gd name="connsiteY3" fmla="*/ 74936 h 149891"/>
                <a:gd name="connsiteX4" fmla="*/ 74440 w 149891"/>
                <a:gd name="connsiteY4" fmla="*/ 149882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49882"/>
                  </a:moveTo>
                  <a:cubicBezTo>
                    <a:pt x="115826" y="149882"/>
                    <a:pt x="149386" y="116322"/>
                    <a:pt x="149386" y="74936"/>
                  </a:cubicBezTo>
                  <a:cubicBezTo>
                    <a:pt x="149386" y="33550"/>
                    <a:pt x="115826" y="-10"/>
                    <a:pt x="74440" y="-10"/>
                  </a:cubicBezTo>
                  <a:cubicBezTo>
                    <a:pt x="33054" y="-10"/>
                    <a:pt x="-505" y="33550"/>
                    <a:pt x="-505" y="74936"/>
                  </a:cubicBezTo>
                  <a:cubicBezTo>
                    <a:pt x="-505" y="116322"/>
                    <a:pt x="33054" y="149882"/>
                    <a:pt x="74440" y="149882"/>
                  </a:cubicBezTo>
                  <a:close/>
                </a:path>
              </a:pathLst>
            </a:custGeom>
            <a:grpFill/>
            <a:ln w="12736" cap="flat">
              <a:noFill/>
              <a:prstDash val="solid"/>
              <a:miter/>
            </a:ln>
          </p:spPr>
          <p:txBody>
            <a:bodyPr rtlCol="0" anchor="ctr"/>
            <a:lstStyle/>
            <a:p>
              <a:endParaRPr lang="en-GB" sz="1999"/>
            </a:p>
          </p:txBody>
        </p:sp>
        <p:sp>
          <p:nvSpPr>
            <p:cNvPr id="147" name="Freeform: Shape 146">
              <a:extLst>
                <a:ext uri="{FF2B5EF4-FFF2-40B4-BE49-F238E27FC236}">
                  <a16:creationId xmlns:a16="http://schemas.microsoft.com/office/drawing/2014/main" id="{E73A9FBD-D7DB-41C0-8849-3738A414F42D}"/>
                </a:ext>
              </a:extLst>
            </p:cNvPr>
            <p:cNvSpPr/>
            <p:nvPr/>
          </p:nvSpPr>
          <p:spPr>
            <a:xfrm>
              <a:off x="8553569" y="3256548"/>
              <a:ext cx="149891" cy="149891"/>
            </a:xfrm>
            <a:custGeom>
              <a:avLst/>
              <a:gdLst>
                <a:gd name="connsiteX0" fmla="*/ 74313 w 149891"/>
                <a:gd name="connsiteY0" fmla="*/ -10 h 149891"/>
                <a:gd name="connsiteX1" fmla="*/ -505 w 149891"/>
                <a:gd name="connsiteY1" fmla="*/ 75063 h 149891"/>
                <a:gd name="connsiteX2" fmla="*/ 74568 w 149891"/>
                <a:gd name="connsiteY2" fmla="*/ 149882 h 149891"/>
                <a:gd name="connsiteX3" fmla="*/ 149386 w 149891"/>
                <a:gd name="connsiteY3" fmla="*/ 74936 h 149891"/>
                <a:gd name="connsiteX4" fmla="*/ 74441 w 149891"/>
                <a:gd name="connsiteY4" fmla="*/ -10 h 149891"/>
                <a:gd name="connsiteX5" fmla="*/ 74313 w 149891"/>
                <a:gd name="connsiteY5" fmla="*/ -10 h 1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1" h="149891">
                  <a:moveTo>
                    <a:pt x="74313" y="-10"/>
                  </a:moveTo>
                  <a:cubicBezTo>
                    <a:pt x="32927" y="67"/>
                    <a:pt x="-582" y="33677"/>
                    <a:pt x="-505" y="75063"/>
                  </a:cubicBezTo>
                  <a:cubicBezTo>
                    <a:pt x="-442" y="116449"/>
                    <a:pt x="33182" y="149958"/>
                    <a:pt x="74568" y="149882"/>
                  </a:cubicBezTo>
                  <a:cubicBezTo>
                    <a:pt x="115916" y="149805"/>
                    <a:pt x="149386" y="116284"/>
                    <a:pt x="149386" y="74936"/>
                  </a:cubicBezTo>
                  <a:cubicBezTo>
                    <a:pt x="149386" y="33550"/>
                    <a:pt x="115827" y="-10"/>
                    <a:pt x="74441" y="-10"/>
                  </a:cubicBezTo>
                  <a:cubicBezTo>
                    <a:pt x="74402" y="-10"/>
                    <a:pt x="74351" y="-10"/>
                    <a:pt x="74313" y="-10"/>
                  </a:cubicBezTo>
                  <a:close/>
                </a:path>
              </a:pathLst>
            </a:custGeom>
            <a:grpFill/>
            <a:ln w="12736" cap="flat">
              <a:noFill/>
              <a:prstDash val="solid"/>
              <a:miter/>
            </a:ln>
          </p:spPr>
          <p:txBody>
            <a:bodyPr rtlCol="0" anchor="ctr"/>
            <a:lstStyle/>
            <a:p>
              <a:endParaRPr lang="en-GB" sz="1999"/>
            </a:p>
          </p:txBody>
        </p:sp>
        <p:sp>
          <p:nvSpPr>
            <p:cNvPr id="148" name="Freeform: Shape 147">
              <a:extLst>
                <a:ext uri="{FF2B5EF4-FFF2-40B4-BE49-F238E27FC236}">
                  <a16:creationId xmlns:a16="http://schemas.microsoft.com/office/drawing/2014/main" id="{B556720E-A801-494E-BD53-33821D10612B}"/>
                </a:ext>
              </a:extLst>
            </p:cNvPr>
            <p:cNvSpPr/>
            <p:nvPr/>
          </p:nvSpPr>
          <p:spPr>
            <a:xfrm>
              <a:off x="9354265" y="325654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49" name="Freeform: Shape 148">
              <a:extLst>
                <a:ext uri="{FF2B5EF4-FFF2-40B4-BE49-F238E27FC236}">
                  <a16:creationId xmlns:a16="http://schemas.microsoft.com/office/drawing/2014/main" id="{4BC8FD2C-B877-462A-A914-E46C33D56A2E}"/>
                </a:ext>
              </a:extLst>
            </p:cNvPr>
            <p:cNvSpPr/>
            <p:nvPr/>
          </p:nvSpPr>
          <p:spPr>
            <a:xfrm>
              <a:off x="9755251" y="325654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50" name="Freeform: Shape 149">
              <a:extLst>
                <a:ext uri="{FF2B5EF4-FFF2-40B4-BE49-F238E27FC236}">
                  <a16:creationId xmlns:a16="http://schemas.microsoft.com/office/drawing/2014/main" id="{08EB6A50-8AF6-4A5B-8E2C-D83372A6AEFA}"/>
                </a:ext>
              </a:extLst>
            </p:cNvPr>
            <p:cNvSpPr/>
            <p:nvPr/>
          </p:nvSpPr>
          <p:spPr>
            <a:xfrm>
              <a:off x="10556456" y="325654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5"/>
                    <a:pt x="115801" y="67"/>
                    <a:pt x="74440" y="-10"/>
                  </a:cubicBezTo>
                  <a:close/>
                </a:path>
              </a:pathLst>
            </a:custGeom>
            <a:grpFill/>
            <a:ln w="12736" cap="flat">
              <a:noFill/>
              <a:prstDash val="solid"/>
              <a:miter/>
            </a:ln>
          </p:spPr>
          <p:txBody>
            <a:bodyPr rtlCol="0" anchor="ctr"/>
            <a:lstStyle/>
            <a:p>
              <a:endParaRPr lang="en-GB" sz="1999"/>
            </a:p>
          </p:txBody>
        </p:sp>
        <p:sp>
          <p:nvSpPr>
            <p:cNvPr id="151" name="Freeform: Shape 150">
              <a:extLst>
                <a:ext uri="{FF2B5EF4-FFF2-40B4-BE49-F238E27FC236}">
                  <a16:creationId xmlns:a16="http://schemas.microsoft.com/office/drawing/2014/main" id="{16591360-02D1-4FBC-9C9D-6D0A2BDBF221}"/>
                </a:ext>
              </a:extLst>
            </p:cNvPr>
            <p:cNvSpPr/>
            <p:nvPr/>
          </p:nvSpPr>
          <p:spPr>
            <a:xfrm>
              <a:off x="10756312" y="325654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52" name="Freeform: Shape 151">
              <a:extLst>
                <a:ext uri="{FF2B5EF4-FFF2-40B4-BE49-F238E27FC236}">
                  <a16:creationId xmlns:a16="http://schemas.microsoft.com/office/drawing/2014/main" id="{1096B620-E75F-479B-B0F2-6A6B03B5EB83}"/>
                </a:ext>
              </a:extLst>
            </p:cNvPr>
            <p:cNvSpPr/>
            <p:nvPr/>
          </p:nvSpPr>
          <p:spPr>
            <a:xfrm>
              <a:off x="10956932" y="325654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53" name="Freeform: Shape 152">
              <a:extLst>
                <a:ext uri="{FF2B5EF4-FFF2-40B4-BE49-F238E27FC236}">
                  <a16:creationId xmlns:a16="http://schemas.microsoft.com/office/drawing/2014/main" id="{793FEC88-3C6F-4F49-8601-23390F6108C1}"/>
                </a:ext>
              </a:extLst>
            </p:cNvPr>
            <p:cNvSpPr/>
            <p:nvPr/>
          </p:nvSpPr>
          <p:spPr>
            <a:xfrm>
              <a:off x="11157297" y="325654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54" name="Freeform: Shape 153">
              <a:extLst>
                <a:ext uri="{FF2B5EF4-FFF2-40B4-BE49-F238E27FC236}">
                  <a16:creationId xmlns:a16="http://schemas.microsoft.com/office/drawing/2014/main" id="{1BCD8146-8BD9-4047-B2B0-99B4D65B5FD3}"/>
                </a:ext>
              </a:extLst>
            </p:cNvPr>
            <p:cNvSpPr/>
            <p:nvPr/>
          </p:nvSpPr>
          <p:spPr>
            <a:xfrm>
              <a:off x="11557900" y="3256548"/>
              <a:ext cx="149891" cy="149891"/>
            </a:xfrm>
            <a:custGeom>
              <a:avLst/>
              <a:gdLst>
                <a:gd name="connsiteX0" fmla="*/ 74313 w 149891"/>
                <a:gd name="connsiteY0" fmla="*/ -10 h 149891"/>
                <a:gd name="connsiteX1" fmla="*/ -505 w 149891"/>
                <a:gd name="connsiteY1" fmla="*/ 75063 h 149891"/>
                <a:gd name="connsiteX2" fmla="*/ 74568 w 149891"/>
                <a:gd name="connsiteY2" fmla="*/ 149882 h 149891"/>
                <a:gd name="connsiteX3" fmla="*/ 149386 w 149891"/>
                <a:gd name="connsiteY3" fmla="*/ 74936 h 149891"/>
                <a:gd name="connsiteX4" fmla="*/ 74440 w 149891"/>
                <a:gd name="connsiteY4" fmla="*/ -10 h 149891"/>
                <a:gd name="connsiteX5" fmla="*/ 74313 w 149891"/>
                <a:gd name="connsiteY5" fmla="*/ -10 h 1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1" h="149891">
                  <a:moveTo>
                    <a:pt x="74313" y="-10"/>
                  </a:moveTo>
                  <a:cubicBezTo>
                    <a:pt x="32927" y="67"/>
                    <a:pt x="-569" y="33677"/>
                    <a:pt x="-505" y="75063"/>
                  </a:cubicBezTo>
                  <a:cubicBezTo>
                    <a:pt x="-429" y="116449"/>
                    <a:pt x="33182" y="149958"/>
                    <a:pt x="74568" y="149882"/>
                  </a:cubicBezTo>
                  <a:cubicBezTo>
                    <a:pt x="115915" y="149805"/>
                    <a:pt x="149386" y="116284"/>
                    <a:pt x="149386" y="74936"/>
                  </a:cubicBezTo>
                  <a:cubicBezTo>
                    <a:pt x="149386" y="33550"/>
                    <a:pt x="115826" y="-10"/>
                    <a:pt x="74440" y="-10"/>
                  </a:cubicBezTo>
                  <a:cubicBezTo>
                    <a:pt x="74402" y="-10"/>
                    <a:pt x="74351" y="-10"/>
                    <a:pt x="74313" y="-10"/>
                  </a:cubicBezTo>
                  <a:close/>
                </a:path>
              </a:pathLst>
            </a:custGeom>
            <a:grpFill/>
            <a:ln w="12736" cap="flat">
              <a:noFill/>
              <a:prstDash val="solid"/>
              <a:miter/>
            </a:ln>
          </p:spPr>
          <p:txBody>
            <a:bodyPr rtlCol="0" anchor="ctr"/>
            <a:lstStyle/>
            <a:p>
              <a:endParaRPr lang="en-GB" sz="1999"/>
            </a:p>
          </p:txBody>
        </p:sp>
        <p:sp>
          <p:nvSpPr>
            <p:cNvPr id="155" name="Freeform: Shape 154">
              <a:extLst>
                <a:ext uri="{FF2B5EF4-FFF2-40B4-BE49-F238E27FC236}">
                  <a16:creationId xmlns:a16="http://schemas.microsoft.com/office/drawing/2014/main" id="{756142BF-F700-414D-B584-ECF6CF2BF4CF}"/>
                </a:ext>
              </a:extLst>
            </p:cNvPr>
            <p:cNvSpPr/>
            <p:nvPr/>
          </p:nvSpPr>
          <p:spPr>
            <a:xfrm>
              <a:off x="10356091" y="325654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56" name="Freeform: Shape 155">
              <a:extLst>
                <a:ext uri="{FF2B5EF4-FFF2-40B4-BE49-F238E27FC236}">
                  <a16:creationId xmlns:a16="http://schemas.microsoft.com/office/drawing/2014/main" id="{E47C6079-4E65-4161-9DB5-BEB7EEFAE00D}"/>
                </a:ext>
              </a:extLst>
            </p:cNvPr>
            <p:cNvSpPr/>
            <p:nvPr/>
          </p:nvSpPr>
          <p:spPr>
            <a:xfrm>
              <a:off x="11758137" y="325654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57" name="Freeform: Shape 156">
              <a:extLst>
                <a:ext uri="{FF2B5EF4-FFF2-40B4-BE49-F238E27FC236}">
                  <a16:creationId xmlns:a16="http://schemas.microsoft.com/office/drawing/2014/main" id="{7B2C7F21-F82C-4B7F-8067-24F1DBDF9074}"/>
                </a:ext>
              </a:extLst>
            </p:cNvPr>
            <p:cNvSpPr/>
            <p:nvPr/>
          </p:nvSpPr>
          <p:spPr>
            <a:xfrm>
              <a:off x="11357535" y="3256548"/>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58" name="Freeform: Shape 157">
              <a:extLst>
                <a:ext uri="{FF2B5EF4-FFF2-40B4-BE49-F238E27FC236}">
                  <a16:creationId xmlns:a16="http://schemas.microsoft.com/office/drawing/2014/main" id="{D7025EC6-459E-44EC-B9A5-A3E261C75428}"/>
                </a:ext>
              </a:extLst>
            </p:cNvPr>
            <p:cNvSpPr/>
            <p:nvPr/>
          </p:nvSpPr>
          <p:spPr>
            <a:xfrm>
              <a:off x="6350317" y="3452962"/>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59" name="Freeform: Shape 158">
              <a:extLst>
                <a:ext uri="{FF2B5EF4-FFF2-40B4-BE49-F238E27FC236}">
                  <a16:creationId xmlns:a16="http://schemas.microsoft.com/office/drawing/2014/main" id="{387E7B7F-2622-4EC8-931F-2A563C29FFC5}"/>
                </a:ext>
              </a:extLst>
            </p:cNvPr>
            <p:cNvSpPr/>
            <p:nvPr/>
          </p:nvSpPr>
          <p:spPr>
            <a:xfrm>
              <a:off x="6951157" y="3452962"/>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60" name="Freeform: Shape 159">
              <a:extLst>
                <a:ext uri="{FF2B5EF4-FFF2-40B4-BE49-F238E27FC236}">
                  <a16:creationId xmlns:a16="http://schemas.microsoft.com/office/drawing/2014/main" id="{D91FBFDA-FBAD-42BC-B2A9-7DAC84A4EB67}"/>
                </a:ext>
              </a:extLst>
            </p:cNvPr>
            <p:cNvSpPr/>
            <p:nvPr/>
          </p:nvSpPr>
          <p:spPr>
            <a:xfrm>
              <a:off x="7752363" y="3452962"/>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61" name="Freeform: Shape 160">
              <a:extLst>
                <a:ext uri="{FF2B5EF4-FFF2-40B4-BE49-F238E27FC236}">
                  <a16:creationId xmlns:a16="http://schemas.microsoft.com/office/drawing/2014/main" id="{953D386E-2C82-4A79-8A5A-F4DEDD58F0D8}"/>
                </a:ext>
              </a:extLst>
            </p:cNvPr>
            <p:cNvSpPr/>
            <p:nvPr/>
          </p:nvSpPr>
          <p:spPr>
            <a:xfrm rot="20803200">
              <a:off x="7952568" y="3453312"/>
              <a:ext cx="149891" cy="149891"/>
            </a:xfrm>
            <a:custGeom>
              <a:avLst/>
              <a:gdLst>
                <a:gd name="connsiteX0" fmla="*/ 149386 w 149891"/>
                <a:gd name="connsiteY0" fmla="*/ 74936 h 149891"/>
                <a:gd name="connsiteX1" fmla="*/ 74440 w 149891"/>
                <a:gd name="connsiteY1" fmla="*/ 149882 h 149891"/>
                <a:gd name="connsiteX2" fmla="*/ -506 w 149891"/>
                <a:gd name="connsiteY2" fmla="*/ 74936 h 149891"/>
                <a:gd name="connsiteX3" fmla="*/ 74440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1" y="149882"/>
                    <a:pt x="74440" y="149882"/>
                  </a:cubicBezTo>
                  <a:cubicBezTo>
                    <a:pt x="33048" y="149882"/>
                    <a:pt x="-506" y="116327"/>
                    <a:pt x="-506" y="74936"/>
                  </a:cubicBezTo>
                  <a:cubicBezTo>
                    <a:pt x="-506" y="33545"/>
                    <a:pt x="33048" y="-10"/>
                    <a:pt x="74440" y="-10"/>
                  </a:cubicBezTo>
                  <a:cubicBezTo>
                    <a:pt x="115831" y="-10"/>
                    <a:pt x="149386" y="33545"/>
                    <a:pt x="149386" y="74936"/>
                  </a:cubicBezTo>
                  <a:close/>
                </a:path>
              </a:pathLst>
            </a:custGeom>
            <a:grpFill/>
            <a:ln w="12736" cap="flat">
              <a:noFill/>
              <a:prstDash val="solid"/>
              <a:miter/>
            </a:ln>
          </p:spPr>
          <p:txBody>
            <a:bodyPr rtlCol="0" anchor="ctr"/>
            <a:lstStyle/>
            <a:p>
              <a:endParaRPr lang="en-GB" sz="1999"/>
            </a:p>
          </p:txBody>
        </p:sp>
        <p:sp>
          <p:nvSpPr>
            <p:cNvPr id="162" name="Freeform: Shape 161">
              <a:extLst>
                <a:ext uri="{FF2B5EF4-FFF2-40B4-BE49-F238E27FC236}">
                  <a16:creationId xmlns:a16="http://schemas.microsoft.com/office/drawing/2014/main" id="{7945B37C-1616-47BC-82C8-BE386F119BFB}"/>
                </a:ext>
              </a:extLst>
            </p:cNvPr>
            <p:cNvSpPr/>
            <p:nvPr/>
          </p:nvSpPr>
          <p:spPr>
            <a:xfrm>
              <a:off x="8353204" y="3452962"/>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63" name="Freeform: Shape 162">
              <a:extLst>
                <a:ext uri="{FF2B5EF4-FFF2-40B4-BE49-F238E27FC236}">
                  <a16:creationId xmlns:a16="http://schemas.microsoft.com/office/drawing/2014/main" id="{8C20D700-305A-471F-911C-40B305BF7C4F}"/>
                </a:ext>
              </a:extLst>
            </p:cNvPr>
            <p:cNvSpPr/>
            <p:nvPr/>
          </p:nvSpPr>
          <p:spPr>
            <a:xfrm rot="18900000">
              <a:off x="8753835" y="3452936"/>
              <a:ext cx="149891" cy="149891"/>
            </a:xfrm>
            <a:custGeom>
              <a:avLst/>
              <a:gdLst>
                <a:gd name="connsiteX0" fmla="*/ 149386 w 149891"/>
                <a:gd name="connsiteY0" fmla="*/ 74936 h 149891"/>
                <a:gd name="connsiteX1" fmla="*/ 74441 w 149891"/>
                <a:gd name="connsiteY1" fmla="*/ 149882 h 149891"/>
                <a:gd name="connsiteX2" fmla="*/ -505 w 149891"/>
                <a:gd name="connsiteY2" fmla="*/ 74936 h 149891"/>
                <a:gd name="connsiteX3" fmla="*/ 74441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2" y="149882"/>
                    <a:pt x="74441" y="149882"/>
                  </a:cubicBezTo>
                  <a:cubicBezTo>
                    <a:pt x="33049" y="149882"/>
                    <a:pt x="-505" y="116327"/>
                    <a:pt x="-505" y="74936"/>
                  </a:cubicBezTo>
                  <a:cubicBezTo>
                    <a:pt x="-505" y="33544"/>
                    <a:pt x="33049" y="-10"/>
                    <a:pt x="74441" y="-10"/>
                  </a:cubicBezTo>
                  <a:cubicBezTo>
                    <a:pt x="115832" y="-10"/>
                    <a:pt x="149386" y="33544"/>
                    <a:pt x="149386" y="74936"/>
                  </a:cubicBezTo>
                  <a:close/>
                </a:path>
              </a:pathLst>
            </a:custGeom>
            <a:grpFill/>
            <a:ln w="12736" cap="flat">
              <a:noFill/>
              <a:prstDash val="solid"/>
              <a:miter/>
            </a:ln>
          </p:spPr>
          <p:txBody>
            <a:bodyPr rtlCol="0" anchor="ctr"/>
            <a:lstStyle/>
            <a:p>
              <a:endParaRPr lang="en-GB" sz="1999"/>
            </a:p>
          </p:txBody>
        </p:sp>
        <p:sp>
          <p:nvSpPr>
            <p:cNvPr id="164" name="Freeform: Shape 163">
              <a:extLst>
                <a:ext uri="{FF2B5EF4-FFF2-40B4-BE49-F238E27FC236}">
                  <a16:creationId xmlns:a16="http://schemas.microsoft.com/office/drawing/2014/main" id="{A0963F06-0CE8-4665-8A8E-F9E44EDC8752}"/>
                </a:ext>
              </a:extLst>
            </p:cNvPr>
            <p:cNvSpPr/>
            <p:nvPr/>
          </p:nvSpPr>
          <p:spPr>
            <a:xfrm rot="18900000">
              <a:off x="9555025" y="3452825"/>
              <a:ext cx="149891" cy="149891"/>
            </a:xfrm>
            <a:custGeom>
              <a:avLst/>
              <a:gdLst>
                <a:gd name="connsiteX0" fmla="*/ 149386 w 149891"/>
                <a:gd name="connsiteY0" fmla="*/ 74936 h 149891"/>
                <a:gd name="connsiteX1" fmla="*/ 74440 w 149891"/>
                <a:gd name="connsiteY1" fmla="*/ 149882 h 149891"/>
                <a:gd name="connsiteX2" fmla="*/ -506 w 149891"/>
                <a:gd name="connsiteY2" fmla="*/ 74936 h 149891"/>
                <a:gd name="connsiteX3" fmla="*/ 74440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2" y="149882"/>
                    <a:pt x="74440" y="149882"/>
                  </a:cubicBezTo>
                  <a:cubicBezTo>
                    <a:pt x="33049" y="149882"/>
                    <a:pt x="-506" y="116327"/>
                    <a:pt x="-506" y="74936"/>
                  </a:cubicBezTo>
                  <a:cubicBezTo>
                    <a:pt x="-506" y="33544"/>
                    <a:pt x="33049" y="-10"/>
                    <a:pt x="74440" y="-10"/>
                  </a:cubicBezTo>
                  <a:cubicBezTo>
                    <a:pt x="115832" y="-10"/>
                    <a:pt x="149386" y="33544"/>
                    <a:pt x="149386" y="74936"/>
                  </a:cubicBezTo>
                  <a:close/>
                </a:path>
              </a:pathLst>
            </a:custGeom>
            <a:grpFill/>
            <a:ln w="12736" cap="flat">
              <a:noFill/>
              <a:prstDash val="solid"/>
              <a:miter/>
            </a:ln>
          </p:spPr>
          <p:txBody>
            <a:bodyPr rtlCol="0" anchor="ctr"/>
            <a:lstStyle/>
            <a:p>
              <a:endParaRPr lang="en-GB" sz="1999"/>
            </a:p>
          </p:txBody>
        </p:sp>
        <p:sp>
          <p:nvSpPr>
            <p:cNvPr id="165" name="Freeform: Shape 164">
              <a:extLst>
                <a:ext uri="{FF2B5EF4-FFF2-40B4-BE49-F238E27FC236}">
                  <a16:creationId xmlns:a16="http://schemas.microsoft.com/office/drawing/2014/main" id="{09F37EB4-F77A-4857-AFDB-1970D1C9BBBC}"/>
                </a:ext>
              </a:extLst>
            </p:cNvPr>
            <p:cNvSpPr/>
            <p:nvPr/>
          </p:nvSpPr>
          <p:spPr>
            <a:xfrm>
              <a:off x="9955488" y="3452962"/>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66" name="Freeform: Shape 165">
              <a:extLst>
                <a:ext uri="{FF2B5EF4-FFF2-40B4-BE49-F238E27FC236}">
                  <a16:creationId xmlns:a16="http://schemas.microsoft.com/office/drawing/2014/main" id="{B9497B81-4EAA-4F8E-B1B0-CB91FFC4672F}"/>
                </a:ext>
              </a:extLst>
            </p:cNvPr>
            <p:cNvSpPr/>
            <p:nvPr/>
          </p:nvSpPr>
          <p:spPr>
            <a:xfrm rot="18900000">
              <a:off x="8553525" y="3453009"/>
              <a:ext cx="149891" cy="149891"/>
            </a:xfrm>
            <a:custGeom>
              <a:avLst/>
              <a:gdLst>
                <a:gd name="connsiteX0" fmla="*/ 149386 w 149891"/>
                <a:gd name="connsiteY0" fmla="*/ 74936 h 149891"/>
                <a:gd name="connsiteX1" fmla="*/ 74440 w 149891"/>
                <a:gd name="connsiteY1" fmla="*/ 149882 h 149891"/>
                <a:gd name="connsiteX2" fmla="*/ -506 w 149891"/>
                <a:gd name="connsiteY2" fmla="*/ 74936 h 149891"/>
                <a:gd name="connsiteX3" fmla="*/ 74440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2" y="149882"/>
                    <a:pt x="74440" y="149882"/>
                  </a:cubicBezTo>
                  <a:cubicBezTo>
                    <a:pt x="33049" y="149882"/>
                    <a:pt x="-506" y="116327"/>
                    <a:pt x="-506" y="74936"/>
                  </a:cubicBezTo>
                  <a:cubicBezTo>
                    <a:pt x="-506" y="33544"/>
                    <a:pt x="33049" y="-10"/>
                    <a:pt x="74440" y="-10"/>
                  </a:cubicBezTo>
                  <a:cubicBezTo>
                    <a:pt x="115832" y="-10"/>
                    <a:pt x="149386" y="33544"/>
                    <a:pt x="149386" y="74936"/>
                  </a:cubicBezTo>
                  <a:close/>
                </a:path>
              </a:pathLst>
            </a:custGeom>
            <a:grpFill/>
            <a:ln w="12736" cap="flat">
              <a:noFill/>
              <a:prstDash val="solid"/>
              <a:miter/>
            </a:ln>
          </p:spPr>
          <p:txBody>
            <a:bodyPr rtlCol="0" anchor="ctr"/>
            <a:lstStyle/>
            <a:p>
              <a:endParaRPr lang="en-GB" sz="1999"/>
            </a:p>
          </p:txBody>
        </p:sp>
        <p:sp>
          <p:nvSpPr>
            <p:cNvPr id="167" name="Freeform: Shape 166">
              <a:extLst>
                <a:ext uri="{FF2B5EF4-FFF2-40B4-BE49-F238E27FC236}">
                  <a16:creationId xmlns:a16="http://schemas.microsoft.com/office/drawing/2014/main" id="{96C41E11-859A-486C-B5F1-53F63E68210A}"/>
                </a:ext>
              </a:extLst>
            </p:cNvPr>
            <p:cNvSpPr/>
            <p:nvPr/>
          </p:nvSpPr>
          <p:spPr>
            <a:xfrm>
              <a:off x="8954044" y="3452962"/>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68" name="Freeform: Shape 167">
              <a:extLst>
                <a:ext uri="{FF2B5EF4-FFF2-40B4-BE49-F238E27FC236}">
                  <a16:creationId xmlns:a16="http://schemas.microsoft.com/office/drawing/2014/main" id="{32B35951-1A78-4921-B82D-2E2E7B78BDB3}"/>
                </a:ext>
              </a:extLst>
            </p:cNvPr>
            <p:cNvSpPr/>
            <p:nvPr/>
          </p:nvSpPr>
          <p:spPr>
            <a:xfrm>
              <a:off x="9354265" y="3452962"/>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69" name="Freeform: Shape 168">
              <a:extLst>
                <a:ext uri="{FF2B5EF4-FFF2-40B4-BE49-F238E27FC236}">
                  <a16:creationId xmlns:a16="http://schemas.microsoft.com/office/drawing/2014/main" id="{6ECFD768-16F6-4CF7-9FCA-29FEB4F4F7D8}"/>
                </a:ext>
              </a:extLst>
            </p:cNvPr>
            <p:cNvSpPr/>
            <p:nvPr/>
          </p:nvSpPr>
          <p:spPr>
            <a:xfrm rot="20803200">
              <a:off x="9755192" y="3453339"/>
              <a:ext cx="149891" cy="149891"/>
            </a:xfrm>
            <a:custGeom>
              <a:avLst/>
              <a:gdLst>
                <a:gd name="connsiteX0" fmla="*/ 149386 w 149891"/>
                <a:gd name="connsiteY0" fmla="*/ 74936 h 149891"/>
                <a:gd name="connsiteX1" fmla="*/ 74441 w 149891"/>
                <a:gd name="connsiteY1" fmla="*/ 149882 h 149891"/>
                <a:gd name="connsiteX2" fmla="*/ -505 w 149891"/>
                <a:gd name="connsiteY2" fmla="*/ 74936 h 149891"/>
                <a:gd name="connsiteX3" fmla="*/ 74441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2" y="149882"/>
                    <a:pt x="74441" y="149882"/>
                  </a:cubicBezTo>
                  <a:cubicBezTo>
                    <a:pt x="33049" y="149882"/>
                    <a:pt x="-505" y="116327"/>
                    <a:pt x="-505" y="74936"/>
                  </a:cubicBezTo>
                  <a:cubicBezTo>
                    <a:pt x="-505" y="33545"/>
                    <a:pt x="33049" y="-10"/>
                    <a:pt x="74441" y="-10"/>
                  </a:cubicBezTo>
                  <a:cubicBezTo>
                    <a:pt x="115832" y="-10"/>
                    <a:pt x="149386" y="33545"/>
                    <a:pt x="149386" y="74936"/>
                  </a:cubicBezTo>
                  <a:close/>
                </a:path>
              </a:pathLst>
            </a:custGeom>
            <a:grpFill/>
            <a:ln w="12736" cap="flat">
              <a:noFill/>
              <a:prstDash val="solid"/>
              <a:miter/>
            </a:ln>
          </p:spPr>
          <p:txBody>
            <a:bodyPr rtlCol="0" anchor="ctr"/>
            <a:lstStyle/>
            <a:p>
              <a:endParaRPr lang="en-GB" sz="1999"/>
            </a:p>
          </p:txBody>
        </p:sp>
        <p:sp>
          <p:nvSpPr>
            <p:cNvPr id="170" name="Freeform: Shape 169">
              <a:extLst>
                <a:ext uri="{FF2B5EF4-FFF2-40B4-BE49-F238E27FC236}">
                  <a16:creationId xmlns:a16="http://schemas.microsoft.com/office/drawing/2014/main" id="{78FB274A-E903-445E-8653-740B67334E2D}"/>
                </a:ext>
              </a:extLst>
            </p:cNvPr>
            <p:cNvSpPr/>
            <p:nvPr/>
          </p:nvSpPr>
          <p:spPr>
            <a:xfrm rot="20803200">
              <a:off x="10155789" y="3453469"/>
              <a:ext cx="149891" cy="149891"/>
            </a:xfrm>
            <a:custGeom>
              <a:avLst/>
              <a:gdLst>
                <a:gd name="connsiteX0" fmla="*/ 149386 w 149891"/>
                <a:gd name="connsiteY0" fmla="*/ 74936 h 149891"/>
                <a:gd name="connsiteX1" fmla="*/ 74441 w 149891"/>
                <a:gd name="connsiteY1" fmla="*/ 149882 h 149891"/>
                <a:gd name="connsiteX2" fmla="*/ -505 w 149891"/>
                <a:gd name="connsiteY2" fmla="*/ 74936 h 149891"/>
                <a:gd name="connsiteX3" fmla="*/ 74441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2" y="149882"/>
                    <a:pt x="74441" y="149882"/>
                  </a:cubicBezTo>
                  <a:cubicBezTo>
                    <a:pt x="33049" y="149882"/>
                    <a:pt x="-505" y="116327"/>
                    <a:pt x="-505" y="74936"/>
                  </a:cubicBezTo>
                  <a:cubicBezTo>
                    <a:pt x="-505" y="33545"/>
                    <a:pt x="33049" y="-10"/>
                    <a:pt x="74441" y="-10"/>
                  </a:cubicBezTo>
                  <a:cubicBezTo>
                    <a:pt x="115832" y="-10"/>
                    <a:pt x="149386" y="33545"/>
                    <a:pt x="149386" y="74936"/>
                  </a:cubicBezTo>
                  <a:close/>
                </a:path>
              </a:pathLst>
            </a:custGeom>
            <a:grpFill/>
            <a:ln w="12736" cap="flat">
              <a:noFill/>
              <a:prstDash val="solid"/>
              <a:miter/>
            </a:ln>
          </p:spPr>
          <p:txBody>
            <a:bodyPr rtlCol="0" anchor="ctr"/>
            <a:lstStyle/>
            <a:p>
              <a:endParaRPr lang="en-GB" sz="1999"/>
            </a:p>
          </p:txBody>
        </p:sp>
        <p:sp>
          <p:nvSpPr>
            <p:cNvPr id="171" name="Freeform: Shape 170">
              <a:extLst>
                <a:ext uri="{FF2B5EF4-FFF2-40B4-BE49-F238E27FC236}">
                  <a16:creationId xmlns:a16="http://schemas.microsoft.com/office/drawing/2014/main" id="{4CFBD41D-5D7A-4AF0-A045-FABB678F154C}"/>
                </a:ext>
              </a:extLst>
            </p:cNvPr>
            <p:cNvSpPr/>
            <p:nvPr/>
          </p:nvSpPr>
          <p:spPr>
            <a:xfrm>
              <a:off x="10556456" y="3452962"/>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6"/>
                    <a:pt x="115801" y="67"/>
                    <a:pt x="74440" y="-10"/>
                  </a:cubicBezTo>
                  <a:close/>
                </a:path>
              </a:pathLst>
            </a:custGeom>
            <a:grpFill/>
            <a:ln w="12736" cap="flat">
              <a:noFill/>
              <a:prstDash val="solid"/>
              <a:miter/>
            </a:ln>
          </p:spPr>
          <p:txBody>
            <a:bodyPr rtlCol="0" anchor="ctr"/>
            <a:lstStyle/>
            <a:p>
              <a:endParaRPr lang="en-GB" sz="1999"/>
            </a:p>
          </p:txBody>
        </p:sp>
        <p:sp>
          <p:nvSpPr>
            <p:cNvPr id="172" name="Freeform: Shape 171">
              <a:extLst>
                <a:ext uri="{FF2B5EF4-FFF2-40B4-BE49-F238E27FC236}">
                  <a16:creationId xmlns:a16="http://schemas.microsoft.com/office/drawing/2014/main" id="{DD3098C6-0091-4725-99C3-15E17CF7EBCD}"/>
                </a:ext>
              </a:extLst>
            </p:cNvPr>
            <p:cNvSpPr/>
            <p:nvPr/>
          </p:nvSpPr>
          <p:spPr>
            <a:xfrm>
              <a:off x="10756312" y="3452962"/>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73" name="Freeform: Shape 172">
              <a:extLst>
                <a:ext uri="{FF2B5EF4-FFF2-40B4-BE49-F238E27FC236}">
                  <a16:creationId xmlns:a16="http://schemas.microsoft.com/office/drawing/2014/main" id="{119B953B-FF9E-469F-85A9-BC0A7A7FD344}"/>
                </a:ext>
              </a:extLst>
            </p:cNvPr>
            <p:cNvSpPr/>
            <p:nvPr/>
          </p:nvSpPr>
          <p:spPr>
            <a:xfrm>
              <a:off x="10956932" y="3452834"/>
              <a:ext cx="149891" cy="149891"/>
            </a:xfrm>
            <a:custGeom>
              <a:avLst/>
              <a:gdLst>
                <a:gd name="connsiteX0" fmla="*/ 149891 w 149891"/>
                <a:gd name="connsiteY0" fmla="*/ 74946 h 149891"/>
                <a:gd name="connsiteX1" fmla="*/ 74946 w 149891"/>
                <a:gd name="connsiteY1" fmla="*/ 149892 h 149891"/>
                <a:gd name="connsiteX2" fmla="*/ 0 w 149891"/>
                <a:gd name="connsiteY2" fmla="*/ 74946 h 149891"/>
                <a:gd name="connsiteX3" fmla="*/ 74946 w 149891"/>
                <a:gd name="connsiteY3" fmla="*/ 0 h 149891"/>
                <a:gd name="connsiteX4" fmla="*/ 149891 w 149891"/>
                <a:gd name="connsiteY4" fmla="*/ 7494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891" y="74946"/>
                  </a:moveTo>
                  <a:cubicBezTo>
                    <a:pt x="149891" y="116337"/>
                    <a:pt x="116337" y="149892"/>
                    <a:pt x="74946" y="149892"/>
                  </a:cubicBezTo>
                  <a:cubicBezTo>
                    <a:pt x="33554" y="149892"/>
                    <a:pt x="0" y="116337"/>
                    <a:pt x="0" y="74946"/>
                  </a:cubicBezTo>
                  <a:cubicBezTo>
                    <a:pt x="0" y="33554"/>
                    <a:pt x="33554" y="0"/>
                    <a:pt x="74946" y="0"/>
                  </a:cubicBezTo>
                  <a:cubicBezTo>
                    <a:pt x="116337" y="0"/>
                    <a:pt x="149891" y="33554"/>
                    <a:pt x="149891" y="74946"/>
                  </a:cubicBezTo>
                  <a:close/>
                </a:path>
              </a:pathLst>
            </a:custGeom>
            <a:grpFill/>
            <a:ln w="12736" cap="flat">
              <a:noFill/>
              <a:prstDash val="solid"/>
              <a:miter/>
            </a:ln>
          </p:spPr>
          <p:txBody>
            <a:bodyPr rtlCol="0" anchor="ctr"/>
            <a:lstStyle/>
            <a:p>
              <a:endParaRPr lang="en-GB" sz="1999"/>
            </a:p>
          </p:txBody>
        </p:sp>
        <p:sp>
          <p:nvSpPr>
            <p:cNvPr id="174" name="Freeform: Shape 173">
              <a:extLst>
                <a:ext uri="{FF2B5EF4-FFF2-40B4-BE49-F238E27FC236}">
                  <a16:creationId xmlns:a16="http://schemas.microsoft.com/office/drawing/2014/main" id="{7C752F5C-2AFE-451D-A483-35321798D267}"/>
                </a:ext>
              </a:extLst>
            </p:cNvPr>
            <p:cNvSpPr/>
            <p:nvPr/>
          </p:nvSpPr>
          <p:spPr>
            <a:xfrm rot="18900000">
              <a:off x="11157315" y="3452947"/>
              <a:ext cx="149891" cy="149891"/>
            </a:xfrm>
            <a:custGeom>
              <a:avLst/>
              <a:gdLst>
                <a:gd name="connsiteX0" fmla="*/ 149386 w 149891"/>
                <a:gd name="connsiteY0" fmla="*/ 74936 h 149891"/>
                <a:gd name="connsiteX1" fmla="*/ 74441 w 149891"/>
                <a:gd name="connsiteY1" fmla="*/ 149882 h 149891"/>
                <a:gd name="connsiteX2" fmla="*/ -505 w 149891"/>
                <a:gd name="connsiteY2" fmla="*/ 74936 h 149891"/>
                <a:gd name="connsiteX3" fmla="*/ 74441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2" y="149882"/>
                    <a:pt x="74441" y="149882"/>
                  </a:cubicBezTo>
                  <a:cubicBezTo>
                    <a:pt x="33049" y="149882"/>
                    <a:pt x="-505" y="116327"/>
                    <a:pt x="-505" y="74936"/>
                  </a:cubicBezTo>
                  <a:cubicBezTo>
                    <a:pt x="-505" y="33544"/>
                    <a:pt x="33049" y="-10"/>
                    <a:pt x="74441" y="-10"/>
                  </a:cubicBezTo>
                  <a:cubicBezTo>
                    <a:pt x="115832" y="-10"/>
                    <a:pt x="149386" y="33544"/>
                    <a:pt x="149386" y="74936"/>
                  </a:cubicBezTo>
                  <a:close/>
                </a:path>
              </a:pathLst>
            </a:custGeom>
            <a:grpFill/>
            <a:ln w="12736" cap="flat">
              <a:noFill/>
              <a:prstDash val="solid"/>
              <a:miter/>
            </a:ln>
          </p:spPr>
          <p:txBody>
            <a:bodyPr rtlCol="0" anchor="ctr"/>
            <a:lstStyle/>
            <a:p>
              <a:endParaRPr lang="en-GB" sz="1999"/>
            </a:p>
          </p:txBody>
        </p:sp>
        <p:sp>
          <p:nvSpPr>
            <p:cNvPr id="175" name="Freeform: Shape 174">
              <a:extLst>
                <a:ext uri="{FF2B5EF4-FFF2-40B4-BE49-F238E27FC236}">
                  <a16:creationId xmlns:a16="http://schemas.microsoft.com/office/drawing/2014/main" id="{F561E12D-65D4-4BC9-BE22-82F602C808B3}"/>
                </a:ext>
              </a:extLst>
            </p:cNvPr>
            <p:cNvSpPr/>
            <p:nvPr/>
          </p:nvSpPr>
          <p:spPr>
            <a:xfrm>
              <a:off x="11557900" y="3452962"/>
              <a:ext cx="149891" cy="149891"/>
            </a:xfrm>
            <a:custGeom>
              <a:avLst/>
              <a:gdLst>
                <a:gd name="connsiteX0" fmla="*/ 74313 w 149891"/>
                <a:gd name="connsiteY0" fmla="*/ -10 h 149891"/>
                <a:gd name="connsiteX1" fmla="*/ -505 w 149891"/>
                <a:gd name="connsiteY1" fmla="*/ 75064 h 149891"/>
                <a:gd name="connsiteX2" fmla="*/ 74568 w 149891"/>
                <a:gd name="connsiteY2" fmla="*/ 149882 h 149891"/>
                <a:gd name="connsiteX3" fmla="*/ 149386 w 149891"/>
                <a:gd name="connsiteY3" fmla="*/ 74936 h 149891"/>
                <a:gd name="connsiteX4" fmla="*/ 74440 w 149891"/>
                <a:gd name="connsiteY4" fmla="*/ -10 h 149891"/>
                <a:gd name="connsiteX5" fmla="*/ 74313 w 149891"/>
                <a:gd name="connsiteY5" fmla="*/ -10 h 1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1" h="149891">
                  <a:moveTo>
                    <a:pt x="74313" y="-10"/>
                  </a:moveTo>
                  <a:cubicBezTo>
                    <a:pt x="32927" y="67"/>
                    <a:pt x="-569" y="33678"/>
                    <a:pt x="-505" y="75064"/>
                  </a:cubicBezTo>
                  <a:cubicBezTo>
                    <a:pt x="-429" y="116450"/>
                    <a:pt x="33182" y="149946"/>
                    <a:pt x="74568" y="149882"/>
                  </a:cubicBezTo>
                  <a:cubicBezTo>
                    <a:pt x="115915" y="149806"/>
                    <a:pt x="149386" y="116284"/>
                    <a:pt x="149386" y="74936"/>
                  </a:cubicBezTo>
                  <a:cubicBezTo>
                    <a:pt x="149386" y="33550"/>
                    <a:pt x="115826" y="-10"/>
                    <a:pt x="74440" y="-10"/>
                  </a:cubicBezTo>
                  <a:cubicBezTo>
                    <a:pt x="74402" y="-10"/>
                    <a:pt x="74351" y="-10"/>
                    <a:pt x="74313" y="-10"/>
                  </a:cubicBezTo>
                  <a:close/>
                </a:path>
              </a:pathLst>
            </a:custGeom>
            <a:grpFill/>
            <a:ln w="12736" cap="flat">
              <a:noFill/>
              <a:prstDash val="solid"/>
              <a:miter/>
            </a:ln>
          </p:spPr>
          <p:txBody>
            <a:bodyPr rtlCol="0" anchor="ctr"/>
            <a:lstStyle/>
            <a:p>
              <a:endParaRPr lang="en-GB" sz="1999"/>
            </a:p>
          </p:txBody>
        </p:sp>
        <p:sp>
          <p:nvSpPr>
            <p:cNvPr id="176" name="Freeform: Shape 175">
              <a:extLst>
                <a:ext uri="{FF2B5EF4-FFF2-40B4-BE49-F238E27FC236}">
                  <a16:creationId xmlns:a16="http://schemas.microsoft.com/office/drawing/2014/main" id="{6638FDF4-04CC-4A7F-A3A1-E56601F9FA1D}"/>
                </a:ext>
              </a:extLst>
            </p:cNvPr>
            <p:cNvSpPr/>
            <p:nvPr/>
          </p:nvSpPr>
          <p:spPr>
            <a:xfrm rot="18900000">
              <a:off x="10356125" y="3452931"/>
              <a:ext cx="149891" cy="149891"/>
            </a:xfrm>
            <a:custGeom>
              <a:avLst/>
              <a:gdLst>
                <a:gd name="connsiteX0" fmla="*/ 149386 w 149891"/>
                <a:gd name="connsiteY0" fmla="*/ 74936 h 149891"/>
                <a:gd name="connsiteX1" fmla="*/ 74440 w 149891"/>
                <a:gd name="connsiteY1" fmla="*/ 149882 h 149891"/>
                <a:gd name="connsiteX2" fmla="*/ -506 w 149891"/>
                <a:gd name="connsiteY2" fmla="*/ 74936 h 149891"/>
                <a:gd name="connsiteX3" fmla="*/ 74440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1" y="149882"/>
                    <a:pt x="74440" y="149882"/>
                  </a:cubicBezTo>
                  <a:cubicBezTo>
                    <a:pt x="33049" y="149882"/>
                    <a:pt x="-506" y="116327"/>
                    <a:pt x="-506" y="74936"/>
                  </a:cubicBezTo>
                  <a:cubicBezTo>
                    <a:pt x="-506" y="33544"/>
                    <a:pt x="33049" y="-10"/>
                    <a:pt x="74440" y="-10"/>
                  </a:cubicBezTo>
                  <a:cubicBezTo>
                    <a:pt x="115831" y="-10"/>
                    <a:pt x="149386" y="33544"/>
                    <a:pt x="149386" y="74936"/>
                  </a:cubicBezTo>
                  <a:close/>
                </a:path>
              </a:pathLst>
            </a:custGeom>
            <a:grpFill/>
            <a:ln w="12736" cap="flat">
              <a:noFill/>
              <a:prstDash val="solid"/>
              <a:miter/>
            </a:ln>
          </p:spPr>
          <p:txBody>
            <a:bodyPr rtlCol="0" anchor="ctr"/>
            <a:lstStyle/>
            <a:p>
              <a:endParaRPr lang="en-GB" sz="1999"/>
            </a:p>
          </p:txBody>
        </p:sp>
        <p:sp>
          <p:nvSpPr>
            <p:cNvPr id="177" name="Freeform: Shape 176">
              <a:extLst>
                <a:ext uri="{FF2B5EF4-FFF2-40B4-BE49-F238E27FC236}">
                  <a16:creationId xmlns:a16="http://schemas.microsoft.com/office/drawing/2014/main" id="{9AB1AC2C-89D4-4916-92AE-CE0E9649CF37}"/>
                </a:ext>
              </a:extLst>
            </p:cNvPr>
            <p:cNvSpPr/>
            <p:nvPr/>
          </p:nvSpPr>
          <p:spPr>
            <a:xfrm rot="20803200">
              <a:off x="11357584" y="3453507"/>
              <a:ext cx="149891" cy="149891"/>
            </a:xfrm>
            <a:custGeom>
              <a:avLst/>
              <a:gdLst>
                <a:gd name="connsiteX0" fmla="*/ 149386 w 149891"/>
                <a:gd name="connsiteY0" fmla="*/ 74936 h 149891"/>
                <a:gd name="connsiteX1" fmla="*/ 74440 w 149891"/>
                <a:gd name="connsiteY1" fmla="*/ 149882 h 149891"/>
                <a:gd name="connsiteX2" fmla="*/ -506 w 149891"/>
                <a:gd name="connsiteY2" fmla="*/ 74936 h 149891"/>
                <a:gd name="connsiteX3" fmla="*/ 74440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7"/>
                    <a:pt x="115832" y="149882"/>
                    <a:pt x="74440" y="149882"/>
                  </a:cubicBezTo>
                  <a:cubicBezTo>
                    <a:pt x="33049" y="149882"/>
                    <a:pt x="-506" y="116327"/>
                    <a:pt x="-506" y="74936"/>
                  </a:cubicBezTo>
                  <a:cubicBezTo>
                    <a:pt x="-506" y="33545"/>
                    <a:pt x="33049" y="-10"/>
                    <a:pt x="74440" y="-10"/>
                  </a:cubicBezTo>
                  <a:cubicBezTo>
                    <a:pt x="115832" y="-10"/>
                    <a:pt x="149386" y="33545"/>
                    <a:pt x="149386" y="74936"/>
                  </a:cubicBezTo>
                  <a:close/>
                </a:path>
              </a:pathLst>
            </a:custGeom>
            <a:grpFill/>
            <a:ln w="12736" cap="flat">
              <a:noFill/>
              <a:prstDash val="solid"/>
              <a:miter/>
            </a:ln>
          </p:spPr>
          <p:txBody>
            <a:bodyPr rtlCol="0" anchor="ctr"/>
            <a:lstStyle/>
            <a:p>
              <a:endParaRPr lang="en-GB" sz="1999"/>
            </a:p>
          </p:txBody>
        </p:sp>
        <p:sp>
          <p:nvSpPr>
            <p:cNvPr id="178" name="Freeform: Shape 177">
              <a:extLst>
                <a:ext uri="{FF2B5EF4-FFF2-40B4-BE49-F238E27FC236}">
                  <a16:creationId xmlns:a16="http://schemas.microsoft.com/office/drawing/2014/main" id="{5866E33F-E97F-4BFB-93A6-F36EE72FF051}"/>
                </a:ext>
              </a:extLst>
            </p:cNvPr>
            <p:cNvSpPr/>
            <p:nvPr/>
          </p:nvSpPr>
          <p:spPr>
            <a:xfrm>
              <a:off x="6550172"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79" name="Freeform: Shape 178">
              <a:extLst>
                <a:ext uri="{FF2B5EF4-FFF2-40B4-BE49-F238E27FC236}">
                  <a16:creationId xmlns:a16="http://schemas.microsoft.com/office/drawing/2014/main" id="{E3B983B4-6487-4199-BAC4-729AF758C210}"/>
                </a:ext>
              </a:extLst>
            </p:cNvPr>
            <p:cNvSpPr/>
            <p:nvPr/>
          </p:nvSpPr>
          <p:spPr>
            <a:xfrm>
              <a:off x="7351760"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80" name="Freeform: Shape 179">
              <a:extLst>
                <a:ext uri="{FF2B5EF4-FFF2-40B4-BE49-F238E27FC236}">
                  <a16:creationId xmlns:a16="http://schemas.microsoft.com/office/drawing/2014/main" id="{925D7315-7E74-45A7-8CB7-2A98D706B4AD}"/>
                </a:ext>
              </a:extLst>
            </p:cNvPr>
            <p:cNvSpPr/>
            <p:nvPr/>
          </p:nvSpPr>
          <p:spPr>
            <a:xfrm>
              <a:off x="7752363"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81" name="Freeform: Shape 180">
              <a:extLst>
                <a:ext uri="{FF2B5EF4-FFF2-40B4-BE49-F238E27FC236}">
                  <a16:creationId xmlns:a16="http://schemas.microsoft.com/office/drawing/2014/main" id="{918EF783-4C9C-4FD0-B1DC-1B0AF9CC1BC7}"/>
                </a:ext>
              </a:extLst>
            </p:cNvPr>
            <p:cNvSpPr/>
            <p:nvPr/>
          </p:nvSpPr>
          <p:spPr>
            <a:xfrm>
              <a:off x="8152966"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82" name="Freeform: Shape 181">
              <a:extLst>
                <a:ext uri="{FF2B5EF4-FFF2-40B4-BE49-F238E27FC236}">
                  <a16:creationId xmlns:a16="http://schemas.microsoft.com/office/drawing/2014/main" id="{D47527D7-1EB7-4A4E-8D08-EB3A47D0D37B}"/>
                </a:ext>
              </a:extLst>
            </p:cNvPr>
            <p:cNvSpPr/>
            <p:nvPr/>
          </p:nvSpPr>
          <p:spPr>
            <a:xfrm>
              <a:off x="9154410"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83" name="Freeform: Shape 182">
              <a:extLst>
                <a:ext uri="{FF2B5EF4-FFF2-40B4-BE49-F238E27FC236}">
                  <a16:creationId xmlns:a16="http://schemas.microsoft.com/office/drawing/2014/main" id="{AA566DCE-4F74-4750-9446-1E06C61F75C2}"/>
                </a:ext>
              </a:extLst>
            </p:cNvPr>
            <p:cNvSpPr/>
            <p:nvPr/>
          </p:nvSpPr>
          <p:spPr>
            <a:xfrm>
              <a:off x="9555013"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84" name="Freeform: Shape 183">
              <a:extLst>
                <a:ext uri="{FF2B5EF4-FFF2-40B4-BE49-F238E27FC236}">
                  <a16:creationId xmlns:a16="http://schemas.microsoft.com/office/drawing/2014/main" id="{6AEA9F58-66B0-4AFD-9139-FA4DEEB54B41}"/>
                </a:ext>
              </a:extLst>
            </p:cNvPr>
            <p:cNvSpPr/>
            <p:nvPr/>
          </p:nvSpPr>
          <p:spPr>
            <a:xfrm>
              <a:off x="9955488"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85" name="Freeform: Shape 184">
              <a:extLst>
                <a:ext uri="{FF2B5EF4-FFF2-40B4-BE49-F238E27FC236}">
                  <a16:creationId xmlns:a16="http://schemas.microsoft.com/office/drawing/2014/main" id="{5B3683D7-AE93-431E-9C36-0A9964F93A4C}"/>
                </a:ext>
              </a:extLst>
            </p:cNvPr>
            <p:cNvSpPr/>
            <p:nvPr/>
          </p:nvSpPr>
          <p:spPr>
            <a:xfrm>
              <a:off x="9955488" y="38455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10" y="33576"/>
                    <a:pt x="115801" y="67"/>
                    <a:pt x="74440" y="-10"/>
                  </a:cubicBezTo>
                  <a:close/>
                </a:path>
              </a:pathLst>
            </a:custGeom>
            <a:grpFill/>
            <a:ln w="12736" cap="flat">
              <a:noFill/>
              <a:prstDash val="solid"/>
              <a:miter/>
            </a:ln>
          </p:spPr>
          <p:txBody>
            <a:bodyPr rtlCol="0" anchor="ctr"/>
            <a:lstStyle/>
            <a:p>
              <a:endParaRPr lang="en-GB" sz="1999"/>
            </a:p>
          </p:txBody>
        </p:sp>
        <p:sp>
          <p:nvSpPr>
            <p:cNvPr id="186" name="Freeform: Shape 185">
              <a:extLst>
                <a:ext uri="{FF2B5EF4-FFF2-40B4-BE49-F238E27FC236}">
                  <a16:creationId xmlns:a16="http://schemas.microsoft.com/office/drawing/2014/main" id="{CEED2473-3333-4E79-9F49-62D66DE87964}"/>
                </a:ext>
              </a:extLst>
            </p:cNvPr>
            <p:cNvSpPr/>
            <p:nvPr/>
          </p:nvSpPr>
          <p:spPr>
            <a:xfrm>
              <a:off x="9955488" y="404194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87" name="Freeform: Shape 186">
              <a:extLst>
                <a:ext uri="{FF2B5EF4-FFF2-40B4-BE49-F238E27FC236}">
                  <a16:creationId xmlns:a16="http://schemas.microsoft.com/office/drawing/2014/main" id="{A66DE52F-4B51-4EEA-B4B4-ECBB356CCE6C}"/>
                </a:ext>
              </a:extLst>
            </p:cNvPr>
            <p:cNvSpPr/>
            <p:nvPr/>
          </p:nvSpPr>
          <p:spPr>
            <a:xfrm>
              <a:off x="8553569" y="3649121"/>
              <a:ext cx="149891" cy="149891"/>
            </a:xfrm>
            <a:custGeom>
              <a:avLst/>
              <a:gdLst>
                <a:gd name="connsiteX0" fmla="*/ 74313 w 149891"/>
                <a:gd name="connsiteY0" fmla="*/ -10 h 149891"/>
                <a:gd name="connsiteX1" fmla="*/ -505 w 149891"/>
                <a:gd name="connsiteY1" fmla="*/ 75064 h 149891"/>
                <a:gd name="connsiteX2" fmla="*/ 74568 w 149891"/>
                <a:gd name="connsiteY2" fmla="*/ 149882 h 149891"/>
                <a:gd name="connsiteX3" fmla="*/ 149386 w 149891"/>
                <a:gd name="connsiteY3" fmla="*/ 74936 h 149891"/>
                <a:gd name="connsiteX4" fmla="*/ 74441 w 149891"/>
                <a:gd name="connsiteY4" fmla="*/ -10 h 149891"/>
                <a:gd name="connsiteX5" fmla="*/ 74313 w 149891"/>
                <a:gd name="connsiteY5" fmla="*/ -10 h 1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1" h="149891">
                  <a:moveTo>
                    <a:pt x="74313" y="-10"/>
                  </a:moveTo>
                  <a:cubicBezTo>
                    <a:pt x="32927" y="67"/>
                    <a:pt x="-582" y="33678"/>
                    <a:pt x="-505" y="75064"/>
                  </a:cubicBezTo>
                  <a:cubicBezTo>
                    <a:pt x="-442" y="116449"/>
                    <a:pt x="33182" y="149958"/>
                    <a:pt x="74568" y="149882"/>
                  </a:cubicBezTo>
                  <a:cubicBezTo>
                    <a:pt x="115916" y="149805"/>
                    <a:pt x="149386" y="116284"/>
                    <a:pt x="149386" y="74936"/>
                  </a:cubicBezTo>
                  <a:cubicBezTo>
                    <a:pt x="149386" y="33550"/>
                    <a:pt x="115827" y="-10"/>
                    <a:pt x="74441" y="-10"/>
                  </a:cubicBezTo>
                  <a:cubicBezTo>
                    <a:pt x="74402" y="-10"/>
                    <a:pt x="74351" y="-10"/>
                    <a:pt x="74313" y="-10"/>
                  </a:cubicBezTo>
                  <a:close/>
                </a:path>
              </a:pathLst>
            </a:custGeom>
            <a:grpFill/>
            <a:ln w="12736" cap="flat">
              <a:noFill/>
              <a:prstDash val="solid"/>
              <a:miter/>
            </a:ln>
          </p:spPr>
          <p:txBody>
            <a:bodyPr rtlCol="0" anchor="ctr"/>
            <a:lstStyle/>
            <a:p>
              <a:endParaRPr lang="en-GB" sz="1999"/>
            </a:p>
          </p:txBody>
        </p:sp>
        <p:sp>
          <p:nvSpPr>
            <p:cNvPr id="188" name="Freeform: Shape 187">
              <a:extLst>
                <a:ext uri="{FF2B5EF4-FFF2-40B4-BE49-F238E27FC236}">
                  <a16:creationId xmlns:a16="http://schemas.microsoft.com/office/drawing/2014/main" id="{0797A50F-B546-44B6-A0FA-1526CD688167}"/>
                </a:ext>
              </a:extLst>
            </p:cNvPr>
            <p:cNvSpPr/>
            <p:nvPr/>
          </p:nvSpPr>
          <p:spPr>
            <a:xfrm>
              <a:off x="8954044"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89" name="Freeform: Shape 188">
              <a:extLst>
                <a:ext uri="{FF2B5EF4-FFF2-40B4-BE49-F238E27FC236}">
                  <a16:creationId xmlns:a16="http://schemas.microsoft.com/office/drawing/2014/main" id="{CEC44082-41ED-42B4-9B03-D05F845E930E}"/>
                </a:ext>
              </a:extLst>
            </p:cNvPr>
            <p:cNvSpPr/>
            <p:nvPr/>
          </p:nvSpPr>
          <p:spPr>
            <a:xfrm>
              <a:off x="9354265"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90" name="Freeform: Shape 189">
              <a:extLst>
                <a:ext uri="{FF2B5EF4-FFF2-40B4-BE49-F238E27FC236}">
                  <a16:creationId xmlns:a16="http://schemas.microsoft.com/office/drawing/2014/main" id="{BB98D1ED-7C9D-4EF2-BF7E-321FA38A1A24}"/>
                </a:ext>
              </a:extLst>
            </p:cNvPr>
            <p:cNvSpPr/>
            <p:nvPr/>
          </p:nvSpPr>
          <p:spPr>
            <a:xfrm>
              <a:off x="9755251"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91" name="Freeform: Shape 190">
              <a:extLst>
                <a:ext uri="{FF2B5EF4-FFF2-40B4-BE49-F238E27FC236}">
                  <a16:creationId xmlns:a16="http://schemas.microsoft.com/office/drawing/2014/main" id="{B4925CFE-EC94-486D-A1BE-8EE4AE6363EC}"/>
                </a:ext>
              </a:extLst>
            </p:cNvPr>
            <p:cNvSpPr/>
            <p:nvPr/>
          </p:nvSpPr>
          <p:spPr>
            <a:xfrm>
              <a:off x="9755251" y="38455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92" name="Freeform: Shape 191">
              <a:extLst>
                <a:ext uri="{FF2B5EF4-FFF2-40B4-BE49-F238E27FC236}">
                  <a16:creationId xmlns:a16="http://schemas.microsoft.com/office/drawing/2014/main" id="{07319955-80AA-482B-AFD2-42FDE3E8D6EA}"/>
                </a:ext>
              </a:extLst>
            </p:cNvPr>
            <p:cNvSpPr/>
            <p:nvPr/>
          </p:nvSpPr>
          <p:spPr>
            <a:xfrm>
              <a:off x="10155854"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93" name="Freeform: Shape 192">
              <a:extLst>
                <a:ext uri="{FF2B5EF4-FFF2-40B4-BE49-F238E27FC236}">
                  <a16:creationId xmlns:a16="http://schemas.microsoft.com/office/drawing/2014/main" id="{62D2A832-04AA-427C-BD16-3DB401E36B12}"/>
                </a:ext>
              </a:extLst>
            </p:cNvPr>
            <p:cNvSpPr/>
            <p:nvPr/>
          </p:nvSpPr>
          <p:spPr>
            <a:xfrm>
              <a:off x="10556456"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6"/>
                    <a:pt x="115801" y="67"/>
                    <a:pt x="74440" y="-10"/>
                  </a:cubicBezTo>
                  <a:close/>
                </a:path>
              </a:pathLst>
            </a:custGeom>
            <a:grpFill/>
            <a:ln w="12736" cap="flat">
              <a:noFill/>
              <a:prstDash val="solid"/>
              <a:miter/>
            </a:ln>
          </p:spPr>
          <p:txBody>
            <a:bodyPr rtlCol="0" anchor="ctr"/>
            <a:lstStyle/>
            <a:p>
              <a:endParaRPr lang="en-GB" sz="1999"/>
            </a:p>
          </p:txBody>
        </p:sp>
        <p:sp>
          <p:nvSpPr>
            <p:cNvPr id="194" name="Freeform: Shape 193">
              <a:extLst>
                <a:ext uri="{FF2B5EF4-FFF2-40B4-BE49-F238E27FC236}">
                  <a16:creationId xmlns:a16="http://schemas.microsoft.com/office/drawing/2014/main" id="{FBD3A10C-8500-43E1-B32C-F48333E36FE2}"/>
                </a:ext>
              </a:extLst>
            </p:cNvPr>
            <p:cNvSpPr/>
            <p:nvPr/>
          </p:nvSpPr>
          <p:spPr>
            <a:xfrm>
              <a:off x="10756312"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95" name="Freeform: Shape 194">
              <a:extLst>
                <a:ext uri="{FF2B5EF4-FFF2-40B4-BE49-F238E27FC236}">
                  <a16:creationId xmlns:a16="http://schemas.microsoft.com/office/drawing/2014/main" id="{08A9DF10-D8E9-4DCF-B430-4540493BCB3F}"/>
                </a:ext>
              </a:extLst>
            </p:cNvPr>
            <p:cNvSpPr/>
            <p:nvPr/>
          </p:nvSpPr>
          <p:spPr>
            <a:xfrm>
              <a:off x="10956932"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96" name="Freeform: Shape 195">
              <a:extLst>
                <a:ext uri="{FF2B5EF4-FFF2-40B4-BE49-F238E27FC236}">
                  <a16:creationId xmlns:a16="http://schemas.microsoft.com/office/drawing/2014/main" id="{E96AE3BC-0931-4E06-993B-8708714453CD}"/>
                </a:ext>
              </a:extLst>
            </p:cNvPr>
            <p:cNvSpPr/>
            <p:nvPr/>
          </p:nvSpPr>
          <p:spPr>
            <a:xfrm>
              <a:off x="11157297"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97" name="Freeform: Shape 196">
              <a:extLst>
                <a:ext uri="{FF2B5EF4-FFF2-40B4-BE49-F238E27FC236}">
                  <a16:creationId xmlns:a16="http://schemas.microsoft.com/office/drawing/2014/main" id="{9150B709-79F5-49B8-B663-629F7B7AC693}"/>
                </a:ext>
              </a:extLst>
            </p:cNvPr>
            <p:cNvSpPr/>
            <p:nvPr/>
          </p:nvSpPr>
          <p:spPr>
            <a:xfrm>
              <a:off x="10356091"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98" name="Freeform: Shape 197">
              <a:extLst>
                <a:ext uri="{FF2B5EF4-FFF2-40B4-BE49-F238E27FC236}">
                  <a16:creationId xmlns:a16="http://schemas.microsoft.com/office/drawing/2014/main" id="{022EE318-28BF-4D1D-A3B3-46ADA9C39070}"/>
                </a:ext>
              </a:extLst>
            </p:cNvPr>
            <p:cNvSpPr/>
            <p:nvPr/>
          </p:nvSpPr>
          <p:spPr>
            <a:xfrm>
              <a:off x="10356091" y="38455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199" name="Freeform: Shape 198">
              <a:extLst>
                <a:ext uri="{FF2B5EF4-FFF2-40B4-BE49-F238E27FC236}">
                  <a16:creationId xmlns:a16="http://schemas.microsoft.com/office/drawing/2014/main" id="{D9AA9DAD-2D6E-413C-A743-4748BCF8F5F1}"/>
                </a:ext>
              </a:extLst>
            </p:cNvPr>
            <p:cNvSpPr/>
            <p:nvPr/>
          </p:nvSpPr>
          <p:spPr>
            <a:xfrm>
              <a:off x="11357535" y="364912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00" name="Freeform: Shape 199">
              <a:extLst>
                <a:ext uri="{FF2B5EF4-FFF2-40B4-BE49-F238E27FC236}">
                  <a16:creationId xmlns:a16="http://schemas.microsoft.com/office/drawing/2014/main" id="{6D78BB93-C60C-40D4-AD7A-D47AB87CD581}"/>
                </a:ext>
              </a:extLst>
            </p:cNvPr>
            <p:cNvSpPr/>
            <p:nvPr/>
          </p:nvSpPr>
          <p:spPr>
            <a:xfrm>
              <a:off x="7151522" y="38455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6"/>
                    <a:pt x="115801" y="67"/>
                    <a:pt x="74440" y="-10"/>
                  </a:cubicBezTo>
                  <a:close/>
                </a:path>
              </a:pathLst>
            </a:custGeom>
            <a:grpFill/>
            <a:ln w="12736" cap="flat">
              <a:noFill/>
              <a:prstDash val="solid"/>
              <a:miter/>
            </a:ln>
          </p:spPr>
          <p:txBody>
            <a:bodyPr rtlCol="0" anchor="ctr"/>
            <a:lstStyle/>
            <a:p>
              <a:endParaRPr lang="en-GB" sz="1999"/>
            </a:p>
          </p:txBody>
        </p:sp>
        <p:sp>
          <p:nvSpPr>
            <p:cNvPr id="201" name="Freeform: Shape 200">
              <a:extLst>
                <a:ext uri="{FF2B5EF4-FFF2-40B4-BE49-F238E27FC236}">
                  <a16:creationId xmlns:a16="http://schemas.microsoft.com/office/drawing/2014/main" id="{31070743-3082-4310-98AA-F80142941557}"/>
                </a:ext>
              </a:extLst>
            </p:cNvPr>
            <p:cNvSpPr/>
            <p:nvPr/>
          </p:nvSpPr>
          <p:spPr>
            <a:xfrm>
              <a:off x="7952218" y="38455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02" name="Freeform: Shape 201">
              <a:extLst>
                <a:ext uri="{FF2B5EF4-FFF2-40B4-BE49-F238E27FC236}">
                  <a16:creationId xmlns:a16="http://schemas.microsoft.com/office/drawing/2014/main" id="{55996A1E-E4DE-4391-BB46-4F5636361D2C}"/>
                </a:ext>
              </a:extLst>
            </p:cNvPr>
            <p:cNvSpPr/>
            <p:nvPr/>
          </p:nvSpPr>
          <p:spPr>
            <a:xfrm>
              <a:off x="8152966" y="38455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03" name="Freeform: Shape 202">
              <a:extLst>
                <a:ext uri="{FF2B5EF4-FFF2-40B4-BE49-F238E27FC236}">
                  <a16:creationId xmlns:a16="http://schemas.microsoft.com/office/drawing/2014/main" id="{6BAB54B1-1017-4DEA-B3D3-84271A9C45A2}"/>
                </a:ext>
              </a:extLst>
            </p:cNvPr>
            <p:cNvSpPr/>
            <p:nvPr/>
          </p:nvSpPr>
          <p:spPr>
            <a:xfrm>
              <a:off x="8353204" y="38455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04" name="Freeform: Shape 203">
              <a:extLst>
                <a:ext uri="{FF2B5EF4-FFF2-40B4-BE49-F238E27FC236}">
                  <a16:creationId xmlns:a16="http://schemas.microsoft.com/office/drawing/2014/main" id="{29FCAA35-FF39-42BF-9F75-8D263167F877}"/>
                </a:ext>
              </a:extLst>
            </p:cNvPr>
            <p:cNvSpPr/>
            <p:nvPr/>
          </p:nvSpPr>
          <p:spPr>
            <a:xfrm>
              <a:off x="8753807" y="38455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05" name="Freeform: Shape 204">
              <a:extLst>
                <a:ext uri="{FF2B5EF4-FFF2-40B4-BE49-F238E27FC236}">
                  <a16:creationId xmlns:a16="http://schemas.microsoft.com/office/drawing/2014/main" id="{041748DC-41E4-4C7D-BBDE-2DED0E5AFBA5}"/>
                </a:ext>
              </a:extLst>
            </p:cNvPr>
            <p:cNvSpPr/>
            <p:nvPr/>
          </p:nvSpPr>
          <p:spPr>
            <a:xfrm>
              <a:off x="9555013" y="38455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06" name="Freeform: Shape 205">
              <a:extLst>
                <a:ext uri="{FF2B5EF4-FFF2-40B4-BE49-F238E27FC236}">
                  <a16:creationId xmlns:a16="http://schemas.microsoft.com/office/drawing/2014/main" id="{0B9637B5-4B85-4BC1-AEA6-423F77136E47}"/>
                </a:ext>
              </a:extLst>
            </p:cNvPr>
            <p:cNvSpPr/>
            <p:nvPr/>
          </p:nvSpPr>
          <p:spPr>
            <a:xfrm>
              <a:off x="8954044" y="38455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10" y="33576"/>
                    <a:pt x="115801" y="67"/>
                    <a:pt x="74440" y="-10"/>
                  </a:cubicBezTo>
                  <a:close/>
                </a:path>
              </a:pathLst>
            </a:custGeom>
            <a:grpFill/>
            <a:ln w="12736" cap="flat">
              <a:noFill/>
              <a:prstDash val="solid"/>
              <a:miter/>
            </a:ln>
          </p:spPr>
          <p:txBody>
            <a:bodyPr rtlCol="0" anchor="ctr"/>
            <a:lstStyle/>
            <a:p>
              <a:endParaRPr lang="en-GB" sz="1999"/>
            </a:p>
          </p:txBody>
        </p:sp>
        <p:sp>
          <p:nvSpPr>
            <p:cNvPr id="207" name="Freeform: Shape 206">
              <a:extLst>
                <a:ext uri="{FF2B5EF4-FFF2-40B4-BE49-F238E27FC236}">
                  <a16:creationId xmlns:a16="http://schemas.microsoft.com/office/drawing/2014/main" id="{0B036CA6-F427-47F7-8A1B-A98FDBAE93BE}"/>
                </a:ext>
              </a:extLst>
            </p:cNvPr>
            <p:cNvSpPr/>
            <p:nvPr/>
          </p:nvSpPr>
          <p:spPr>
            <a:xfrm>
              <a:off x="9354265" y="38455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08" name="Freeform: Shape 207">
              <a:extLst>
                <a:ext uri="{FF2B5EF4-FFF2-40B4-BE49-F238E27FC236}">
                  <a16:creationId xmlns:a16="http://schemas.microsoft.com/office/drawing/2014/main" id="{D451724D-2764-46CC-849D-0E255F8405E7}"/>
                </a:ext>
              </a:extLst>
            </p:cNvPr>
            <p:cNvSpPr/>
            <p:nvPr/>
          </p:nvSpPr>
          <p:spPr>
            <a:xfrm>
              <a:off x="10956932" y="38455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6"/>
                    <a:pt x="115801" y="67"/>
                    <a:pt x="74440" y="-10"/>
                  </a:cubicBezTo>
                  <a:close/>
                </a:path>
              </a:pathLst>
            </a:custGeom>
            <a:grpFill/>
            <a:ln w="12736" cap="flat">
              <a:noFill/>
              <a:prstDash val="solid"/>
              <a:miter/>
            </a:ln>
          </p:spPr>
          <p:txBody>
            <a:bodyPr rtlCol="0" anchor="ctr"/>
            <a:lstStyle/>
            <a:p>
              <a:endParaRPr lang="en-GB" sz="1999"/>
            </a:p>
          </p:txBody>
        </p:sp>
        <p:sp>
          <p:nvSpPr>
            <p:cNvPr id="209" name="Freeform: Shape 208">
              <a:extLst>
                <a:ext uri="{FF2B5EF4-FFF2-40B4-BE49-F238E27FC236}">
                  <a16:creationId xmlns:a16="http://schemas.microsoft.com/office/drawing/2014/main" id="{019C5777-B9FC-4C4F-B7F0-2B56C84C2D0A}"/>
                </a:ext>
              </a:extLst>
            </p:cNvPr>
            <p:cNvSpPr/>
            <p:nvPr/>
          </p:nvSpPr>
          <p:spPr>
            <a:xfrm>
              <a:off x="11157297" y="38455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10" name="Freeform: Shape 209">
              <a:extLst>
                <a:ext uri="{FF2B5EF4-FFF2-40B4-BE49-F238E27FC236}">
                  <a16:creationId xmlns:a16="http://schemas.microsoft.com/office/drawing/2014/main" id="{8E63A40E-6325-4329-9145-1C404211F01D}"/>
                </a:ext>
              </a:extLst>
            </p:cNvPr>
            <p:cNvSpPr/>
            <p:nvPr/>
          </p:nvSpPr>
          <p:spPr>
            <a:xfrm>
              <a:off x="6750919" y="404194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11" name="Freeform: Shape 210">
              <a:extLst>
                <a:ext uri="{FF2B5EF4-FFF2-40B4-BE49-F238E27FC236}">
                  <a16:creationId xmlns:a16="http://schemas.microsoft.com/office/drawing/2014/main" id="{98ED78F4-FE03-4005-8EC1-3810D59CF515}"/>
                </a:ext>
              </a:extLst>
            </p:cNvPr>
            <p:cNvSpPr/>
            <p:nvPr/>
          </p:nvSpPr>
          <p:spPr>
            <a:xfrm>
              <a:off x="7351760" y="404194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12" name="Freeform: Shape 211">
              <a:extLst>
                <a:ext uri="{FF2B5EF4-FFF2-40B4-BE49-F238E27FC236}">
                  <a16:creationId xmlns:a16="http://schemas.microsoft.com/office/drawing/2014/main" id="{C4F3422D-7928-4BEA-BFF4-FFFA4D21AF32}"/>
                </a:ext>
              </a:extLst>
            </p:cNvPr>
            <p:cNvSpPr/>
            <p:nvPr/>
          </p:nvSpPr>
          <p:spPr>
            <a:xfrm>
              <a:off x="7752363" y="404194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13" name="Freeform: Shape 212">
              <a:extLst>
                <a:ext uri="{FF2B5EF4-FFF2-40B4-BE49-F238E27FC236}">
                  <a16:creationId xmlns:a16="http://schemas.microsoft.com/office/drawing/2014/main" id="{83C72733-6DBC-453C-9179-E26B291B2E68}"/>
                </a:ext>
              </a:extLst>
            </p:cNvPr>
            <p:cNvSpPr/>
            <p:nvPr/>
          </p:nvSpPr>
          <p:spPr>
            <a:xfrm>
              <a:off x="8152966" y="404194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14" name="Freeform: Shape 213">
              <a:extLst>
                <a:ext uri="{FF2B5EF4-FFF2-40B4-BE49-F238E27FC236}">
                  <a16:creationId xmlns:a16="http://schemas.microsoft.com/office/drawing/2014/main" id="{7EE4958A-EB48-44AC-9083-9444A419B142}"/>
                </a:ext>
              </a:extLst>
            </p:cNvPr>
            <p:cNvSpPr/>
            <p:nvPr/>
          </p:nvSpPr>
          <p:spPr>
            <a:xfrm>
              <a:off x="8353204" y="404194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15" name="Freeform: Shape 214">
              <a:extLst>
                <a:ext uri="{FF2B5EF4-FFF2-40B4-BE49-F238E27FC236}">
                  <a16:creationId xmlns:a16="http://schemas.microsoft.com/office/drawing/2014/main" id="{2F90F7FB-0E08-478D-9D31-7B6893CA54AC}"/>
                </a:ext>
              </a:extLst>
            </p:cNvPr>
            <p:cNvSpPr/>
            <p:nvPr/>
          </p:nvSpPr>
          <p:spPr>
            <a:xfrm rot="17549998">
              <a:off x="8753883" y="4041823"/>
              <a:ext cx="149891" cy="149891"/>
            </a:xfrm>
            <a:custGeom>
              <a:avLst/>
              <a:gdLst>
                <a:gd name="connsiteX0" fmla="*/ 149386 w 149891"/>
                <a:gd name="connsiteY0" fmla="*/ 74936 h 149891"/>
                <a:gd name="connsiteX1" fmla="*/ 74441 w 149891"/>
                <a:gd name="connsiteY1" fmla="*/ 149882 h 149891"/>
                <a:gd name="connsiteX2" fmla="*/ -505 w 149891"/>
                <a:gd name="connsiteY2" fmla="*/ 74936 h 149891"/>
                <a:gd name="connsiteX3" fmla="*/ 74441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8"/>
                    <a:pt x="115832" y="149882"/>
                    <a:pt x="74441" y="149882"/>
                  </a:cubicBezTo>
                  <a:cubicBezTo>
                    <a:pt x="33049" y="149882"/>
                    <a:pt x="-505" y="116328"/>
                    <a:pt x="-505" y="74936"/>
                  </a:cubicBezTo>
                  <a:cubicBezTo>
                    <a:pt x="-505" y="33545"/>
                    <a:pt x="33049" y="-10"/>
                    <a:pt x="74441" y="-10"/>
                  </a:cubicBezTo>
                  <a:cubicBezTo>
                    <a:pt x="115832" y="-10"/>
                    <a:pt x="149386" y="33545"/>
                    <a:pt x="149386" y="74936"/>
                  </a:cubicBezTo>
                  <a:close/>
                </a:path>
              </a:pathLst>
            </a:custGeom>
            <a:grpFill/>
            <a:ln w="12736" cap="flat">
              <a:noFill/>
              <a:prstDash val="solid"/>
              <a:miter/>
            </a:ln>
          </p:spPr>
          <p:txBody>
            <a:bodyPr rtlCol="0" anchor="ctr"/>
            <a:lstStyle/>
            <a:p>
              <a:endParaRPr lang="en-GB" sz="1999"/>
            </a:p>
          </p:txBody>
        </p:sp>
        <p:sp>
          <p:nvSpPr>
            <p:cNvPr id="216" name="Freeform: Shape 215">
              <a:extLst>
                <a:ext uri="{FF2B5EF4-FFF2-40B4-BE49-F238E27FC236}">
                  <a16:creationId xmlns:a16="http://schemas.microsoft.com/office/drawing/2014/main" id="{BD47C019-6B76-462C-AB05-B5578F54D2E7}"/>
                </a:ext>
              </a:extLst>
            </p:cNvPr>
            <p:cNvSpPr/>
            <p:nvPr/>
          </p:nvSpPr>
          <p:spPr>
            <a:xfrm rot="21046799">
              <a:off x="9154493" y="4041456"/>
              <a:ext cx="149891" cy="149891"/>
            </a:xfrm>
            <a:custGeom>
              <a:avLst/>
              <a:gdLst>
                <a:gd name="connsiteX0" fmla="*/ 149386 w 149891"/>
                <a:gd name="connsiteY0" fmla="*/ 74936 h 149891"/>
                <a:gd name="connsiteX1" fmla="*/ 74440 w 149891"/>
                <a:gd name="connsiteY1" fmla="*/ 149882 h 149891"/>
                <a:gd name="connsiteX2" fmla="*/ -505 w 149891"/>
                <a:gd name="connsiteY2" fmla="*/ 74936 h 149891"/>
                <a:gd name="connsiteX3" fmla="*/ 74440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8"/>
                    <a:pt x="115832" y="149882"/>
                    <a:pt x="74440" y="149882"/>
                  </a:cubicBezTo>
                  <a:cubicBezTo>
                    <a:pt x="33049" y="149882"/>
                    <a:pt x="-505" y="116328"/>
                    <a:pt x="-505" y="74936"/>
                  </a:cubicBezTo>
                  <a:cubicBezTo>
                    <a:pt x="-505" y="33545"/>
                    <a:pt x="33049" y="-10"/>
                    <a:pt x="74440" y="-10"/>
                  </a:cubicBezTo>
                  <a:cubicBezTo>
                    <a:pt x="115832" y="-10"/>
                    <a:pt x="149386" y="33545"/>
                    <a:pt x="149386" y="74936"/>
                  </a:cubicBezTo>
                  <a:close/>
                </a:path>
              </a:pathLst>
            </a:custGeom>
            <a:grpFill/>
            <a:ln w="12736" cap="flat">
              <a:noFill/>
              <a:prstDash val="solid"/>
              <a:miter/>
            </a:ln>
          </p:spPr>
          <p:txBody>
            <a:bodyPr rtlCol="0" anchor="ctr"/>
            <a:lstStyle/>
            <a:p>
              <a:endParaRPr lang="en-GB" sz="1999"/>
            </a:p>
          </p:txBody>
        </p:sp>
        <p:sp>
          <p:nvSpPr>
            <p:cNvPr id="217" name="Freeform: Shape 216">
              <a:extLst>
                <a:ext uri="{FF2B5EF4-FFF2-40B4-BE49-F238E27FC236}">
                  <a16:creationId xmlns:a16="http://schemas.microsoft.com/office/drawing/2014/main" id="{F8B0FF92-708D-43FC-AD5F-6D1E48AA739D}"/>
                </a:ext>
              </a:extLst>
            </p:cNvPr>
            <p:cNvSpPr/>
            <p:nvPr/>
          </p:nvSpPr>
          <p:spPr>
            <a:xfrm rot="17549998">
              <a:off x="8553571" y="4041993"/>
              <a:ext cx="149891" cy="149891"/>
            </a:xfrm>
            <a:custGeom>
              <a:avLst/>
              <a:gdLst>
                <a:gd name="connsiteX0" fmla="*/ 149386 w 149891"/>
                <a:gd name="connsiteY0" fmla="*/ 74936 h 149891"/>
                <a:gd name="connsiteX1" fmla="*/ 74440 w 149891"/>
                <a:gd name="connsiteY1" fmla="*/ 149882 h 149891"/>
                <a:gd name="connsiteX2" fmla="*/ -506 w 149891"/>
                <a:gd name="connsiteY2" fmla="*/ 74936 h 149891"/>
                <a:gd name="connsiteX3" fmla="*/ 74440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8"/>
                    <a:pt x="115832" y="149882"/>
                    <a:pt x="74440" y="149882"/>
                  </a:cubicBezTo>
                  <a:cubicBezTo>
                    <a:pt x="33049" y="149882"/>
                    <a:pt x="-506" y="116328"/>
                    <a:pt x="-506" y="74936"/>
                  </a:cubicBezTo>
                  <a:cubicBezTo>
                    <a:pt x="-506" y="33545"/>
                    <a:pt x="33049" y="-10"/>
                    <a:pt x="74440" y="-10"/>
                  </a:cubicBezTo>
                  <a:cubicBezTo>
                    <a:pt x="115832" y="-10"/>
                    <a:pt x="149386" y="33545"/>
                    <a:pt x="149386" y="74936"/>
                  </a:cubicBezTo>
                  <a:close/>
                </a:path>
              </a:pathLst>
            </a:custGeom>
            <a:grpFill/>
            <a:ln w="12736" cap="flat">
              <a:noFill/>
              <a:prstDash val="solid"/>
              <a:miter/>
            </a:ln>
          </p:spPr>
          <p:txBody>
            <a:bodyPr rtlCol="0" anchor="ctr"/>
            <a:lstStyle/>
            <a:p>
              <a:endParaRPr lang="en-GB" sz="1999"/>
            </a:p>
          </p:txBody>
        </p:sp>
        <p:sp>
          <p:nvSpPr>
            <p:cNvPr id="218" name="Freeform: Shape 217">
              <a:extLst>
                <a:ext uri="{FF2B5EF4-FFF2-40B4-BE49-F238E27FC236}">
                  <a16:creationId xmlns:a16="http://schemas.microsoft.com/office/drawing/2014/main" id="{D8282878-26E7-4538-9B73-345572E28EDF}"/>
                </a:ext>
              </a:extLst>
            </p:cNvPr>
            <p:cNvSpPr/>
            <p:nvPr/>
          </p:nvSpPr>
          <p:spPr>
            <a:xfrm>
              <a:off x="9354265" y="404194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19" name="Freeform: Shape 218">
              <a:extLst>
                <a:ext uri="{FF2B5EF4-FFF2-40B4-BE49-F238E27FC236}">
                  <a16:creationId xmlns:a16="http://schemas.microsoft.com/office/drawing/2014/main" id="{654EEDF2-32F0-4504-A86A-0C617C9367D9}"/>
                </a:ext>
              </a:extLst>
            </p:cNvPr>
            <p:cNvSpPr/>
            <p:nvPr/>
          </p:nvSpPr>
          <p:spPr>
            <a:xfrm>
              <a:off x="10956932" y="4041821"/>
              <a:ext cx="149891" cy="149891"/>
            </a:xfrm>
            <a:custGeom>
              <a:avLst/>
              <a:gdLst>
                <a:gd name="connsiteX0" fmla="*/ 149891 w 149891"/>
                <a:gd name="connsiteY0" fmla="*/ 74946 h 149891"/>
                <a:gd name="connsiteX1" fmla="*/ 74946 w 149891"/>
                <a:gd name="connsiteY1" fmla="*/ 149891 h 149891"/>
                <a:gd name="connsiteX2" fmla="*/ 0 w 149891"/>
                <a:gd name="connsiteY2" fmla="*/ 74946 h 149891"/>
                <a:gd name="connsiteX3" fmla="*/ 74946 w 149891"/>
                <a:gd name="connsiteY3" fmla="*/ 0 h 149891"/>
                <a:gd name="connsiteX4" fmla="*/ 149891 w 149891"/>
                <a:gd name="connsiteY4" fmla="*/ 7494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891" y="74946"/>
                  </a:moveTo>
                  <a:cubicBezTo>
                    <a:pt x="149891" y="116337"/>
                    <a:pt x="116337" y="149891"/>
                    <a:pt x="74946" y="149891"/>
                  </a:cubicBezTo>
                  <a:cubicBezTo>
                    <a:pt x="33554" y="149891"/>
                    <a:pt x="0" y="116337"/>
                    <a:pt x="0" y="74946"/>
                  </a:cubicBezTo>
                  <a:cubicBezTo>
                    <a:pt x="0" y="33554"/>
                    <a:pt x="33554" y="0"/>
                    <a:pt x="74946" y="0"/>
                  </a:cubicBezTo>
                  <a:cubicBezTo>
                    <a:pt x="116337" y="0"/>
                    <a:pt x="149891" y="33554"/>
                    <a:pt x="149891" y="74946"/>
                  </a:cubicBezTo>
                  <a:close/>
                </a:path>
              </a:pathLst>
            </a:custGeom>
            <a:grpFill/>
            <a:ln w="12736" cap="flat">
              <a:noFill/>
              <a:prstDash val="solid"/>
              <a:miter/>
            </a:ln>
          </p:spPr>
          <p:txBody>
            <a:bodyPr rtlCol="0" anchor="ctr"/>
            <a:lstStyle/>
            <a:p>
              <a:endParaRPr lang="en-GB" sz="1999"/>
            </a:p>
          </p:txBody>
        </p:sp>
        <p:sp>
          <p:nvSpPr>
            <p:cNvPr id="220" name="Freeform: Shape 219">
              <a:extLst>
                <a:ext uri="{FF2B5EF4-FFF2-40B4-BE49-F238E27FC236}">
                  <a16:creationId xmlns:a16="http://schemas.microsoft.com/office/drawing/2014/main" id="{A8F8AEFE-B4C1-473A-A75E-0905374ED2FC}"/>
                </a:ext>
              </a:extLst>
            </p:cNvPr>
            <p:cNvSpPr/>
            <p:nvPr/>
          </p:nvSpPr>
          <p:spPr>
            <a:xfrm>
              <a:off x="6550172" y="42382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21" name="Freeform: Shape 220">
              <a:extLst>
                <a:ext uri="{FF2B5EF4-FFF2-40B4-BE49-F238E27FC236}">
                  <a16:creationId xmlns:a16="http://schemas.microsoft.com/office/drawing/2014/main" id="{84B2D40B-42BF-4454-92F9-259C146C7101}"/>
                </a:ext>
              </a:extLst>
            </p:cNvPr>
            <p:cNvSpPr/>
            <p:nvPr/>
          </p:nvSpPr>
          <p:spPr>
            <a:xfrm>
              <a:off x="7151522" y="42382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6"/>
                    <a:pt x="115801" y="67"/>
                    <a:pt x="74440" y="-10"/>
                  </a:cubicBezTo>
                  <a:close/>
                </a:path>
              </a:pathLst>
            </a:custGeom>
            <a:grpFill/>
            <a:ln w="12736" cap="flat">
              <a:noFill/>
              <a:prstDash val="solid"/>
              <a:miter/>
            </a:ln>
          </p:spPr>
          <p:txBody>
            <a:bodyPr rtlCol="0" anchor="ctr"/>
            <a:lstStyle/>
            <a:p>
              <a:endParaRPr lang="en-GB" sz="1999"/>
            </a:p>
          </p:txBody>
        </p:sp>
        <p:sp>
          <p:nvSpPr>
            <p:cNvPr id="222" name="Freeform: Shape 221">
              <a:extLst>
                <a:ext uri="{FF2B5EF4-FFF2-40B4-BE49-F238E27FC236}">
                  <a16:creationId xmlns:a16="http://schemas.microsoft.com/office/drawing/2014/main" id="{0C0A231D-D558-4EDD-B5CB-1106D9313671}"/>
                </a:ext>
              </a:extLst>
            </p:cNvPr>
            <p:cNvSpPr/>
            <p:nvPr/>
          </p:nvSpPr>
          <p:spPr>
            <a:xfrm>
              <a:off x="7752363" y="42382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23" name="Freeform: Shape 222">
              <a:extLst>
                <a:ext uri="{FF2B5EF4-FFF2-40B4-BE49-F238E27FC236}">
                  <a16:creationId xmlns:a16="http://schemas.microsoft.com/office/drawing/2014/main" id="{231DA459-FF58-4D42-8844-0E2EAB169951}"/>
                </a:ext>
              </a:extLst>
            </p:cNvPr>
            <p:cNvSpPr/>
            <p:nvPr/>
          </p:nvSpPr>
          <p:spPr>
            <a:xfrm>
              <a:off x="7952218" y="42382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24" name="Freeform: Shape 223">
              <a:extLst>
                <a:ext uri="{FF2B5EF4-FFF2-40B4-BE49-F238E27FC236}">
                  <a16:creationId xmlns:a16="http://schemas.microsoft.com/office/drawing/2014/main" id="{92D58B18-E45E-4E7A-9CAA-AD700F9E32A9}"/>
                </a:ext>
              </a:extLst>
            </p:cNvPr>
            <p:cNvSpPr/>
            <p:nvPr/>
          </p:nvSpPr>
          <p:spPr>
            <a:xfrm>
              <a:off x="8353204" y="42382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25" name="Freeform: Shape 224">
              <a:extLst>
                <a:ext uri="{FF2B5EF4-FFF2-40B4-BE49-F238E27FC236}">
                  <a16:creationId xmlns:a16="http://schemas.microsoft.com/office/drawing/2014/main" id="{CD79A3E8-D406-4ABE-9C94-52A6FD13DACE}"/>
                </a:ext>
              </a:extLst>
            </p:cNvPr>
            <p:cNvSpPr/>
            <p:nvPr/>
          </p:nvSpPr>
          <p:spPr>
            <a:xfrm>
              <a:off x="8753807" y="42382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26" name="Freeform: Shape 225">
              <a:extLst>
                <a:ext uri="{FF2B5EF4-FFF2-40B4-BE49-F238E27FC236}">
                  <a16:creationId xmlns:a16="http://schemas.microsoft.com/office/drawing/2014/main" id="{5EBC1E53-FCF3-4E45-8645-DC2A39F580B2}"/>
                </a:ext>
              </a:extLst>
            </p:cNvPr>
            <p:cNvSpPr/>
            <p:nvPr/>
          </p:nvSpPr>
          <p:spPr>
            <a:xfrm>
              <a:off x="9154410" y="42382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27" name="Freeform: Shape 226">
              <a:extLst>
                <a:ext uri="{FF2B5EF4-FFF2-40B4-BE49-F238E27FC236}">
                  <a16:creationId xmlns:a16="http://schemas.microsoft.com/office/drawing/2014/main" id="{0669CD05-D7FE-4CC8-8B5A-493F3F8433FB}"/>
                </a:ext>
              </a:extLst>
            </p:cNvPr>
            <p:cNvSpPr/>
            <p:nvPr/>
          </p:nvSpPr>
          <p:spPr>
            <a:xfrm>
              <a:off x="9555013" y="42382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28" name="Freeform: Shape 227">
              <a:extLst>
                <a:ext uri="{FF2B5EF4-FFF2-40B4-BE49-F238E27FC236}">
                  <a16:creationId xmlns:a16="http://schemas.microsoft.com/office/drawing/2014/main" id="{0F74D104-6AC7-4541-932F-A3B82E82F76B}"/>
                </a:ext>
              </a:extLst>
            </p:cNvPr>
            <p:cNvSpPr/>
            <p:nvPr/>
          </p:nvSpPr>
          <p:spPr>
            <a:xfrm>
              <a:off x="8954044" y="42382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29" name="Freeform: Shape 228">
              <a:extLst>
                <a:ext uri="{FF2B5EF4-FFF2-40B4-BE49-F238E27FC236}">
                  <a16:creationId xmlns:a16="http://schemas.microsoft.com/office/drawing/2014/main" id="{EBA09A0B-1A64-418C-9592-CC8A881E5A69}"/>
                </a:ext>
              </a:extLst>
            </p:cNvPr>
            <p:cNvSpPr/>
            <p:nvPr/>
          </p:nvSpPr>
          <p:spPr>
            <a:xfrm>
              <a:off x="9354265" y="4238235"/>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30" name="Freeform: Shape 229">
              <a:extLst>
                <a:ext uri="{FF2B5EF4-FFF2-40B4-BE49-F238E27FC236}">
                  <a16:creationId xmlns:a16="http://schemas.microsoft.com/office/drawing/2014/main" id="{144C3BD4-FD37-478E-BC29-4E0C4D5671F8}"/>
                </a:ext>
              </a:extLst>
            </p:cNvPr>
            <p:cNvSpPr/>
            <p:nvPr/>
          </p:nvSpPr>
          <p:spPr>
            <a:xfrm>
              <a:off x="7351760" y="443464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31" name="Freeform: Shape 230">
              <a:extLst>
                <a:ext uri="{FF2B5EF4-FFF2-40B4-BE49-F238E27FC236}">
                  <a16:creationId xmlns:a16="http://schemas.microsoft.com/office/drawing/2014/main" id="{46506084-B981-4E8F-8808-68C96B70BC9F}"/>
                </a:ext>
              </a:extLst>
            </p:cNvPr>
            <p:cNvSpPr/>
            <p:nvPr/>
          </p:nvSpPr>
          <p:spPr>
            <a:xfrm>
              <a:off x="7551998" y="443464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32" name="Freeform: Shape 231">
              <a:extLst>
                <a:ext uri="{FF2B5EF4-FFF2-40B4-BE49-F238E27FC236}">
                  <a16:creationId xmlns:a16="http://schemas.microsoft.com/office/drawing/2014/main" id="{27089229-D08B-422B-A6AC-E9452342AD76}"/>
                </a:ext>
              </a:extLst>
            </p:cNvPr>
            <p:cNvSpPr/>
            <p:nvPr/>
          </p:nvSpPr>
          <p:spPr>
            <a:xfrm>
              <a:off x="7952218" y="443464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33" name="Freeform: Shape 232">
              <a:extLst>
                <a:ext uri="{FF2B5EF4-FFF2-40B4-BE49-F238E27FC236}">
                  <a16:creationId xmlns:a16="http://schemas.microsoft.com/office/drawing/2014/main" id="{74FA28C9-DDD0-4C19-B928-92008D77DD8E}"/>
                </a:ext>
              </a:extLst>
            </p:cNvPr>
            <p:cNvSpPr/>
            <p:nvPr/>
          </p:nvSpPr>
          <p:spPr>
            <a:xfrm>
              <a:off x="8152966" y="443464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34" name="Freeform: Shape 233">
              <a:extLst>
                <a:ext uri="{FF2B5EF4-FFF2-40B4-BE49-F238E27FC236}">
                  <a16:creationId xmlns:a16="http://schemas.microsoft.com/office/drawing/2014/main" id="{8B935B2C-0340-4B2E-BEFC-66CD733DEF3D}"/>
                </a:ext>
              </a:extLst>
            </p:cNvPr>
            <p:cNvSpPr/>
            <p:nvPr/>
          </p:nvSpPr>
          <p:spPr>
            <a:xfrm>
              <a:off x="8753807" y="443464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35" name="Freeform: Shape 234">
              <a:extLst>
                <a:ext uri="{FF2B5EF4-FFF2-40B4-BE49-F238E27FC236}">
                  <a16:creationId xmlns:a16="http://schemas.microsoft.com/office/drawing/2014/main" id="{85A717B8-7815-4AB1-9DD7-954431DB03FD}"/>
                </a:ext>
              </a:extLst>
            </p:cNvPr>
            <p:cNvSpPr/>
            <p:nvPr/>
          </p:nvSpPr>
          <p:spPr>
            <a:xfrm>
              <a:off x="9154410" y="443464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36" name="Freeform: Shape 235">
              <a:extLst>
                <a:ext uri="{FF2B5EF4-FFF2-40B4-BE49-F238E27FC236}">
                  <a16:creationId xmlns:a16="http://schemas.microsoft.com/office/drawing/2014/main" id="{D5BAC433-477F-4709-9FEF-DB394E36DC31}"/>
                </a:ext>
              </a:extLst>
            </p:cNvPr>
            <p:cNvSpPr/>
            <p:nvPr/>
          </p:nvSpPr>
          <p:spPr>
            <a:xfrm>
              <a:off x="8553569" y="4434649"/>
              <a:ext cx="149891" cy="149891"/>
            </a:xfrm>
            <a:custGeom>
              <a:avLst/>
              <a:gdLst>
                <a:gd name="connsiteX0" fmla="*/ 74313 w 149891"/>
                <a:gd name="connsiteY0" fmla="*/ -10 h 149891"/>
                <a:gd name="connsiteX1" fmla="*/ -505 w 149891"/>
                <a:gd name="connsiteY1" fmla="*/ 75063 h 149891"/>
                <a:gd name="connsiteX2" fmla="*/ 74568 w 149891"/>
                <a:gd name="connsiteY2" fmla="*/ 149882 h 149891"/>
                <a:gd name="connsiteX3" fmla="*/ 149386 w 149891"/>
                <a:gd name="connsiteY3" fmla="*/ 74936 h 149891"/>
                <a:gd name="connsiteX4" fmla="*/ 74441 w 149891"/>
                <a:gd name="connsiteY4" fmla="*/ -10 h 149891"/>
                <a:gd name="connsiteX5" fmla="*/ 74313 w 149891"/>
                <a:gd name="connsiteY5" fmla="*/ -10 h 1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1" h="149891">
                  <a:moveTo>
                    <a:pt x="74313" y="-10"/>
                  </a:moveTo>
                  <a:cubicBezTo>
                    <a:pt x="32927" y="67"/>
                    <a:pt x="-582" y="33678"/>
                    <a:pt x="-505" y="75063"/>
                  </a:cubicBezTo>
                  <a:cubicBezTo>
                    <a:pt x="-442" y="116449"/>
                    <a:pt x="33182" y="149958"/>
                    <a:pt x="74568" y="149882"/>
                  </a:cubicBezTo>
                  <a:cubicBezTo>
                    <a:pt x="115916" y="149805"/>
                    <a:pt x="149386" y="116284"/>
                    <a:pt x="149386" y="74936"/>
                  </a:cubicBezTo>
                  <a:cubicBezTo>
                    <a:pt x="149386" y="33550"/>
                    <a:pt x="115827" y="-10"/>
                    <a:pt x="74441" y="-10"/>
                  </a:cubicBezTo>
                  <a:cubicBezTo>
                    <a:pt x="74402" y="-10"/>
                    <a:pt x="74351" y="-10"/>
                    <a:pt x="74313" y="-10"/>
                  </a:cubicBezTo>
                  <a:close/>
                </a:path>
              </a:pathLst>
            </a:custGeom>
            <a:grpFill/>
            <a:ln w="12736" cap="flat">
              <a:noFill/>
              <a:prstDash val="solid"/>
              <a:miter/>
            </a:ln>
          </p:spPr>
          <p:txBody>
            <a:bodyPr rtlCol="0" anchor="ctr"/>
            <a:lstStyle/>
            <a:p>
              <a:endParaRPr lang="en-GB" sz="1999"/>
            </a:p>
          </p:txBody>
        </p:sp>
        <p:sp>
          <p:nvSpPr>
            <p:cNvPr id="237" name="Freeform: Shape 236">
              <a:extLst>
                <a:ext uri="{FF2B5EF4-FFF2-40B4-BE49-F238E27FC236}">
                  <a16:creationId xmlns:a16="http://schemas.microsoft.com/office/drawing/2014/main" id="{9295D90B-2F5A-4488-B3C4-F9F39558CBF0}"/>
                </a:ext>
              </a:extLst>
            </p:cNvPr>
            <p:cNvSpPr/>
            <p:nvPr/>
          </p:nvSpPr>
          <p:spPr>
            <a:xfrm>
              <a:off x="9354265" y="4434649"/>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38" name="Freeform: Shape 237">
              <a:extLst>
                <a:ext uri="{FF2B5EF4-FFF2-40B4-BE49-F238E27FC236}">
                  <a16:creationId xmlns:a16="http://schemas.microsoft.com/office/drawing/2014/main" id="{A97070EF-0EEE-4580-9467-F2D29E0FAA7C}"/>
                </a:ext>
              </a:extLst>
            </p:cNvPr>
            <p:cNvSpPr/>
            <p:nvPr/>
          </p:nvSpPr>
          <p:spPr>
            <a:xfrm>
              <a:off x="6350317" y="463055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39" name="Freeform: Shape 238">
              <a:extLst>
                <a:ext uri="{FF2B5EF4-FFF2-40B4-BE49-F238E27FC236}">
                  <a16:creationId xmlns:a16="http://schemas.microsoft.com/office/drawing/2014/main" id="{87A3BBBB-5F7D-4412-94FC-C003A6683008}"/>
                </a:ext>
              </a:extLst>
            </p:cNvPr>
            <p:cNvSpPr/>
            <p:nvPr/>
          </p:nvSpPr>
          <p:spPr>
            <a:xfrm>
              <a:off x="6951157" y="463055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40" name="Freeform: Shape 239">
              <a:extLst>
                <a:ext uri="{FF2B5EF4-FFF2-40B4-BE49-F238E27FC236}">
                  <a16:creationId xmlns:a16="http://schemas.microsoft.com/office/drawing/2014/main" id="{0EE7835B-FF7A-4C7D-90F2-34AF22659A61}"/>
                </a:ext>
              </a:extLst>
            </p:cNvPr>
            <p:cNvSpPr/>
            <p:nvPr/>
          </p:nvSpPr>
          <p:spPr>
            <a:xfrm>
              <a:off x="7551998" y="463055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41" name="Freeform: Shape 240">
              <a:extLst>
                <a:ext uri="{FF2B5EF4-FFF2-40B4-BE49-F238E27FC236}">
                  <a16:creationId xmlns:a16="http://schemas.microsoft.com/office/drawing/2014/main" id="{208D051E-FFFD-4BA5-BF1C-5317ADBE690C}"/>
                </a:ext>
              </a:extLst>
            </p:cNvPr>
            <p:cNvSpPr/>
            <p:nvPr/>
          </p:nvSpPr>
          <p:spPr>
            <a:xfrm rot="18900000">
              <a:off x="7952656" y="4630905"/>
              <a:ext cx="149891" cy="149891"/>
            </a:xfrm>
            <a:custGeom>
              <a:avLst/>
              <a:gdLst>
                <a:gd name="connsiteX0" fmla="*/ 149386 w 149891"/>
                <a:gd name="connsiteY0" fmla="*/ 74936 h 149891"/>
                <a:gd name="connsiteX1" fmla="*/ 74440 w 149891"/>
                <a:gd name="connsiteY1" fmla="*/ 149882 h 149891"/>
                <a:gd name="connsiteX2" fmla="*/ -506 w 149891"/>
                <a:gd name="connsiteY2" fmla="*/ 74936 h 149891"/>
                <a:gd name="connsiteX3" fmla="*/ 74440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8"/>
                    <a:pt x="115831" y="149882"/>
                    <a:pt x="74440" y="149882"/>
                  </a:cubicBezTo>
                  <a:cubicBezTo>
                    <a:pt x="33049" y="149882"/>
                    <a:pt x="-506" y="116328"/>
                    <a:pt x="-506" y="74936"/>
                  </a:cubicBezTo>
                  <a:cubicBezTo>
                    <a:pt x="-506" y="33545"/>
                    <a:pt x="33049" y="-10"/>
                    <a:pt x="74440" y="-10"/>
                  </a:cubicBezTo>
                  <a:cubicBezTo>
                    <a:pt x="115831" y="-10"/>
                    <a:pt x="149386" y="33545"/>
                    <a:pt x="149386" y="74936"/>
                  </a:cubicBezTo>
                  <a:close/>
                </a:path>
              </a:pathLst>
            </a:custGeom>
            <a:grpFill/>
            <a:ln w="12736" cap="flat">
              <a:noFill/>
              <a:prstDash val="solid"/>
              <a:miter/>
            </a:ln>
          </p:spPr>
          <p:txBody>
            <a:bodyPr rtlCol="0" anchor="ctr"/>
            <a:lstStyle/>
            <a:p>
              <a:endParaRPr lang="en-GB" sz="1999"/>
            </a:p>
          </p:txBody>
        </p:sp>
        <p:sp>
          <p:nvSpPr>
            <p:cNvPr id="242" name="Freeform: Shape 241">
              <a:extLst>
                <a:ext uri="{FF2B5EF4-FFF2-40B4-BE49-F238E27FC236}">
                  <a16:creationId xmlns:a16="http://schemas.microsoft.com/office/drawing/2014/main" id="{8A6C97EB-CC4F-416A-85C8-9CD18392F4A7}"/>
                </a:ext>
              </a:extLst>
            </p:cNvPr>
            <p:cNvSpPr/>
            <p:nvPr/>
          </p:nvSpPr>
          <p:spPr>
            <a:xfrm>
              <a:off x="8353204" y="463055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43" name="Freeform: Shape 242">
              <a:extLst>
                <a:ext uri="{FF2B5EF4-FFF2-40B4-BE49-F238E27FC236}">
                  <a16:creationId xmlns:a16="http://schemas.microsoft.com/office/drawing/2014/main" id="{E8048610-5784-4C1A-B088-EF5FC42D4DAF}"/>
                </a:ext>
              </a:extLst>
            </p:cNvPr>
            <p:cNvSpPr/>
            <p:nvPr/>
          </p:nvSpPr>
          <p:spPr>
            <a:xfrm rot="20803200">
              <a:off x="8753759" y="4631274"/>
              <a:ext cx="149891" cy="149891"/>
            </a:xfrm>
            <a:custGeom>
              <a:avLst/>
              <a:gdLst>
                <a:gd name="connsiteX0" fmla="*/ 149386 w 149891"/>
                <a:gd name="connsiteY0" fmla="*/ 74936 h 149891"/>
                <a:gd name="connsiteX1" fmla="*/ 74441 w 149891"/>
                <a:gd name="connsiteY1" fmla="*/ 149882 h 149891"/>
                <a:gd name="connsiteX2" fmla="*/ -505 w 149891"/>
                <a:gd name="connsiteY2" fmla="*/ 74936 h 149891"/>
                <a:gd name="connsiteX3" fmla="*/ 74441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8"/>
                    <a:pt x="115832" y="149882"/>
                    <a:pt x="74441" y="149882"/>
                  </a:cubicBezTo>
                  <a:cubicBezTo>
                    <a:pt x="33049" y="149882"/>
                    <a:pt x="-505" y="116328"/>
                    <a:pt x="-505" y="74936"/>
                  </a:cubicBezTo>
                  <a:cubicBezTo>
                    <a:pt x="-505" y="33545"/>
                    <a:pt x="33049" y="-10"/>
                    <a:pt x="74441" y="-10"/>
                  </a:cubicBezTo>
                  <a:cubicBezTo>
                    <a:pt x="115832" y="-10"/>
                    <a:pt x="149386" y="33545"/>
                    <a:pt x="149386" y="74936"/>
                  </a:cubicBezTo>
                  <a:close/>
                </a:path>
              </a:pathLst>
            </a:custGeom>
            <a:grpFill/>
            <a:ln w="12736" cap="flat">
              <a:noFill/>
              <a:prstDash val="solid"/>
              <a:miter/>
            </a:ln>
          </p:spPr>
          <p:txBody>
            <a:bodyPr rtlCol="0" anchor="ctr"/>
            <a:lstStyle/>
            <a:p>
              <a:endParaRPr lang="en-GB" sz="1999"/>
            </a:p>
          </p:txBody>
        </p:sp>
        <p:sp>
          <p:nvSpPr>
            <p:cNvPr id="244" name="Freeform: Shape 243">
              <a:extLst>
                <a:ext uri="{FF2B5EF4-FFF2-40B4-BE49-F238E27FC236}">
                  <a16:creationId xmlns:a16="http://schemas.microsoft.com/office/drawing/2014/main" id="{91CA43A9-2465-4525-81D9-0979AFDF4911}"/>
                </a:ext>
              </a:extLst>
            </p:cNvPr>
            <p:cNvSpPr/>
            <p:nvPr/>
          </p:nvSpPr>
          <p:spPr>
            <a:xfrm rot="20803200">
              <a:off x="8553399" y="4631287"/>
              <a:ext cx="149891" cy="149891"/>
            </a:xfrm>
            <a:custGeom>
              <a:avLst/>
              <a:gdLst>
                <a:gd name="connsiteX0" fmla="*/ 149386 w 149891"/>
                <a:gd name="connsiteY0" fmla="*/ 74936 h 149891"/>
                <a:gd name="connsiteX1" fmla="*/ 74440 w 149891"/>
                <a:gd name="connsiteY1" fmla="*/ 149882 h 149891"/>
                <a:gd name="connsiteX2" fmla="*/ -506 w 149891"/>
                <a:gd name="connsiteY2" fmla="*/ 74936 h 149891"/>
                <a:gd name="connsiteX3" fmla="*/ 74440 w 149891"/>
                <a:gd name="connsiteY3" fmla="*/ -10 h 149891"/>
                <a:gd name="connsiteX4" fmla="*/ 149386 w 149891"/>
                <a:gd name="connsiteY4" fmla="*/ 74936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149386" y="74936"/>
                  </a:moveTo>
                  <a:cubicBezTo>
                    <a:pt x="149386" y="116328"/>
                    <a:pt x="115832" y="149882"/>
                    <a:pt x="74440" y="149882"/>
                  </a:cubicBezTo>
                  <a:cubicBezTo>
                    <a:pt x="33049" y="149882"/>
                    <a:pt x="-506" y="116328"/>
                    <a:pt x="-506" y="74936"/>
                  </a:cubicBezTo>
                  <a:cubicBezTo>
                    <a:pt x="-506" y="33545"/>
                    <a:pt x="33049" y="-10"/>
                    <a:pt x="74440" y="-10"/>
                  </a:cubicBezTo>
                  <a:cubicBezTo>
                    <a:pt x="115832" y="-10"/>
                    <a:pt x="149386" y="33545"/>
                    <a:pt x="149386" y="74936"/>
                  </a:cubicBezTo>
                  <a:close/>
                </a:path>
              </a:pathLst>
            </a:custGeom>
            <a:grpFill/>
            <a:ln w="12736" cap="flat">
              <a:noFill/>
              <a:prstDash val="solid"/>
              <a:miter/>
            </a:ln>
          </p:spPr>
          <p:txBody>
            <a:bodyPr rtlCol="0" anchor="ctr"/>
            <a:lstStyle/>
            <a:p>
              <a:endParaRPr lang="en-GB" sz="1999"/>
            </a:p>
          </p:txBody>
        </p:sp>
        <p:sp>
          <p:nvSpPr>
            <p:cNvPr id="245" name="Freeform: Shape 244">
              <a:extLst>
                <a:ext uri="{FF2B5EF4-FFF2-40B4-BE49-F238E27FC236}">
                  <a16:creationId xmlns:a16="http://schemas.microsoft.com/office/drawing/2014/main" id="{56B07696-5622-491F-8A1F-7C0773EE8423}"/>
                </a:ext>
              </a:extLst>
            </p:cNvPr>
            <p:cNvSpPr/>
            <p:nvPr/>
          </p:nvSpPr>
          <p:spPr>
            <a:xfrm>
              <a:off x="8954044" y="463055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46" name="Freeform: Shape 245">
              <a:extLst>
                <a:ext uri="{FF2B5EF4-FFF2-40B4-BE49-F238E27FC236}">
                  <a16:creationId xmlns:a16="http://schemas.microsoft.com/office/drawing/2014/main" id="{457B7348-B72D-47A0-B2F6-1FB4318AB326}"/>
                </a:ext>
              </a:extLst>
            </p:cNvPr>
            <p:cNvSpPr/>
            <p:nvPr/>
          </p:nvSpPr>
          <p:spPr>
            <a:xfrm>
              <a:off x="7351505" y="4827222"/>
              <a:ext cx="150146" cy="150146"/>
            </a:xfrm>
            <a:custGeom>
              <a:avLst/>
              <a:gdLst>
                <a:gd name="connsiteX0" fmla="*/ 74696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4936 h 150146"/>
                <a:gd name="connsiteX5" fmla="*/ 74696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6" y="-10"/>
                  </a:moveTo>
                  <a:cubicBezTo>
                    <a:pt x="33233" y="-86"/>
                    <a:pt x="-429" y="33474"/>
                    <a:pt x="-505" y="74936"/>
                  </a:cubicBezTo>
                  <a:cubicBezTo>
                    <a:pt x="-569" y="116398"/>
                    <a:pt x="32978" y="150061"/>
                    <a:pt x="74440" y="150137"/>
                  </a:cubicBezTo>
                  <a:cubicBezTo>
                    <a:pt x="115903" y="150213"/>
                    <a:pt x="149578" y="116654"/>
                    <a:pt x="149641" y="75191"/>
                  </a:cubicBezTo>
                  <a:cubicBezTo>
                    <a:pt x="149641" y="75102"/>
                    <a:pt x="149641" y="75025"/>
                    <a:pt x="149641" y="74936"/>
                  </a:cubicBezTo>
                  <a:cubicBezTo>
                    <a:pt x="149641" y="33550"/>
                    <a:pt x="116082" y="-10"/>
                    <a:pt x="74696" y="-10"/>
                  </a:cubicBezTo>
                  <a:close/>
                </a:path>
              </a:pathLst>
            </a:custGeom>
            <a:grpFill/>
            <a:ln w="12736" cap="flat">
              <a:noFill/>
              <a:prstDash val="solid"/>
              <a:miter/>
            </a:ln>
          </p:spPr>
          <p:txBody>
            <a:bodyPr rtlCol="0" anchor="ctr"/>
            <a:lstStyle/>
            <a:p>
              <a:endParaRPr lang="en-GB" sz="1999"/>
            </a:p>
          </p:txBody>
        </p:sp>
        <p:sp>
          <p:nvSpPr>
            <p:cNvPr id="247" name="Freeform: Shape 246">
              <a:extLst>
                <a:ext uri="{FF2B5EF4-FFF2-40B4-BE49-F238E27FC236}">
                  <a16:creationId xmlns:a16="http://schemas.microsoft.com/office/drawing/2014/main" id="{AF4A85ED-89A5-4CEC-8C91-4296F00C6A38}"/>
                </a:ext>
              </a:extLst>
            </p:cNvPr>
            <p:cNvSpPr/>
            <p:nvPr/>
          </p:nvSpPr>
          <p:spPr>
            <a:xfrm>
              <a:off x="7752108" y="4827222"/>
              <a:ext cx="150146" cy="150146"/>
            </a:xfrm>
            <a:custGeom>
              <a:avLst/>
              <a:gdLst>
                <a:gd name="connsiteX0" fmla="*/ 74696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4936 h 150146"/>
                <a:gd name="connsiteX5" fmla="*/ 74696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6" y="-10"/>
                  </a:moveTo>
                  <a:cubicBezTo>
                    <a:pt x="33233" y="-86"/>
                    <a:pt x="-428" y="33474"/>
                    <a:pt x="-505" y="74936"/>
                  </a:cubicBezTo>
                  <a:cubicBezTo>
                    <a:pt x="-569" y="116398"/>
                    <a:pt x="32978" y="150061"/>
                    <a:pt x="74440" y="150137"/>
                  </a:cubicBezTo>
                  <a:cubicBezTo>
                    <a:pt x="115903" y="150213"/>
                    <a:pt x="149578" y="116654"/>
                    <a:pt x="149641" y="75191"/>
                  </a:cubicBezTo>
                  <a:cubicBezTo>
                    <a:pt x="149641" y="75102"/>
                    <a:pt x="149641" y="75025"/>
                    <a:pt x="149641" y="74936"/>
                  </a:cubicBezTo>
                  <a:cubicBezTo>
                    <a:pt x="149641" y="33550"/>
                    <a:pt x="116082" y="-10"/>
                    <a:pt x="74696" y="-10"/>
                  </a:cubicBezTo>
                  <a:close/>
                </a:path>
              </a:pathLst>
            </a:custGeom>
            <a:grpFill/>
            <a:ln w="12736" cap="flat">
              <a:noFill/>
              <a:prstDash val="solid"/>
              <a:miter/>
            </a:ln>
          </p:spPr>
          <p:txBody>
            <a:bodyPr rtlCol="0" anchor="ctr"/>
            <a:lstStyle/>
            <a:p>
              <a:endParaRPr lang="en-GB" sz="1999"/>
            </a:p>
          </p:txBody>
        </p:sp>
        <p:sp>
          <p:nvSpPr>
            <p:cNvPr id="248" name="Freeform: Shape 247">
              <a:extLst>
                <a:ext uri="{FF2B5EF4-FFF2-40B4-BE49-F238E27FC236}">
                  <a16:creationId xmlns:a16="http://schemas.microsoft.com/office/drawing/2014/main" id="{9F26D72B-34F6-49C8-9B0F-9D3FEA6FA474}"/>
                </a:ext>
              </a:extLst>
            </p:cNvPr>
            <p:cNvSpPr/>
            <p:nvPr/>
          </p:nvSpPr>
          <p:spPr>
            <a:xfrm>
              <a:off x="7951963" y="4827222"/>
              <a:ext cx="150146" cy="150146"/>
            </a:xfrm>
            <a:custGeom>
              <a:avLst/>
              <a:gdLst>
                <a:gd name="connsiteX0" fmla="*/ 74696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4936 h 150146"/>
                <a:gd name="connsiteX5" fmla="*/ 74696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6" y="-10"/>
                  </a:moveTo>
                  <a:cubicBezTo>
                    <a:pt x="33233" y="-86"/>
                    <a:pt x="-428" y="33474"/>
                    <a:pt x="-505" y="74936"/>
                  </a:cubicBezTo>
                  <a:cubicBezTo>
                    <a:pt x="-569" y="116398"/>
                    <a:pt x="32978" y="150061"/>
                    <a:pt x="74440" y="150137"/>
                  </a:cubicBezTo>
                  <a:cubicBezTo>
                    <a:pt x="115903" y="150213"/>
                    <a:pt x="149578" y="116654"/>
                    <a:pt x="149641" y="75191"/>
                  </a:cubicBezTo>
                  <a:cubicBezTo>
                    <a:pt x="149641" y="75102"/>
                    <a:pt x="149641" y="75025"/>
                    <a:pt x="149641" y="74936"/>
                  </a:cubicBezTo>
                  <a:cubicBezTo>
                    <a:pt x="149641" y="33550"/>
                    <a:pt x="116082" y="-10"/>
                    <a:pt x="74696" y="-10"/>
                  </a:cubicBezTo>
                  <a:close/>
                </a:path>
              </a:pathLst>
            </a:custGeom>
            <a:grpFill/>
            <a:ln w="12736" cap="flat">
              <a:noFill/>
              <a:prstDash val="solid"/>
              <a:miter/>
            </a:ln>
          </p:spPr>
          <p:txBody>
            <a:bodyPr rtlCol="0" anchor="ctr"/>
            <a:lstStyle/>
            <a:p>
              <a:endParaRPr lang="en-GB" sz="1999"/>
            </a:p>
          </p:txBody>
        </p:sp>
        <p:sp>
          <p:nvSpPr>
            <p:cNvPr id="249" name="Freeform: Shape 248">
              <a:extLst>
                <a:ext uri="{FF2B5EF4-FFF2-40B4-BE49-F238E27FC236}">
                  <a16:creationId xmlns:a16="http://schemas.microsoft.com/office/drawing/2014/main" id="{088E3361-6E28-4DA9-A3F9-8B4E8F0C05A0}"/>
                </a:ext>
              </a:extLst>
            </p:cNvPr>
            <p:cNvSpPr/>
            <p:nvPr/>
          </p:nvSpPr>
          <p:spPr>
            <a:xfrm>
              <a:off x="8152711" y="4827222"/>
              <a:ext cx="150146" cy="150146"/>
            </a:xfrm>
            <a:custGeom>
              <a:avLst/>
              <a:gdLst>
                <a:gd name="connsiteX0" fmla="*/ 74696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4936 h 150146"/>
                <a:gd name="connsiteX5" fmla="*/ 74696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6" y="-10"/>
                  </a:moveTo>
                  <a:cubicBezTo>
                    <a:pt x="33233" y="-86"/>
                    <a:pt x="-428" y="33474"/>
                    <a:pt x="-505" y="74936"/>
                  </a:cubicBezTo>
                  <a:cubicBezTo>
                    <a:pt x="-569" y="116398"/>
                    <a:pt x="32978" y="150061"/>
                    <a:pt x="74440" y="150137"/>
                  </a:cubicBezTo>
                  <a:cubicBezTo>
                    <a:pt x="115903" y="150213"/>
                    <a:pt x="149578" y="116654"/>
                    <a:pt x="149641" y="75191"/>
                  </a:cubicBezTo>
                  <a:cubicBezTo>
                    <a:pt x="149641" y="75102"/>
                    <a:pt x="149641" y="75025"/>
                    <a:pt x="149641" y="74936"/>
                  </a:cubicBezTo>
                  <a:cubicBezTo>
                    <a:pt x="149641" y="33550"/>
                    <a:pt x="116082" y="-10"/>
                    <a:pt x="74696" y="-10"/>
                  </a:cubicBezTo>
                  <a:close/>
                </a:path>
              </a:pathLst>
            </a:custGeom>
            <a:grpFill/>
            <a:ln w="12736" cap="flat">
              <a:noFill/>
              <a:prstDash val="solid"/>
              <a:miter/>
            </a:ln>
          </p:spPr>
          <p:txBody>
            <a:bodyPr rtlCol="0" anchor="ctr"/>
            <a:lstStyle/>
            <a:p>
              <a:endParaRPr lang="en-GB" sz="1999"/>
            </a:p>
          </p:txBody>
        </p:sp>
        <p:sp>
          <p:nvSpPr>
            <p:cNvPr id="250" name="Freeform: Shape 249">
              <a:extLst>
                <a:ext uri="{FF2B5EF4-FFF2-40B4-BE49-F238E27FC236}">
                  <a16:creationId xmlns:a16="http://schemas.microsoft.com/office/drawing/2014/main" id="{3D08943A-9605-477D-B286-76E5E2024ADD}"/>
                </a:ext>
              </a:extLst>
            </p:cNvPr>
            <p:cNvSpPr/>
            <p:nvPr/>
          </p:nvSpPr>
          <p:spPr>
            <a:xfrm>
              <a:off x="9154155" y="4827222"/>
              <a:ext cx="150146" cy="150146"/>
            </a:xfrm>
            <a:custGeom>
              <a:avLst/>
              <a:gdLst>
                <a:gd name="connsiteX0" fmla="*/ 74696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4936 h 150146"/>
                <a:gd name="connsiteX5" fmla="*/ 74696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6" y="-10"/>
                  </a:moveTo>
                  <a:cubicBezTo>
                    <a:pt x="33233" y="-86"/>
                    <a:pt x="-428" y="33474"/>
                    <a:pt x="-505" y="74936"/>
                  </a:cubicBezTo>
                  <a:cubicBezTo>
                    <a:pt x="-569" y="116398"/>
                    <a:pt x="32978" y="150061"/>
                    <a:pt x="74440" y="150137"/>
                  </a:cubicBezTo>
                  <a:cubicBezTo>
                    <a:pt x="115903" y="150213"/>
                    <a:pt x="149578" y="116654"/>
                    <a:pt x="149641" y="75191"/>
                  </a:cubicBezTo>
                  <a:cubicBezTo>
                    <a:pt x="149641" y="75102"/>
                    <a:pt x="149641" y="75025"/>
                    <a:pt x="149641" y="74936"/>
                  </a:cubicBezTo>
                  <a:cubicBezTo>
                    <a:pt x="149641" y="33550"/>
                    <a:pt x="116082" y="-10"/>
                    <a:pt x="74696" y="-10"/>
                  </a:cubicBezTo>
                  <a:close/>
                </a:path>
              </a:pathLst>
            </a:custGeom>
            <a:grpFill/>
            <a:ln w="12736" cap="flat">
              <a:noFill/>
              <a:prstDash val="solid"/>
              <a:miter/>
            </a:ln>
          </p:spPr>
          <p:txBody>
            <a:bodyPr rtlCol="0" anchor="ctr"/>
            <a:lstStyle/>
            <a:p>
              <a:endParaRPr lang="en-GB" sz="1999"/>
            </a:p>
          </p:txBody>
        </p:sp>
        <p:sp>
          <p:nvSpPr>
            <p:cNvPr id="251" name="Freeform: Shape 250">
              <a:extLst>
                <a:ext uri="{FF2B5EF4-FFF2-40B4-BE49-F238E27FC236}">
                  <a16:creationId xmlns:a16="http://schemas.microsoft.com/office/drawing/2014/main" id="{5B22DA1B-1078-454B-B59D-9A5026366F25}"/>
                </a:ext>
              </a:extLst>
            </p:cNvPr>
            <p:cNvSpPr/>
            <p:nvPr/>
          </p:nvSpPr>
          <p:spPr>
            <a:xfrm>
              <a:off x="8553315" y="4827222"/>
              <a:ext cx="150146" cy="150146"/>
            </a:xfrm>
            <a:custGeom>
              <a:avLst/>
              <a:gdLst>
                <a:gd name="connsiteX0" fmla="*/ 74567 w 150146"/>
                <a:gd name="connsiteY0" fmla="*/ -10 h 150146"/>
                <a:gd name="connsiteX1" fmla="*/ -505 w 150146"/>
                <a:gd name="connsiteY1" fmla="*/ 75064 h 150146"/>
                <a:gd name="connsiteX2" fmla="*/ 74567 w 150146"/>
                <a:gd name="connsiteY2" fmla="*/ 150137 h 150146"/>
                <a:gd name="connsiteX3" fmla="*/ 149641 w 150146"/>
                <a:gd name="connsiteY3" fmla="*/ 75064 h 150146"/>
                <a:gd name="connsiteX4" fmla="*/ 149641 w 150146"/>
                <a:gd name="connsiteY4" fmla="*/ 74936 h 150146"/>
                <a:gd name="connsiteX5" fmla="*/ 74567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567" y="-10"/>
                  </a:moveTo>
                  <a:cubicBezTo>
                    <a:pt x="33105" y="-10"/>
                    <a:pt x="-505" y="33601"/>
                    <a:pt x="-505" y="75064"/>
                  </a:cubicBezTo>
                  <a:cubicBezTo>
                    <a:pt x="-505" y="116526"/>
                    <a:pt x="33105" y="150137"/>
                    <a:pt x="74567" y="150137"/>
                  </a:cubicBezTo>
                  <a:cubicBezTo>
                    <a:pt x="116029" y="150137"/>
                    <a:pt x="149641" y="116526"/>
                    <a:pt x="149641" y="75064"/>
                  </a:cubicBezTo>
                  <a:cubicBezTo>
                    <a:pt x="149641" y="75025"/>
                    <a:pt x="149641" y="74974"/>
                    <a:pt x="149641" y="74936"/>
                  </a:cubicBezTo>
                  <a:cubicBezTo>
                    <a:pt x="149577" y="33525"/>
                    <a:pt x="115979" y="-10"/>
                    <a:pt x="74567" y="-10"/>
                  </a:cubicBezTo>
                  <a:close/>
                </a:path>
              </a:pathLst>
            </a:custGeom>
            <a:grpFill/>
            <a:ln w="12736" cap="flat">
              <a:noFill/>
              <a:prstDash val="solid"/>
              <a:miter/>
            </a:ln>
          </p:spPr>
          <p:txBody>
            <a:bodyPr rtlCol="0" anchor="ctr"/>
            <a:lstStyle/>
            <a:p>
              <a:endParaRPr lang="en-GB" sz="1999"/>
            </a:p>
          </p:txBody>
        </p:sp>
        <p:sp>
          <p:nvSpPr>
            <p:cNvPr id="252" name="Freeform: Shape 251">
              <a:extLst>
                <a:ext uri="{FF2B5EF4-FFF2-40B4-BE49-F238E27FC236}">
                  <a16:creationId xmlns:a16="http://schemas.microsoft.com/office/drawing/2014/main" id="{11D0534F-D762-4F33-803E-7F9A4FE37CF6}"/>
                </a:ext>
              </a:extLst>
            </p:cNvPr>
            <p:cNvSpPr/>
            <p:nvPr/>
          </p:nvSpPr>
          <p:spPr>
            <a:xfrm>
              <a:off x="8953790" y="4827222"/>
              <a:ext cx="150146" cy="150146"/>
            </a:xfrm>
            <a:custGeom>
              <a:avLst/>
              <a:gdLst>
                <a:gd name="connsiteX0" fmla="*/ 74695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4936 h 150146"/>
                <a:gd name="connsiteX5" fmla="*/ 74695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5" y="-10"/>
                  </a:moveTo>
                  <a:cubicBezTo>
                    <a:pt x="33233" y="-86"/>
                    <a:pt x="-429" y="33474"/>
                    <a:pt x="-505" y="74936"/>
                  </a:cubicBezTo>
                  <a:cubicBezTo>
                    <a:pt x="-569" y="116398"/>
                    <a:pt x="32978" y="150061"/>
                    <a:pt x="74440" y="150137"/>
                  </a:cubicBezTo>
                  <a:cubicBezTo>
                    <a:pt x="115903" y="150213"/>
                    <a:pt x="149564" y="116654"/>
                    <a:pt x="149641" y="75191"/>
                  </a:cubicBezTo>
                  <a:cubicBezTo>
                    <a:pt x="149641" y="75102"/>
                    <a:pt x="149641" y="75025"/>
                    <a:pt x="149641" y="74936"/>
                  </a:cubicBezTo>
                  <a:cubicBezTo>
                    <a:pt x="149564" y="33576"/>
                    <a:pt x="116055" y="67"/>
                    <a:pt x="74695" y="-10"/>
                  </a:cubicBezTo>
                  <a:close/>
                </a:path>
              </a:pathLst>
            </a:custGeom>
            <a:grpFill/>
            <a:ln w="12736" cap="flat">
              <a:noFill/>
              <a:prstDash val="solid"/>
              <a:miter/>
            </a:ln>
          </p:spPr>
          <p:txBody>
            <a:bodyPr rtlCol="0" anchor="ctr"/>
            <a:lstStyle/>
            <a:p>
              <a:endParaRPr lang="en-GB" sz="1999"/>
            </a:p>
          </p:txBody>
        </p:sp>
        <p:sp>
          <p:nvSpPr>
            <p:cNvPr id="253" name="Freeform: Shape 252">
              <a:extLst>
                <a:ext uri="{FF2B5EF4-FFF2-40B4-BE49-F238E27FC236}">
                  <a16:creationId xmlns:a16="http://schemas.microsoft.com/office/drawing/2014/main" id="{78C95BDE-BEC6-484B-ADD2-E5CC4B4B59AF}"/>
                </a:ext>
              </a:extLst>
            </p:cNvPr>
            <p:cNvSpPr/>
            <p:nvPr/>
          </p:nvSpPr>
          <p:spPr>
            <a:xfrm>
              <a:off x="9354010" y="4827222"/>
              <a:ext cx="150146" cy="150146"/>
            </a:xfrm>
            <a:custGeom>
              <a:avLst/>
              <a:gdLst>
                <a:gd name="connsiteX0" fmla="*/ 74696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4936 h 150146"/>
                <a:gd name="connsiteX5" fmla="*/ 74696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6" y="-10"/>
                  </a:moveTo>
                  <a:cubicBezTo>
                    <a:pt x="33233" y="-86"/>
                    <a:pt x="-428" y="33474"/>
                    <a:pt x="-505" y="74936"/>
                  </a:cubicBezTo>
                  <a:cubicBezTo>
                    <a:pt x="-569" y="116398"/>
                    <a:pt x="32978" y="150061"/>
                    <a:pt x="74440" y="150137"/>
                  </a:cubicBezTo>
                  <a:cubicBezTo>
                    <a:pt x="115903" y="150213"/>
                    <a:pt x="149578" y="116654"/>
                    <a:pt x="149641" y="75191"/>
                  </a:cubicBezTo>
                  <a:cubicBezTo>
                    <a:pt x="149641" y="75102"/>
                    <a:pt x="149641" y="75025"/>
                    <a:pt x="149641" y="74936"/>
                  </a:cubicBezTo>
                  <a:cubicBezTo>
                    <a:pt x="149641" y="33550"/>
                    <a:pt x="116082" y="-10"/>
                    <a:pt x="74696" y="-10"/>
                  </a:cubicBezTo>
                  <a:close/>
                </a:path>
              </a:pathLst>
            </a:custGeom>
            <a:grpFill/>
            <a:ln w="12736" cap="flat">
              <a:noFill/>
              <a:prstDash val="solid"/>
              <a:miter/>
            </a:ln>
          </p:spPr>
          <p:txBody>
            <a:bodyPr rtlCol="0" anchor="ctr"/>
            <a:lstStyle/>
            <a:p>
              <a:endParaRPr lang="en-GB" sz="1999"/>
            </a:p>
          </p:txBody>
        </p:sp>
        <p:sp>
          <p:nvSpPr>
            <p:cNvPr id="254" name="Freeform: Shape 253">
              <a:extLst>
                <a:ext uri="{FF2B5EF4-FFF2-40B4-BE49-F238E27FC236}">
                  <a16:creationId xmlns:a16="http://schemas.microsoft.com/office/drawing/2014/main" id="{84BC7AA5-BCB8-44BF-BCB5-C78EA67739D9}"/>
                </a:ext>
              </a:extLst>
            </p:cNvPr>
            <p:cNvSpPr/>
            <p:nvPr/>
          </p:nvSpPr>
          <p:spPr>
            <a:xfrm>
              <a:off x="7752363" y="5023636"/>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55" name="Freeform: Shape 254">
              <a:extLst>
                <a:ext uri="{FF2B5EF4-FFF2-40B4-BE49-F238E27FC236}">
                  <a16:creationId xmlns:a16="http://schemas.microsoft.com/office/drawing/2014/main" id="{A26D058A-1BAE-420A-83BA-15F3946C9C56}"/>
                </a:ext>
              </a:extLst>
            </p:cNvPr>
            <p:cNvSpPr/>
            <p:nvPr/>
          </p:nvSpPr>
          <p:spPr>
            <a:xfrm>
              <a:off x="8152966" y="5023636"/>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56" name="Freeform: Shape 255">
              <a:extLst>
                <a:ext uri="{FF2B5EF4-FFF2-40B4-BE49-F238E27FC236}">
                  <a16:creationId xmlns:a16="http://schemas.microsoft.com/office/drawing/2014/main" id="{5DC10AC5-285E-442A-8C07-42F6091F5E64}"/>
                </a:ext>
              </a:extLst>
            </p:cNvPr>
            <p:cNvSpPr/>
            <p:nvPr/>
          </p:nvSpPr>
          <p:spPr>
            <a:xfrm>
              <a:off x="8353204" y="5023636"/>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57" name="Freeform: Shape 256">
              <a:extLst>
                <a:ext uri="{FF2B5EF4-FFF2-40B4-BE49-F238E27FC236}">
                  <a16:creationId xmlns:a16="http://schemas.microsoft.com/office/drawing/2014/main" id="{8FA14538-37DC-4EA7-9CF2-17A3D766DCD6}"/>
                </a:ext>
              </a:extLst>
            </p:cNvPr>
            <p:cNvSpPr/>
            <p:nvPr/>
          </p:nvSpPr>
          <p:spPr>
            <a:xfrm>
              <a:off x="8753807" y="5023636"/>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58" name="Freeform: Shape 257">
              <a:extLst>
                <a:ext uri="{FF2B5EF4-FFF2-40B4-BE49-F238E27FC236}">
                  <a16:creationId xmlns:a16="http://schemas.microsoft.com/office/drawing/2014/main" id="{6078D324-735B-441F-A108-8EB459D399FC}"/>
                </a:ext>
              </a:extLst>
            </p:cNvPr>
            <p:cNvSpPr/>
            <p:nvPr/>
          </p:nvSpPr>
          <p:spPr>
            <a:xfrm>
              <a:off x="9154410" y="5023636"/>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59" name="Freeform: Shape 258">
              <a:extLst>
                <a:ext uri="{FF2B5EF4-FFF2-40B4-BE49-F238E27FC236}">
                  <a16:creationId xmlns:a16="http://schemas.microsoft.com/office/drawing/2014/main" id="{64BE4810-5AD3-441C-B158-EA2740DFFBF4}"/>
                </a:ext>
              </a:extLst>
            </p:cNvPr>
            <p:cNvSpPr/>
            <p:nvPr/>
          </p:nvSpPr>
          <p:spPr>
            <a:xfrm>
              <a:off x="8553569" y="5023636"/>
              <a:ext cx="149891" cy="149891"/>
            </a:xfrm>
            <a:custGeom>
              <a:avLst/>
              <a:gdLst>
                <a:gd name="connsiteX0" fmla="*/ 74313 w 149891"/>
                <a:gd name="connsiteY0" fmla="*/ -10 h 149891"/>
                <a:gd name="connsiteX1" fmla="*/ -505 w 149891"/>
                <a:gd name="connsiteY1" fmla="*/ 75064 h 149891"/>
                <a:gd name="connsiteX2" fmla="*/ 74568 w 149891"/>
                <a:gd name="connsiteY2" fmla="*/ 149882 h 149891"/>
                <a:gd name="connsiteX3" fmla="*/ 149386 w 149891"/>
                <a:gd name="connsiteY3" fmla="*/ 74936 h 149891"/>
                <a:gd name="connsiteX4" fmla="*/ 74441 w 149891"/>
                <a:gd name="connsiteY4" fmla="*/ -10 h 149891"/>
                <a:gd name="connsiteX5" fmla="*/ 74313 w 149891"/>
                <a:gd name="connsiteY5" fmla="*/ -10 h 1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1" h="149891">
                  <a:moveTo>
                    <a:pt x="74313" y="-10"/>
                  </a:moveTo>
                  <a:cubicBezTo>
                    <a:pt x="32927" y="67"/>
                    <a:pt x="-582" y="33678"/>
                    <a:pt x="-505" y="75064"/>
                  </a:cubicBezTo>
                  <a:cubicBezTo>
                    <a:pt x="-442" y="116449"/>
                    <a:pt x="33182" y="149946"/>
                    <a:pt x="74568" y="149882"/>
                  </a:cubicBezTo>
                  <a:cubicBezTo>
                    <a:pt x="115916" y="149805"/>
                    <a:pt x="149386" y="116284"/>
                    <a:pt x="149386" y="74936"/>
                  </a:cubicBezTo>
                  <a:cubicBezTo>
                    <a:pt x="149386" y="33550"/>
                    <a:pt x="115827" y="-10"/>
                    <a:pt x="74441" y="-10"/>
                  </a:cubicBezTo>
                  <a:cubicBezTo>
                    <a:pt x="74402" y="-10"/>
                    <a:pt x="74351" y="-10"/>
                    <a:pt x="74313" y="-10"/>
                  </a:cubicBezTo>
                  <a:close/>
                </a:path>
              </a:pathLst>
            </a:custGeom>
            <a:grpFill/>
            <a:ln w="12736" cap="flat">
              <a:noFill/>
              <a:prstDash val="solid"/>
              <a:miter/>
            </a:ln>
          </p:spPr>
          <p:txBody>
            <a:bodyPr rtlCol="0" anchor="ctr"/>
            <a:lstStyle/>
            <a:p>
              <a:endParaRPr lang="en-GB" sz="1999"/>
            </a:p>
          </p:txBody>
        </p:sp>
        <p:sp>
          <p:nvSpPr>
            <p:cNvPr id="260" name="Freeform: Shape 259">
              <a:extLst>
                <a:ext uri="{FF2B5EF4-FFF2-40B4-BE49-F238E27FC236}">
                  <a16:creationId xmlns:a16="http://schemas.microsoft.com/office/drawing/2014/main" id="{AFCA33E7-904E-4C21-AB9C-FD4A9BA34D9F}"/>
                </a:ext>
              </a:extLst>
            </p:cNvPr>
            <p:cNvSpPr/>
            <p:nvPr/>
          </p:nvSpPr>
          <p:spPr>
            <a:xfrm>
              <a:off x="8954044" y="5023636"/>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61" name="Freeform: Shape 260">
              <a:extLst>
                <a:ext uri="{FF2B5EF4-FFF2-40B4-BE49-F238E27FC236}">
                  <a16:creationId xmlns:a16="http://schemas.microsoft.com/office/drawing/2014/main" id="{444413EA-A7DC-4D9A-9421-526C9FCCE0A4}"/>
                </a:ext>
              </a:extLst>
            </p:cNvPr>
            <p:cNvSpPr/>
            <p:nvPr/>
          </p:nvSpPr>
          <p:spPr>
            <a:xfrm>
              <a:off x="6750919" y="52199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62" name="Freeform: Shape 261">
              <a:extLst>
                <a:ext uri="{FF2B5EF4-FFF2-40B4-BE49-F238E27FC236}">
                  <a16:creationId xmlns:a16="http://schemas.microsoft.com/office/drawing/2014/main" id="{6E55EDD7-594C-4CFA-837C-0AAA5A6137BA}"/>
                </a:ext>
              </a:extLst>
            </p:cNvPr>
            <p:cNvSpPr/>
            <p:nvPr/>
          </p:nvSpPr>
          <p:spPr>
            <a:xfrm>
              <a:off x="7151522" y="52199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6"/>
                    <a:pt x="115801" y="67"/>
                    <a:pt x="74440" y="-10"/>
                  </a:cubicBezTo>
                  <a:close/>
                </a:path>
              </a:pathLst>
            </a:custGeom>
            <a:grpFill/>
            <a:ln w="12736" cap="flat">
              <a:noFill/>
              <a:prstDash val="solid"/>
              <a:miter/>
            </a:ln>
          </p:spPr>
          <p:txBody>
            <a:bodyPr rtlCol="0" anchor="ctr"/>
            <a:lstStyle/>
            <a:p>
              <a:endParaRPr lang="en-GB" sz="1999"/>
            </a:p>
          </p:txBody>
        </p:sp>
        <p:sp>
          <p:nvSpPr>
            <p:cNvPr id="263" name="Freeform: Shape 262">
              <a:extLst>
                <a:ext uri="{FF2B5EF4-FFF2-40B4-BE49-F238E27FC236}">
                  <a16:creationId xmlns:a16="http://schemas.microsoft.com/office/drawing/2014/main" id="{A3DB5D4A-A2DF-40E3-A73A-E5482D465F87}"/>
                </a:ext>
              </a:extLst>
            </p:cNvPr>
            <p:cNvSpPr/>
            <p:nvPr/>
          </p:nvSpPr>
          <p:spPr>
            <a:xfrm>
              <a:off x="7551998" y="52199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64" name="Freeform: Shape 263">
              <a:extLst>
                <a:ext uri="{FF2B5EF4-FFF2-40B4-BE49-F238E27FC236}">
                  <a16:creationId xmlns:a16="http://schemas.microsoft.com/office/drawing/2014/main" id="{5C7673A7-99E6-4FF7-977B-90296418A256}"/>
                </a:ext>
              </a:extLst>
            </p:cNvPr>
            <p:cNvSpPr/>
            <p:nvPr/>
          </p:nvSpPr>
          <p:spPr>
            <a:xfrm>
              <a:off x="7752363" y="52199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65" name="Freeform: Shape 264">
              <a:extLst>
                <a:ext uri="{FF2B5EF4-FFF2-40B4-BE49-F238E27FC236}">
                  <a16:creationId xmlns:a16="http://schemas.microsoft.com/office/drawing/2014/main" id="{61466D51-CF25-454B-93B3-78EEABFC13E7}"/>
                </a:ext>
              </a:extLst>
            </p:cNvPr>
            <p:cNvSpPr/>
            <p:nvPr/>
          </p:nvSpPr>
          <p:spPr>
            <a:xfrm>
              <a:off x="7952218" y="52199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66" name="Freeform: Shape 265">
              <a:extLst>
                <a:ext uri="{FF2B5EF4-FFF2-40B4-BE49-F238E27FC236}">
                  <a16:creationId xmlns:a16="http://schemas.microsoft.com/office/drawing/2014/main" id="{4763E62F-4FEE-4D5D-BF8D-EF84D53088B6}"/>
                </a:ext>
              </a:extLst>
            </p:cNvPr>
            <p:cNvSpPr/>
            <p:nvPr/>
          </p:nvSpPr>
          <p:spPr>
            <a:xfrm>
              <a:off x="8152966" y="52199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67" name="Freeform: Shape 266">
              <a:extLst>
                <a:ext uri="{FF2B5EF4-FFF2-40B4-BE49-F238E27FC236}">
                  <a16:creationId xmlns:a16="http://schemas.microsoft.com/office/drawing/2014/main" id="{A4E775E2-3294-45CB-BDAA-EAAD61F21720}"/>
                </a:ext>
              </a:extLst>
            </p:cNvPr>
            <p:cNvSpPr/>
            <p:nvPr/>
          </p:nvSpPr>
          <p:spPr>
            <a:xfrm>
              <a:off x="8753807" y="52199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68" name="Freeform: Shape 267">
              <a:extLst>
                <a:ext uri="{FF2B5EF4-FFF2-40B4-BE49-F238E27FC236}">
                  <a16:creationId xmlns:a16="http://schemas.microsoft.com/office/drawing/2014/main" id="{70D030FD-F946-4B92-97FE-CBDFE48BB03F}"/>
                </a:ext>
              </a:extLst>
            </p:cNvPr>
            <p:cNvSpPr/>
            <p:nvPr/>
          </p:nvSpPr>
          <p:spPr>
            <a:xfrm>
              <a:off x="8553569" y="5219923"/>
              <a:ext cx="149891" cy="149891"/>
            </a:xfrm>
            <a:custGeom>
              <a:avLst/>
              <a:gdLst>
                <a:gd name="connsiteX0" fmla="*/ 74313 w 149891"/>
                <a:gd name="connsiteY0" fmla="*/ -10 h 149891"/>
                <a:gd name="connsiteX1" fmla="*/ -505 w 149891"/>
                <a:gd name="connsiteY1" fmla="*/ 75064 h 149891"/>
                <a:gd name="connsiteX2" fmla="*/ 74568 w 149891"/>
                <a:gd name="connsiteY2" fmla="*/ 149882 h 149891"/>
                <a:gd name="connsiteX3" fmla="*/ 149386 w 149891"/>
                <a:gd name="connsiteY3" fmla="*/ 74936 h 149891"/>
                <a:gd name="connsiteX4" fmla="*/ 74441 w 149891"/>
                <a:gd name="connsiteY4" fmla="*/ -10 h 149891"/>
                <a:gd name="connsiteX5" fmla="*/ 74313 w 149891"/>
                <a:gd name="connsiteY5" fmla="*/ -10 h 1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1" h="149891">
                  <a:moveTo>
                    <a:pt x="74313" y="-10"/>
                  </a:moveTo>
                  <a:cubicBezTo>
                    <a:pt x="32927" y="67"/>
                    <a:pt x="-582" y="33678"/>
                    <a:pt x="-505" y="75064"/>
                  </a:cubicBezTo>
                  <a:cubicBezTo>
                    <a:pt x="-442" y="116450"/>
                    <a:pt x="33182" y="149946"/>
                    <a:pt x="74568" y="149882"/>
                  </a:cubicBezTo>
                  <a:cubicBezTo>
                    <a:pt x="115916" y="149805"/>
                    <a:pt x="149386" y="116284"/>
                    <a:pt x="149386" y="74936"/>
                  </a:cubicBezTo>
                  <a:cubicBezTo>
                    <a:pt x="149386" y="33550"/>
                    <a:pt x="115827" y="-10"/>
                    <a:pt x="74441" y="-10"/>
                  </a:cubicBezTo>
                  <a:cubicBezTo>
                    <a:pt x="74402" y="-10"/>
                    <a:pt x="74351" y="-10"/>
                    <a:pt x="74313" y="-10"/>
                  </a:cubicBezTo>
                  <a:close/>
                </a:path>
              </a:pathLst>
            </a:custGeom>
            <a:grpFill/>
            <a:ln w="12736" cap="flat">
              <a:noFill/>
              <a:prstDash val="solid"/>
              <a:miter/>
            </a:ln>
          </p:spPr>
          <p:txBody>
            <a:bodyPr rtlCol="0" anchor="ctr"/>
            <a:lstStyle/>
            <a:p>
              <a:endParaRPr lang="en-GB" sz="1999"/>
            </a:p>
          </p:txBody>
        </p:sp>
        <p:sp>
          <p:nvSpPr>
            <p:cNvPr id="269" name="Freeform: Shape 268">
              <a:extLst>
                <a:ext uri="{FF2B5EF4-FFF2-40B4-BE49-F238E27FC236}">
                  <a16:creationId xmlns:a16="http://schemas.microsoft.com/office/drawing/2014/main" id="{E3B593D3-6248-4779-8D5F-3BA46FD63F2D}"/>
                </a:ext>
              </a:extLst>
            </p:cNvPr>
            <p:cNvSpPr/>
            <p:nvPr/>
          </p:nvSpPr>
          <p:spPr>
            <a:xfrm>
              <a:off x="8954044" y="52199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70" name="Freeform: Shape 269">
              <a:extLst>
                <a:ext uri="{FF2B5EF4-FFF2-40B4-BE49-F238E27FC236}">
                  <a16:creationId xmlns:a16="http://schemas.microsoft.com/office/drawing/2014/main" id="{1BA503D1-0D03-4A7E-8AE4-6A31034A4ADD}"/>
                </a:ext>
              </a:extLst>
            </p:cNvPr>
            <p:cNvSpPr/>
            <p:nvPr/>
          </p:nvSpPr>
          <p:spPr>
            <a:xfrm>
              <a:off x="7952218" y="541633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71" name="Freeform: Shape 270">
              <a:extLst>
                <a:ext uri="{FF2B5EF4-FFF2-40B4-BE49-F238E27FC236}">
                  <a16:creationId xmlns:a16="http://schemas.microsoft.com/office/drawing/2014/main" id="{E1E4D997-38F4-4ABA-B5F5-30128D7038C8}"/>
                </a:ext>
              </a:extLst>
            </p:cNvPr>
            <p:cNvSpPr/>
            <p:nvPr/>
          </p:nvSpPr>
          <p:spPr>
            <a:xfrm>
              <a:off x="8152966" y="541633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72" name="Freeform: Shape 271">
              <a:extLst>
                <a:ext uri="{FF2B5EF4-FFF2-40B4-BE49-F238E27FC236}">
                  <a16:creationId xmlns:a16="http://schemas.microsoft.com/office/drawing/2014/main" id="{2954EAB9-A238-43BA-82D0-CD24DAAEBD44}"/>
                </a:ext>
              </a:extLst>
            </p:cNvPr>
            <p:cNvSpPr/>
            <p:nvPr/>
          </p:nvSpPr>
          <p:spPr>
            <a:xfrm>
              <a:off x="8753807" y="5416337"/>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73" name="Freeform: Shape 272">
              <a:extLst>
                <a:ext uri="{FF2B5EF4-FFF2-40B4-BE49-F238E27FC236}">
                  <a16:creationId xmlns:a16="http://schemas.microsoft.com/office/drawing/2014/main" id="{40EC592C-3791-48C1-8B68-9B531FE5BAC8}"/>
                </a:ext>
              </a:extLst>
            </p:cNvPr>
            <p:cNvSpPr/>
            <p:nvPr/>
          </p:nvSpPr>
          <p:spPr>
            <a:xfrm>
              <a:off x="8553569" y="5416337"/>
              <a:ext cx="149891" cy="149891"/>
            </a:xfrm>
            <a:custGeom>
              <a:avLst/>
              <a:gdLst>
                <a:gd name="connsiteX0" fmla="*/ 74313 w 149891"/>
                <a:gd name="connsiteY0" fmla="*/ -10 h 149891"/>
                <a:gd name="connsiteX1" fmla="*/ -505 w 149891"/>
                <a:gd name="connsiteY1" fmla="*/ 75064 h 149891"/>
                <a:gd name="connsiteX2" fmla="*/ 74568 w 149891"/>
                <a:gd name="connsiteY2" fmla="*/ 149882 h 149891"/>
                <a:gd name="connsiteX3" fmla="*/ 149386 w 149891"/>
                <a:gd name="connsiteY3" fmla="*/ 74936 h 149891"/>
                <a:gd name="connsiteX4" fmla="*/ 74441 w 149891"/>
                <a:gd name="connsiteY4" fmla="*/ -10 h 149891"/>
                <a:gd name="connsiteX5" fmla="*/ 74313 w 149891"/>
                <a:gd name="connsiteY5" fmla="*/ -10 h 14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891" h="149891">
                  <a:moveTo>
                    <a:pt x="74313" y="-10"/>
                  </a:moveTo>
                  <a:cubicBezTo>
                    <a:pt x="32927" y="67"/>
                    <a:pt x="-582" y="33678"/>
                    <a:pt x="-505" y="75064"/>
                  </a:cubicBezTo>
                  <a:cubicBezTo>
                    <a:pt x="-442" y="116449"/>
                    <a:pt x="33182" y="149946"/>
                    <a:pt x="74568" y="149882"/>
                  </a:cubicBezTo>
                  <a:cubicBezTo>
                    <a:pt x="115916" y="149805"/>
                    <a:pt x="149386" y="116284"/>
                    <a:pt x="149386" y="74936"/>
                  </a:cubicBezTo>
                  <a:cubicBezTo>
                    <a:pt x="149386" y="33550"/>
                    <a:pt x="115827" y="-10"/>
                    <a:pt x="74441" y="-10"/>
                  </a:cubicBezTo>
                  <a:cubicBezTo>
                    <a:pt x="74402" y="-10"/>
                    <a:pt x="74351" y="-10"/>
                    <a:pt x="74313" y="-10"/>
                  </a:cubicBezTo>
                  <a:close/>
                </a:path>
              </a:pathLst>
            </a:custGeom>
            <a:grpFill/>
            <a:ln w="12736" cap="flat">
              <a:noFill/>
              <a:prstDash val="solid"/>
              <a:miter/>
            </a:ln>
          </p:spPr>
          <p:txBody>
            <a:bodyPr rtlCol="0" anchor="ctr"/>
            <a:lstStyle/>
            <a:p>
              <a:endParaRPr lang="en-GB" sz="1999"/>
            </a:p>
          </p:txBody>
        </p:sp>
        <p:sp>
          <p:nvSpPr>
            <p:cNvPr id="274" name="Freeform: Shape 273">
              <a:extLst>
                <a:ext uri="{FF2B5EF4-FFF2-40B4-BE49-F238E27FC236}">
                  <a16:creationId xmlns:a16="http://schemas.microsoft.com/office/drawing/2014/main" id="{44BFE96E-D2C9-40DD-8154-42575CDF2898}"/>
                </a:ext>
              </a:extLst>
            </p:cNvPr>
            <p:cNvSpPr/>
            <p:nvPr/>
          </p:nvSpPr>
          <p:spPr>
            <a:xfrm>
              <a:off x="6750919" y="56126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75" name="Freeform: Shape 274">
              <a:extLst>
                <a:ext uri="{FF2B5EF4-FFF2-40B4-BE49-F238E27FC236}">
                  <a16:creationId xmlns:a16="http://schemas.microsoft.com/office/drawing/2014/main" id="{92AC41C8-ABEF-43FB-B1BE-4DA2427A2B71}"/>
                </a:ext>
              </a:extLst>
            </p:cNvPr>
            <p:cNvSpPr/>
            <p:nvPr/>
          </p:nvSpPr>
          <p:spPr>
            <a:xfrm>
              <a:off x="7151522" y="56126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22" y="33576"/>
                    <a:pt x="115801" y="67"/>
                    <a:pt x="74440" y="-10"/>
                  </a:cubicBezTo>
                  <a:close/>
                </a:path>
              </a:pathLst>
            </a:custGeom>
            <a:grpFill/>
            <a:ln w="12736" cap="flat">
              <a:noFill/>
              <a:prstDash val="solid"/>
              <a:miter/>
            </a:ln>
          </p:spPr>
          <p:txBody>
            <a:bodyPr rtlCol="0" anchor="ctr"/>
            <a:lstStyle/>
            <a:p>
              <a:endParaRPr lang="en-GB" sz="1999"/>
            </a:p>
          </p:txBody>
        </p:sp>
        <p:sp>
          <p:nvSpPr>
            <p:cNvPr id="276" name="Freeform: Shape 275">
              <a:extLst>
                <a:ext uri="{FF2B5EF4-FFF2-40B4-BE49-F238E27FC236}">
                  <a16:creationId xmlns:a16="http://schemas.microsoft.com/office/drawing/2014/main" id="{5FD0AB35-B7FB-47BE-8353-40881BB6065F}"/>
                </a:ext>
              </a:extLst>
            </p:cNvPr>
            <p:cNvSpPr/>
            <p:nvPr/>
          </p:nvSpPr>
          <p:spPr>
            <a:xfrm>
              <a:off x="7752363" y="56126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77" name="Freeform: Shape 276">
              <a:extLst>
                <a:ext uri="{FF2B5EF4-FFF2-40B4-BE49-F238E27FC236}">
                  <a16:creationId xmlns:a16="http://schemas.microsoft.com/office/drawing/2014/main" id="{6F2CB384-63EB-427A-8061-3B0D47C83816}"/>
                </a:ext>
              </a:extLst>
            </p:cNvPr>
            <p:cNvSpPr/>
            <p:nvPr/>
          </p:nvSpPr>
          <p:spPr>
            <a:xfrm>
              <a:off x="8152966" y="56126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78" name="Freeform: Shape 277">
              <a:extLst>
                <a:ext uri="{FF2B5EF4-FFF2-40B4-BE49-F238E27FC236}">
                  <a16:creationId xmlns:a16="http://schemas.microsoft.com/office/drawing/2014/main" id="{7DD3C6B4-E3EC-4D4B-A318-1A10B4E1441F}"/>
                </a:ext>
              </a:extLst>
            </p:cNvPr>
            <p:cNvSpPr/>
            <p:nvPr/>
          </p:nvSpPr>
          <p:spPr>
            <a:xfrm>
              <a:off x="8353204" y="56126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79" name="Freeform: Shape 278">
              <a:extLst>
                <a:ext uri="{FF2B5EF4-FFF2-40B4-BE49-F238E27FC236}">
                  <a16:creationId xmlns:a16="http://schemas.microsoft.com/office/drawing/2014/main" id="{9361EFAC-6C8F-4EC0-8658-CCECF28EA7EC}"/>
                </a:ext>
              </a:extLst>
            </p:cNvPr>
            <p:cNvSpPr/>
            <p:nvPr/>
          </p:nvSpPr>
          <p:spPr>
            <a:xfrm>
              <a:off x="8954044" y="56126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80" name="Freeform: Shape 279">
              <a:extLst>
                <a:ext uri="{FF2B5EF4-FFF2-40B4-BE49-F238E27FC236}">
                  <a16:creationId xmlns:a16="http://schemas.microsoft.com/office/drawing/2014/main" id="{1054410E-9EF7-4BC8-ADA4-51B678A33CF0}"/>
                </a:ext>
              </a:extLst>
            </p:cNvPr>
            <p:cNvSpPr/>
            <p:nvPr/>
          </p:nvSpPr>
          <p:spPr>
            <a:xfrm>
              <a:off x="6350062" y="5808910"/>
              <a:ext cx="150146" cy="150146"/>
            </a:xfrm>
            <a:custGeom>
              <a:avLst/>
              <a:gdLst>
                <a:gd name="connsiteX0" fmla="*/ 74695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5063 h 150146"/>
                <a:gd name="connsiteX5" fmla="*/ 74695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5" y="-10"/>
                  </a:moveTo>
                  <a:cubicBezTo>
                    <a:pt x="33233" y="-86"/>
                    <a:pt x="-429" y="33474"/>
                    <a:pt x="-505" y="74936"/>
                  </a:cubicBezTo>
                  <a:cubicBezTo>
                    <a:pt x="-582" y="116398"/>
                    <a:pt x="32978" y="150060"/>
                    <a:pt x="74440" y="150137"/>
                  </a:cubicBezTo>
                  <a:cubicBezTo>
                    <a:pt x="115902" y="150213"/>
                    <a:pt x="149564" y="116653"/>
                    <a:pt x="149641" y="75191"/>
                  </a:cubicBezTo>
                  <a:cubicBezTo>
                    <a:pt x="149641" y="75152"/>
                    <a:pt x="149641" y="75102"/>
                    <a:pt x="149641" y="75063"/>
                  </a:cubicBezTo>
                  <a:cubicBezTo>
                    <a:pt x="149641" y="33652"/>
                    <a:pt x="116106" y="67"/>
                    <a:pt x="74695" y="-10"/>
                  </a:cubicBezTo>
                  <a:close/>
                </a:path>
              </a:pathLst>
            </a:custGeom>
            <a:grpFill/>
            <a:ln w="12736" cap="flat">
              <a:noFill/>
              <a:prstDash val="solid"/>
              <a:miter/>
            </a:ln>
          </p:spPr>
          <p:txBody>
            <a:bodyPr rtlCol="0" anchor="ctr"/>
            <a:lstStyle/>
            <a:p>
              <a:endParaRPr lang="en-GB" sz="1999"/>
            </a:p>
          </p:txBody>
        </p:sp>
        <p:sp>
          <p:nvSpPr>
            <p:cNvPr id="281" name="Freeform: Shape 280">
              <a:extLst>
                <a:ext uri="{FF2B5EF4-FFF2-40B4-BE49-F238E27FC236}">
                  <a16:creationId xmlns:a16="http://schemas.microsoft.com/office/drawing/2014/main" id="{B0A4C973-40B2-4571-BA3F-082C254C69AF}"/>
                </a:ext>
              </a:extLst>
            </p:cNvPr>
            <p:cNvSpPr/>
            <p:nvPr/>
          </p:nvSpPr>
          <p:spPr>
            <a:xfrm>
              <a:off x="6549917" y="5808910"/>
              <a:ext cx="150146" cy="150146"/>
            </a:xfrm>
            <a:custGeom>
              <a:avLst/>
              <a:gdLst>
                <a:gd name="connsiteX0" fmla="*/ 74696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5063 h 150146"/>
                <a:gd name="connsiteX5" fmla="*/ 74696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6" y="-10"/>
                  </a:moveTo>
                  <a:cubicBezTo>
                    <a:pt x="33233" y="-86"/>
                    <a:pt x="-428" y="33474"/>
                    <a:pt x="-505" y="74936"/>
                  </a:cubicBezTo>
                  <a:cubicBezTo>
                    <a:pt x="-569" y="116398"/>
                    <a:pt x="32978" y="150060"/>
                    <a:pt x="74440" y="150137"/>
                  </a:cubicBezTo>
                  <a:cubicBezTo>
                    <a:pt x="115903" y="150213"/>
                    <a:pt x="149578" y="116653"/>
                    <a:pt x="149641" y="75191"/>
                  </a:cubicBezTo>
                  <a:cubicBezTo>
                    <a:pt x="149641" y="75152"/>
                    <a:pt x="149641" y="75102"/>
                    <a:pt x="149641" y="75063"/>
                  </a:cubicBezTo>
                  <a:cubicBezTo>
                    <a:pt x="149641" y="33652"/>
                    <a:pt x="116107" y="67"/>
                    <a:pt x="74696" y="-10"/>
                  </a:cubicBezTo>
                  <a:close/>
                </a:path>
              </a:pathLst>
            </a:custGeom>
            <a:grpFill/>
            <a:ln w="12736" cap="flat">
              <a:noFill/>
              <a:prstDash val="solid"/>
              <a:miter/>
            </a:ln>
          </p:spPr>
          <p:txBody>
            <a:bodyPr rtlCol="0" anchor="ctr"/>
            <a:lstStyle/>
            <a:p>
              <a:endParaRPr lang="en-GB" sz="1999"/>
            </a:p>
          </p:txBody>
        </p:sp>
        <p:sp>
          <p:nvSpPr>
            <p:cNvPr id="282" name="Freeform: Shape 281">
              <a:extLst>
                <a:ext uri="{FF2B5EF4-FFF2-40B4-BE49-F238E27FC236}">
                  <a16:creationId xmlns:a16="http://schemas.microsoft.com/office/drawing/2014/main" id="{76FFA6D3-4B5A-4DC1-BF75-6613A60C756E}"/>
                </a:ext>
              </a:extLst>
            </p:cNvPr>
            <p:cNvSpPr/>
            <p:nvPr/>
          </p:nvSpPr>
          <p:spPr>
            <a:xfrm>
              <a:off x="6950902" y="5808910"/>
              <a:ext cx="150146" cy="150146"/>
            </a:xfrm>
            <a:custGeom>
              <a:avLst/>
              <a:gdLst>
                <a:gd name="connsiteX0" fmla="*/ 74696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5063 h 150146"/>
                <a:gd name="connsiteX5" fmla="*/ 74696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6" y="-10"/>
                  </a:moveTo>
                  <a:cubicBezTo>
                    <a:pt x="33233" y="-86"/>
                    <a:pt x="-429" y="33474"/>
                    <a:pt x="-505" y="74936"/>
                  </a:cubicBezTo>
                  <a:cubicBezTo>
                    <a:pt x="-569" y="116398"/>
                    <a:pt x="32978" y="150060"/>
                    <a:pt x="74440" y="150137"/>
                  </a:cubicBezTo>
                  <a:cubicBezTo>
                    <a:pt x="115903" y="150213"/>
                    <a:pt x="149578" y="116653"/>
                    <a:pt x="149641" y="75191"/>
                  </a:cubicBezTo>
                  <a:cubicBezTo>
                    <a:pt x="149641" y="75152"/>
                    <a:pt x="149641" y="75102"/>
                    <a:pt x="149641" y="75063"/>
                  </a:cubicBezTo>
                  <a:cubicBezTo>
                    <a:pt x="149641" y="33652"/>
                    <a:pt x="116107" y="67"/>
                    <a:pt x="74696" y="-10"/>
                  </a:cubicBezTo>
                  <a:close/>
                </a:path>
              </a:pathLst>
            </a:custGeom>
            <a:grpFill/>
            <a:ln w="12736" cap="flat">
              <a:noFill/>
              <a:prstDash val="solid"/>
              <a:miter/>
            </a:ln>
          </p:spPr>
          <p:txBody>
            <a:bodyPr rtlCol="0" anchor="ctr"/>
            <a:lstStyle/>
            <a:p>
              <a:endParaRPr lang="en-GB" sz="1999"/>
            </a:p>
          </p:txBody>
        </p:sp>
        <p:sp>
          <p:nvSpPr>
            <p:cNvPr id="283" name="Freeform: Shape 282">
              <a:extLst>
                <a:ext uri="{FF2B5EF4-FFF2-40B4-BE49-F238E27FC236}">
                  <a16:creationId xmlns:a16="http://schemas.microsoft.com/office/drawing/2014/main" id="{938CDC24-69BF-4B16-BFF9-E7D0B33BD462}"/>
                </a:ext>
              </a:extLst>
            </p:cNvPr>
            <p:cNvSpPr/>
            <p:nvPr/>
          </p:nvSpPr>
          <p:spPr>
            <a:xfrm>
              <a:off x="7752108" y="5808910"/>
              <a:ext cx="150146" cy="150146"/>
            </a:xfrm>
            <a:custGeom>
              <a:avLst/>
              <a:gdLst>
                <a:gd name="connsiteX0" fmla="*/ 74696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5063 h 150146"/>
                <a:gd name="connsiteX5" fmla="*/ 74696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6" y="-10"/>
                  </a:moveTo>
                  <a:cubicBezTo>
                    <a:pt x="33233" y="-86"/>
                    <a:pt x="-428" y="33474"/>
                    <a:pt x="-505" y="74936"/>
                  </a:cubicBezTo>
                  <a:cubicBezTo>
                    <a:pt x="-569" y="116398"/>
                    <a:pt x="32978" y="150060"/>
                    <a:pt x="74440" y="150137"/>
                  </a:cubicBezTo>
                  <a:cubicBezTo>
                    <a:pt x="115903" y="150213"/>
                    <a:pt x="149578" y="116653"/>
                    <a:pt x="149641" y="75191"/>
                  </a:cubicBezTo>
                  <a:cubicBezTo>
                    <a:pt x="149641" y="75152"/>
                    <a:pt x="149641" y="75102"/>
                    <a:pt x="149641" y="75063"/>
                  </a:cubicBezTo>
                  <a:cubicBezTo>
                    <a:pt x="149641" y="33652"/>
                    <a:pt x="116107" y="67"/>
                    <a:pt x="74696" y="-10"/>
                  </a:cubicBezTo>
                  <a:close/>
                </a:path>
              </a:pathLst>
            </a:custGeom>
            <a:grpFill/>
            <a:ln w="12736" cap="flat">
              <a:noFill/>
              <a:prstDash val="solid"/>
              <a:miter/>
            </a:ln>
          </p:spPr>
          <p:txBody>
            <a:bodyPr rtlCol="0" anchor="ctr"/>
            <a:lstStyle/>
            <a:p>
              <a:endParaRPr lang="en-GB" sz="1999"/>
            </a:p>
          </p:txBody>
        </p:sp>
        <p:sp>
          <p:nvSpPr>
            <p:cNvPr id="284" name="Freeform: Shape 283">
              <a:extLst>
                <a:ext uri="{FF2B5EF4-FFF2-40B4-BE49-F238E27FC236}">
                  <a16:creationId xmlns:a16="http://schemas.microsoft.com/office/drawing/2014/main" id="{BCC745D2-DEEF-470E-ADBD-6E0A8D565B53}"/>
                </a:ext>
              </a:extLst>
            </p:cNvPr>
            <p:cNvSpPr/>
            <p:nvPr/>
          </p:nvSpPr>
          <p:spPr>
            <a:xfrm>
              <a:off x="7951963" y="5808910"/>
              <a:ext cx="150146" cy="150146"/>
            </a:xfrm>
            <a:custGeom>
              <a:avLst/>
              <a:gdLst>
                <a:gd name="connsiteX0" fmla="*/ 74696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5063 h 150146"/>
                <a:gd name="connsiteX5" fmla="*/ 74696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6" y="-10"/>
                  </a:moveTo>
                  <a:cubicBezTo>
                    <a:pt x="33233" y="-86"/>
                    <a:pt x="-428" y="33474"/>
                    <a:pt x="-505" y="74936"/>
                  </a:cubicBezTo>
                  <a:cubicBezTo>
                    <a:pt x="-569" y="116398"/>
                    <a:pt x="32978" y="150060"/>
                    <a:pt x="74440" y="150137"/>
                  </a:cubicBezTo>
                  <a:cubicBezTo>
                    <a:pt x="115903" y="150213"/>
                    <a:pt x="149578" y="116653"/>
                    <a:pt x="149641" y="75191"/>
                  </a:cubicBezTo>
                  <a:cubicBezTo>
                    <a:pt x="149641" y="75152"/>
                    <a:pt x="149641" y="75102"/>
                    <a:pt x="149641" y="75063"/>
                  </a:cubicBezTo>
                  <a:cubicBezTo>
                    <a:pt x="149641" y="33652"/>
                    <a:pt x="116107" y="67"/>
                    <a:pt x="74696" y="-10"/>
                  </a:cubicBezTo>
                  <a:close/>
                </a:path>
              </a:pathLst>
            </a:custGeom>
            <a:grpFill/>
            <a:ln w="12736" cap="flat">
              <a:noFill/>
              <a:prstDash val="solid"/>
              <a:miter/>
            </a:ln>
          </p:spPr>
          <p:txBody>
            <a:bodyPr rtlCol="0" anchor="ctr"/>
            <a:lstStyle/>
            <a:p>
              <a:endParaRPr lang="en-GB" sz="1999"/>
            </a:p>
          </p:txBody>
        </p:sp>
        <p:sp>
          <p:nvSpPr>
            <p:cNvPr id="285" name="Freeform: Shape 284">
              <a:extLst>
                <a:ext uri="{FF2B5EF4-FFF2-40B4-BE49-F238E27FC236}">
                  <a16:creationId xmlns:a16="http://schemas.microsoft.com/office/drawing/2014/main" id="{661EA8DF-8C48-474D-BB20-0C09293D2906}"/>
                </a:ext>
              </a:extLst>
            </p:cNvPr>
            <p:cNvSpPr/>
            <p:nvPr/>
          </p:nvSpPr>
          <p:spPr>
            <a:xfrm>
              <a:off x="8152711" y="5808910"/>
              <a:ext cx="150146" cy="150146"/>
            </a:xfrm>
            <a:custGeom>
              <a:avLst/>
              <a:gdLst>
                <a:gd name="connsiteX0" fmla="*/ 74696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5063 h 150146"/>
                <a:gd name="connsiteX5" fmla="*/ 74696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6" y="-10"/>
                  </a:moveTo>
                  <a:cubicBezTo>
                    <a:pt x="33233" y="-86"/>
                    <a:pt x="-428" y="33474"/>
                    <a:pt x="-505" y="74936"/>
                  </a:cubicBezTo>
                  <a:cubicBezTo>
                    <a:pt x="-569" y="116398"/>
                    <a:pt x="32978" y="150060"/>
                    <a:pt x="74440" y="150137"/>
                  </a:cubicBezTo>
                  <a:cubicBezTo>
                    <a:pt x="115903" y="150213"/>
                    <a:pt x="149578" y="116653"/>
                    <a:pt x="149641" y="75191"/>
                  </a:cubicBezTo>
                  <a:cubicBezTo>
                    <a:pt x="149641" y="75152"/>
                    <a:pt x="149641" y="75102"/>
                    <a:pt x="149641" y="75063"/>
                  </a:cubicBezTo>
                  <a:cubicBezTo>
                    <a:pt x="149641" y="33652"/>
                    <a:pt x="116107" y="67"/>
                    <a:pt x="74696" y="-10"/>
                  </a:cubicBezTo>
                  <a:close/>
                </a:path>
              </a:pathLst>
            </a:custGeom>
            <a:grpFill/>
            <a:ln w="12736" cap="flat">
              <a:noFill/>
              <a:prstDash val="solid"/>
              <a:miter/>
            </a:ln>
          </p:spPr>
          <p:txBody>
            <a:bodyPr rtlCol="0" anchor="ctr"/>
            <a:lstStyle/>
            <a:p>
              <a:endParaRPr lang="en-GB" sz="1999"/>
            </a:p>
          </p:txBody>
        </p:sp>
        <p:sp>
          <p:nvSpPr>
            <p:cNvPr id="286" name="Freeform: Shape 285">
              <a:extLst>
                <a:ext uri="{FF2B5EF4-FFF2-40B4-BE49-F238E27FC236}">
                  <a16:creationId xmlns:a16="http://schemas.microsoft.com/office/drawing/2014/main" id="{880C800A-DD10-4E75-B4C8-399FBB6AB743}"/>
                </a:ext>
              </a:extLst>
            </p:cNvPr>
            <p:cNvSpPr/>
            <p:nvPr/>
          </p:nvSpPr>
          <p:spPr>
            <a:xfrm>
              <a:off x="8352949" y="5808910"/>
              <a:ext cx="150146" cy="150146"/>
            </a:xfrm>
            <a:custGeom>
              <a:avLst/>
              <a:gdLst>
                <a:gd name="connsiteX0" fmla="*/ 74696 w 150146"/>
                <a:gd name="connsiteY0" fmla="*/ -10 h 150146"/>
                <a:gd name="connsiteX1" fmla="*/ -505 w 150146"/>
                <a:gd name="connsiteY1" fmla="*/ 74936 h 150146"/>
                <a:gd name="connsiteX2" fmla="*/ 74440 w 150146"/>
                <a:gd name="connsiteY2" fmla="*/ 150137 h 150146"/>
                <a:gd name="connsiteX3" fmla="*/ 149641 w 150146"/>
                <a:gd name="connsiteY3" fmla="*/ 75191 h 150146"/>
                <a:gd name="connsiteX4" fmla="*/ 149641 w 150146"/>
                <a:gd name="connsiteY4" fmla="*/ 75063 h 150146"/>
                <a:gd name="connsiteX5" fmla="*/ 74696 w 150146"/>
                <a:gd name="connsiteY5" fmla="*/ -10 h 150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46" h="150146">
                  <a:moveTo>
                    <a:pt x="74696" y="-10"/>
                  </a:moveTo>
                  <a:cubicBezTo>
                    <a:pt x="33233" y="-86"/>
                    <a:pt x="-429" y="33474"/>
                    <a:pt x="-505" y="74936"/>
                  </a:cubicBezTo>
                  <a:cubicBezTo>
                    <a:pt x="-569" y="116398"/>
                    <a:pt x="32978" y="150060"/>
                    <a:pt x="74440" y="150137"/>
                  </a:cubicBezTo>
                  <a:cubicBezTo>
                    <a:pt x="115903" y="150213"/>
                    <a:pt x="149578" y="116653"/>
                    <a:pt x="149641" y="75191"/>
                  </a:cubicBezTo>
                  <a:cubicBezTo>
                    <a:pt x="149641" y="75152"/>
                    <a:pt x="149641" y="75102"/>
                    <a:pt x="149641" y="75063"/>
                  </a:cubicBezTo>
                  <a:cubicBezTo>
                    <a:pt x="149641" y="33652"/>
                    <a:pt x="116107" y="67"/>
                    <a:pt x="74696" y="-10"/>
                  </a:cubicBezTo>
                  <a:close/>
                </a:path>
              </a:pathLst>
            </a:custGeom>
            <a:grpFill/>
            <a:ln w="12736" cap="flat">
              <a:noFill/>
              <a:prstDash val="solid"/>
              <a:miter/>
            </a:ln>
          </p:spPr>
          <p:txBody>
            <a:bodyPr rtlCol="0" anchor="ctr"/>
            <a:lstStyle/>
            <a:p>
              <a:endParaRPr lang="en-GB" sz="1999"/>
            </a:p>
          </p:txBody>
        </p:sp>
        <p:sp>
          <p:nvSpPr>
            <p:cNvPr id="287" name="Freeform: Shape 286">
              <a:extLst>
                <a:ext uri="{FF2B5EF4-FFF2-40B4-BE49-F238E27FC236}">
                  <a16:creationId xmlns:a16="http://schemas.microsoft.com/office/drawing/2014/main" id="{7264CA95-2DC7-46B9-8FAA-6B9CCC31693C}"/>
                </a:ext>
              </a:extLst>
            </p:cNvPr>
            <p:cNvSpPr/>
            <p:nvPr/>
          </p:nvSpPr>
          <p:spPr>
            <a:xfrm>
              <a:off x="8553315" y="5808910"/>
              <a:ext cx="150146" cy="150146"/>
            </a:xfrm>
            <a:custGeom>
              <a:avLst/>
              <a:gdLst>
                <a:gd name="connsiteX0" fmla="*/ 74567 w 150146"/>
                <a:gd name="connsiteY0" fmla="*/ -10 h 150146"/>
                <a:gd name="connsiteX1" fmla="*/ -505 w 150146"/>
                <a:gd name="connsiteY1" fmla="*/ 75063 h 150146"/>
                <a:gd name="connsiteX2" fmla="*/ 74567 w 150146"/>
                <a:gd name="connsiteY2" fmla="*/ 150137 h 150146"/>
                <a:gd name="connsiteX3" fmla="*/ 149641 w 150146"/>
                <a:gd name="connsiteY3" fmla="*/ 75063 h 150146"/>
                <a:gd name="connsiteX4" fmla="*/ 74567 w 150146"/>
                <a:gd name="connsiteY4" fmla="*/ -10 h 150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146" h="150146">
                  <a:moveTo>
                    <a:pt x="74567" y="-10"/>
                  </a:moveTo>
                  <a:cubicBezTo>
                    <a:pt x="33105" y="-10"/>
                    <a:pt x="-505" y="33601"/>
                    <a:pt x="-505" y="75063"/>
                  </a:cubicBezTo>
                  <a:cubicBezTo>
                    <a:pt x="-505" y="116526"/>
                    <a:pt x="33105" y="150137"/>
                    <a:pt x="74567" y="150137"/>
                  </a:cubicBezTo>
                  <a:cubicBezTo>
                    <a:pt x="116029" y="150137"/>
                    <a:pt x="149641" y="116526"/>
                    <a:pt x="149641" y="75063"/>
                  </a:cubicBezTo>
                  <a:cubicBezTo>
                    <a:pt x="149641" y="33601"/>
                    <a:pt x="116029" y="-10"/>
                    <a:pt x="74567" y="-10"/>
                  </a:cubicBezTo>
                  <a:close/>
                </a:path>
              </a:pathLst>
            </a:custGeom>
            <a:grpFill/>
            <a:ln w="12736" cap="flat">
              <a:noFill/>
              <a:prstDash val="solid"/>
              <a:miter/>
            </a:ln>
          </p:spPr>
          <p:txBody>
            <a:bodyPr rtlCol="0" anchor="ctr"/>
            <a:lstStyle/>
            <a:p>
              <a:endParaRPr lang="en-GB" sz="1999"/>
            </a:p>
          </p:txBody>
        </p:sp>
        <p:sp>
          <p:nvSpPr>
            <p:cNvPr id="288" name="Freeform: Shape 287">
              <a:extLst>
                <a:ext uri="{FF2B5EF4-FFF2-40B4-BE49-F238E27FC236}">
                  <a16:creationId xmlns:a16="http://schemas.microsoft.com/office/drawing/2014/main" id="{0E6EF245-C783-49ED-87A4-536A7208B84D}"/>
                </a:ext>
              </a:extLst>
            </p:cNvPr>
            <p:cNvSpPr/>
            <p:nvPr/>
          </p:nvSpPr>
          <p:spPr>
            <a:xfrm>
              <a:off x="7551998" y="60053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89" name="Freeform: Shape 288">
              <a:extLst>
                <a:ext uri="{FF2B5EF4-FFF2-40B4-BE49-F238E27FC236}">
                  <a16:creationId xmlns:a16="http://schemas.microsoft.com/office/drawing/2014/main" id="{778F62D2-78E9-4FAF-B182-D6C8386ACE43}"/>
                </a:ext>
              </a:extLst>
            </p:cNvPr>
            <p:cNvSpPr/>
            <p:nvPr/>
          </p:nvSpPr>
          <p:spPr>
            <a:xfrm>
              <a:off x="7952218" y="60053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90" name="Freeform: Shape 289">
              <a:extLst>
                <a:ext uri="{FF2B5EF4-FFF2-40B4-BE49-F238E27FC236}">
                  <a16:creationId xmlns:a16="http://schemas.microsoft.com/office/drawing/2014/main" id="{82BEDD55-E3BE-485E-8012-372F46FAACDB}"/>
                </a:ext>
              </a:extLst>
            </p:cNvPr>
            <p:cNvSpPr/>
            <p:nvPr/>
          </p:nvSpPr>
          <p:spPr>
            <a:xfrm>
              <a:off x="8353204" y="6005323"/>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91" name="Freeform: Shape 290">
              <a:extLst>
                <a:ext uri="{FF2B5EF4-FFF2-40B4-BE49-F238E27FC236}">
                  <a16:creationId xmlns:a16="http://schemas.microsoft.com/office/drawing/2014/main" id="{97E8F492-0E99-4070-A852-6CD2E660E0FA}"/>
                </a:ext>
              </a:extLst>
            </p:cNvPr>
            <p:cNvSpPr/>
            <p:nvPr/>
          </p:nvSpPr>
          <p:spPr>
            <a:xfrm>
              <a:off x="6350317" y="6201610"/>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92" name="Freeform: Shape 291">
              <a:extLst>
                <a:ext uri="{FF2B5EF4-FFF2-40B4-BE49-F238E27FC236}">
                  <a16:creationId xmlns:a16="http://schemas.microsoft.com/office/drawing/2014/main" id="{725ECA03-7C00-4784-9870-4AE658ECCB65}"/>
                </a:ext>
              </a:extLst>
            </p:cNvPr>
            <p:cNvSpPr/>
            <p:nvPr/>
          </p:nvSpPr>
          <p:spPr>
            <a:xfrm>
              <a:off x="6951157" y="6201610"/>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93" name="Freeform: Shape 292">
              <a:extLst>
                <a:ext uri="{FF2B5EF4-FFF2-40B4-BE49-F238E27FC236}">
                  <a16:creationId xmlns:a16="http://schemas.microsoft.com/office/drawing/2014/main" id="{11DC42A5-766D-47E6-8292-B6405BC37628}"/>
                </a:ext>
              </a:extLst>
            </p:cNvPr>
            <p:cNvSpPr/>
            <p:nvPr/>
          </p:nvSpPr>
          <p:spPr>
            <a:xfrm>
              <a:off x="7351760" y="6201610"/>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94" name="Freeform: Shape 293">
              <a:extLst>
                <a:ext uri="{FF2B5EF4-FFF2-40B4-BE49-F238E27FC236}">
                  <a16:creationId xmlns:a16="http://schemas.microsoft.com/office/drawing/2014/main" id="{3572481B-CBFD-46ED-B472-8BF1223F1851}"/>
                </a:ext>
              </a:extLst>
            </p:cNvPr>
            <p:cNvSpPr/>
            <p:nvPr/>
          </p:nvSpPr>
          <p:spPr>
            <a:xfrm>
              <a:off x="8353204" y="6201610"/>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295" name="Freeform: Shape 294">
              <a:extLst>
                <a:ext uri="{FF2B5EF4-FFF2-40B4-BE49-F238E27FC236}">
                  <a16:creationId xmlns:a16="http://schemas.microsoft.com/office/drawing/2014/main" id="{71A2A118-0BCA-4BE0-89F3-6BD1144E426B}"/>
                </a:ext>
              </a:extLst>
            </p:cNvPr>
            <p:cNvSpPr/>
            <p:nvPr/>
          </p:nvSpPr>
          <p:spPr>
            <a:xfrm>
              <a:off x="8553569" y="6201610"/>
              <a:ext cx="149891" cy="149891"/>
            </a:xfrm>
            <a:custGeom>
              <a:avLst/>
              <a:gdLst>
                <a:gd name="connsiteX0" fmla="*/ 74313 w 149891"/>
                <a:gd name="connsiteY0" fmla="*/ -10 h 149891"/>
                <a:gd name="connsiteX1" fmla="*/ -505 w 149891"/>
                <a:gd name="connsiteY1" fmla="*/ 75063 h 149891"/>
                <a:gd name="connsiteX2" fmla="*/ 74568 w 149891"/>
                <a:gd name="connsiteY2" fmla="*/ 149882 h 149891"/>
                <a:gd name="connsiteX3" fmla="*/ 149386 w 149891"/>
                <a:gd name="connsiteY3" fmla="*/ 74936 h 149891"/>
                <a:gd name="connsiteX4" fmla="*/ 74313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313" y="-10"/>
                  </a:moveTo>
                  <a:cubicBezTo>
                    <a:pt x="32927" y="67"/>
                    <a:pt x="-582" y="33678"/>
                    <a:pt x="-505" y="75063"/>
                  </a:cubicBezTo>
                  <a:cubicBezTo>
                    <a:pt x="-442" y="116449"/>
                    <a:pt x="33182" y="149958"/>
                    <a:pt x="74568" y="149882"/>
                  </a:cubicBezTo>
                  <a:cubicBezTo>
                    <a:pt x="115916" y="149805"/>
                    <a:pt x="149386" y="116284"/>
                    <a:pt x="149386" y="74936"/>
                  </a:cubicBezTo>
                  <a:cubicBezTo>
                    <a:pt x="149323" y="33524"/>
                    <a:pt x="115725" y="-10"/>
                    <a:pt x="74313" y="-10"/>
                  </a:cubicBezTo>
                  <a:close/>
                </a:path>
              </a:pathLst>
            </a:custGeom>
            <a:grpFill/>
            <a:ln w="12736" cap="flat">
              <a:noFill/>
              <a:prstDash val="solid"/>
              <a:miter/>
            </a:ln>
          </p:spPr>
          <p:txBody>
            <a:bodyPr rtlCol="0" anchor="ctr"/>
            <a:lstStyle/>
            <a:p>
              <a:endParaRPr lang="en-GB" sz="1999"/>
            </a:p>
          </p:txBody>
        </p:sp>
        <p:sp>
          <p:nvSpPr>
            <p:cNvPr id="302" name="Freeform: Shape 301">
              <a:extLst>
                <a:ext uri="{FF2B5EF4-FFF2-40B4-BE49-F238E27FC236}">
                  <a16:creationId xmlns:a16="http://schemas.microsoft.com/office/drawing/2014/main" id="{7D0B8625-1499-4093-9323-D7AE74F50229}"/>
                </a:ext>
              </a:extLst>
            </p:cNvPr>
            <p:cNvSpPr/>
            <p:nvPr/>
          </p:nvSpPr>
          <p:spPr>
            <a:xfrm>
              <a:off x="6550172" y="6398024"/>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303" name="Freeform: Shape 302">
              <a:extLst>
                <a:ext uri="{FF2B5EF4-FFF2-40B4-BE49-F238E27FC236}">
                  <a16:creationId xmlns:a16="http://schemas.microsoft.com/office/drawing/2014/main" id="{2F1BCF79-2EB8-403B-92CD-45ABD49741EB}"/>
                </a:ext>
              </a:extLst>
            </p:cNvPr>
            <p:cNvSpPr/>
            <p:nvPr/>
          </p:nvSpPr>
          <p:spPr>
            <a:xfrm>
              <a:off x="7952218" y="6398024"/>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305" name="Freeform: Shape 304">
              <a:extLst>
                <a:ext uri="{FF2B5EF4-FFF2-40B4-BE49-F238E27FC236}">
                  <a16:creationId xmlns:a16="http://schemas.microsoft.com/office/drawing/2014/main" id="{EE8EFD42-C17E-4F5B-8FE1-F46D54A21EBA}"/>
                </a:ext>
              </a:extLst>
            </p:cNvPr>
            <p:cNvSpPr/>
            <p:nvPr/>
          </p:nvSpPr>
          <p:spPr>
            <a:xfrm>
              <a:off x="8152966" y="6398024"/>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306" name="Freeform: Shape 305">
              <a:extLst>
                <a:ext uri="{FF2B5EF4-FFF2-40B4-BE49-F238E27FC236}">
                  <a16:creationId xmlns:a16="http://schemas.microsoft.com/office/drawing/2014/main" id="{E4BA1929-FC6D-4691-A2EF-0329148648A6}"/>
                </a:ext>
              </a:extLst>
            </p:cNvPr>
            <p:cNvSpPr/>
            <p:nvPr/>
          </p:nvSpPr>
          <p:spPr>
            <a:xfrm>
              <a:off x="6750919" y="659431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4" y="-10"/>
                    <a:pt x="-505" y="33550"/>
                    <a:pt x="-505" y="74936"/>
                  </a:cubicBezTo>
                  <a:cubicBezTo>
                    <a:pt x="-505" y="116322"/>
                    <a:pt x="33054"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sp>
          <p:nvSpPr>
            <p:cNvPr id="307" name="Freeform: Shape 306">
              <a:extLst>
                <a:ext uri="{FF2B5EF4-FFF2-40B4-BE49-F238E27FC236}">
                  <a16:creationId xmlns:a16="http://schemas.microsoft.com/office/drawing/2014/main" id="{21DC69E8-301D-4742-A229-810D1B5315AB}"/>
                </a:ext>
              </a:extLst>
            </p:cNvPr>
            <p:cNvSpPr/>
            <p:nvPr/>
          </p:nvSpPr>
          <p:spPr>
            <a:xfrm>
              <a:off x="7551998" y="6594311"/>
              <a:ext cx="149891" cy="149891"/>
            </a:xfrm>
            <a:custGeom>
              <a:avLst/>
              <a:gdLst>
                <a:gd name="connsiteX0" fmla="*/ 74440 w 149891"/>
                <a:gd name="connsiteY0" fmla="*/ -10 h 149891"/>
                <a:gd name="connsiteX1" fmla="*/ -505 w 149891"/>
                <a:gd name="connsiteY1" fmla="*/ 74936 h 149891"/>
                <a:gd name="connsiteX2" fmla="*/ 74440 w 149891"/>
                <a:gd name="connsiteY2" fmla="*/ 149882 h 149891"/>
                <a:gd name="connsiteX3" fmla="*/ 149386 w 149891"/>
                <a:gd name="connsiteY3" fmla="*/ 74936 h 149891"/>
                <a:gd name="connsiteX4" fmla="*/ 74440 w 149891"/>
                <a:gd name="connsiteY4" fmla="*/ -10 h 149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891" h="149891">
                  <a:moveTo>
                    <a:pt x="74440" y="-10"/>
                  </a:moveTo>
                  <a:cubicBezTo>
                    <a:pt x="33055" y="-10"/>
                    <a:pt x="-505" y="33550"/>
                    <a:pt x="-505" y="74936"/>
                  </a:cubicBezTo>
                  <a:cubicBezTo>
                    <a:pt x="-505" y="116322"/>
                    <a:pt x="33055" y="149882"/>
                    <a:pt x="74440" y="149882"/>
                  </a:cubicBezTo>
                  <a:cubicBezTo>
                    <a:pt x="115826" y="149882"/>
                    <a:pt x="149386" y="116322"/>
                    <a:pt x="149386" y="74936"/>
                  </a:cubicBezTo>
                  <a:cubicBezTo>
                    <a:pt x="149386" y="33550"/>
                    <a:pt x="115826" y="-10"/>
                    <a:pt x="74440" y="-10"/>
                  </a:cubicBezTo>
                  <a:close/>
                </a:path>
              </a:pathLst>
            </a:custGeom>
            <a:grpFill/>
            <a:ln w="12736" cap="flat">
              <a:noFill/>
              <a:prstDash val="solid"/>
              <a:miter/>
            </a:ln>
          </p:spPr>
          <p:txBody>
            <a:bodyPr rtlCol="0" anchor="ctr"/>
            <a:lstStyle/>
            <a:p>
              <a:endParaRPr lang="en-GB" sz="1999"/>
            </a:p>
          </p:txBody>
        </p:sp>
      </p:grpSp>
      <p:sp>
        <p:nvSpPr>
          <p:cNvPr id="308" name="Rectangle 307">
            <a:extLst>
              <a:ext uri="{FF2B5EF4-FFF2-40B4-BE49-F238E27FC236}">
                <a16:creationId xmlns:a16="http://schemas.microsoft.com/office/drawing/2014/main" id="{18ACF592-9A20-4820-B00F-8F240DE5FFE9}"/>
              </a:ext>
            </a:extLst>
          </p:cNvPr>
          <p:cNvSpPr/>
          <p:nvPr/>
        </p:nvSpPr>
        <p:spPr>
          <a:xfrm>
            <a:off x="3" y="4"/>
            <a:ext cx="3594823" cy="6855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p>
        </p:txBody>
      </p:sp>
      <p:pic>
        <p:nvPicPr>
          <p:cNvPr id="315" name="Picture 7" descr="A picture containing clipart&#10;&#10;Description generated with very high confidence">
            <a:extLst>
              <a:ext uri="{FF2B5EF4-FFF2-40B4-BE49-F238E27FC236}">
                <a16:creationId xmlns:a16="http://schemas.microsoft.com/office/drawing/2014/main" id="{3E42F8C3-E559-41A7-8B0C-0117FDA1A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4865" y="476252"/>
            <a:ext cx="954125" cy="38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6" name="Straight Connector 315">
            <a:extLst>
              <a:ext uri="{FF2B5EF4-FFF2-40B4-BE49-F238E27FC236}">
                <a16:creationId xmlns:a16="http://schemas.microsoft.com/office/drawing/2014/main" id="{FE019C5B-32CF-4A01-97C9-170ADF2579E0}"/>
              </a:ext>
            </a:extLst>
          </p:cNvPr>
          <p:cNvCxnSpPr>
            <a:cxnSpLocks/>
          </p:cNvCxnSpPr>
          <p:nvPr/>
        </p:nvCxnSpPr>
        <p:spPr>
          <a:xfrm>
            <a:off x="3591981" y="0"/>
            <a:ext cx="0" cy="685800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319" name="Title 307">
            <a:extLst>
              <a:ext uri="{FF2B5EF4-FFF2-40B4-BE49-F238E27FC236}">
                <a16:creationId xmlns:a16="http://schemas.microsoft.com/office/drawing/2014/main" id="{CE4E7B0A-08F4-48FC-829A-E6CB21A3BA93}"/>
              </a:ext>
            </a:extLst>
          </p:cNvPr>
          <p:cNvSpPr>
            <a:spLocks noGrp="1"/>
          </p:cNvSpPr>
          <p:nvPr>
            <p:ph type="title"/>
          </p:nvPr>
        </p:nvSpPr>
        <p:spPr>
          <a:xfrm>
            <a:off x="7345400" y="1067260"/>
            <a:ext cx="4314001" cy="4826978"/>
          </a:xfrm>
        </p:spPr>
        <p:txBody>
          <a:bodyPr anchor="ctr"/>
          <a:lstStyle>
            <a:lvl1pPr>
              <a:defRPr sz="4000">
                <a:solidFill>
                  <a:schemeClr val="tx2"/>
                </a:solidFill>
              </a:defRPr>
            </a:lvl1pPr>
          </a:lstStyle>
          <a:p>
            <a:r>
              <a:rPr lang="en-US"/>
              <a:t>Click to edit Master title style</a:t>
            </a:r>
            <a:endParaRPr lang="en-GB"/>
          </a:p>
        </p:txBody>
      </p:sp>
      <p:sp>
        <p:nvSpPr>
          <p:cNvPr id="320" name="Slide Number Placeholder 1">
            <a:extLst>
              <a:ext uri="{FF2B5EF4-FFF2-40B4-BE49-F238E27FC236}">
                <a16:creationId xmlns:a16="http://schemas.microsoft.com/office/drawing/2014/main" id="{1524F351-813C-46C5-B0E6-DBEAAB7E4A21}"/>
              </a:ext>
            </a:extLst>
          </p:cNvPr>
          <p:cNvSpPr>
            <a:spLocks noGrp="1"/>
          </p:cNvSpPr>
          <p:nvPr>
            <p:ph type="sldNum" sz="quarter" idx="4"/>
          </p:nvPr>
        </p:nvSpPr>
        <p:spPr>
          <a:xfrm>
            <a:off x="4849813" y="6405903"/>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F3C3ECD-766E-42CB-8775-02C655414202}" type="slidenum">
              <a:rPr lang="en-GB" smtClean="0"/>
              <a:pPr/>
              <a:t>‹#›</a:t>
            </a:fld>
            <a:endParaRPr lang="en-GB"/>
          </a:p>
        </p:txBody>
      </p:sp>
    </p:spTree>
    <p:extLst>
      <p:ext uri="{BB962C8B-B14F-4D97-AF65-F5344CB8AC3E}">
        <p14:creationId xmlns:p14="http://schemas.microsoft.com/office/powerpoint/2010/main" val="3045869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7458F5E-1AB2-46E6-A464-2E2BF058519C}"/>
              </a:ext>
            </a:extLst>
          </p:cNvPr>
          <p:cNvSpPr>
            <a:spLocks noGrp="1"/>
          </p:cNvSpPr>
          <p:nvPr>
            <p:ph type="body" sz="quarter" idx="12"/>
          </p:nvPr>
        </p:nvSpPr>
        <p:spPr>
          <a:xfrm>
            <a:off x="773828" y="1268417"/>
            <a:ext cx="10913813" cy="507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itle 21">
            <a:extLst>
              <a:ext uri="{FF2B5EF4-FFF2-40B4-BE49-F238E27FC236}">
                <a16:creationId xmlns:a16="http://schemas.microsoft.com/office/drawing/2014/main" id="{4FC052FF-A5D2-4B22-891A-98A01BAC881C}"/>
              </a:ext>
            </a:extLst>
          </p:cNvPr>
          <p:cNvSpPr>
            <a:spLocks noGrp="1"/>
          </p:cNvSpPr>
          <p:nvPr>
            <p:ph type="title"/>
          </p:nvPr>
        </p:nvSpPr>
        <p:spPr/>
        <p:txBody>
          <a:bodyPr/>
          <a:lstStyle/>
          <a:p>
            <a:r>
              <a:rPr lang="en-US"/>
              <a:t>Click to edit Master title style</a:t>
            </a:r>
            <a:endParaRPr lang="en-GB"/>
          </a:p>
        </p:txBody>
      </p:sp>
      <p:sp>
        <p:nvSpPr>
          <p:cNvPr id="6" name="Slide Number Placeholder 1">
            <a:extLst>
              <a:ext uri="{FF2B5EF4-FFF2-40B4-BE49-F238E27FC236}">
                <a16:creationId xmlns:a16="http://schemas.microsoft.com/office/drawing/2014/main" id="{B27A285D-0A44-4745-976D-61182817421B}"/>
              </a:ext>
            </a:extLst>
          </p:cNvPr>
          <p:cNvSpPr>
            <a:spLocks noGrp="1"/>
          </p:cNvSpPr>
          <p:nvPr>
            <p:ph type="sldNum" sz="quarter" idx="4"/>
          </p:nvPr>
        </p:nvSpPr>
        <p:spPr>
          <a:xfrm>
            <a:off x="4849813" y="6405903"/>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F3C3ECD-766E-42CB-8775-02C655414202}" type="slidenum">
              <a:rPr lang="en-GB" smtClean="0"/>
              <a:pPr/>
              <a:t>‹#›</a:t>
            </a:fld>
            <a:endParaRPr lang="en-GB"/>
          </a:p>
        </p:txBody>
      </p:sp>
    </p:spTree>
    <p:extLst>
      <p:ext uri="{BB962C8B-B14F-4D97-AF65-F5344CB8AC3E}">
        <p14:creationId xmlns:p14="http://schemas.microsoft.com/office/powerpoint/2010/main" val="2597833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alue ch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9965" y="161367"/>
            <a:ext cx="9969231" cy="833998"/>
          </a:xfrm>
          <a:prstGeom prst="rect">
            <a:avLst/>
          </a:prstGeom>
          <a:noFill/>
          <a:ln w="9525" algn="ctr">
            <a:noFill/>
            <a:miter lim="800000"/>
            <a:headEnd/>
            <a:tailEnd/>
          </a:ln>
          <a:effectLst/>
        </p:spPr>
        <p:txBody>
          <a:bodyPr vert="horz" wrap="square" lIns="0" tIns="44439" rIns="0" bIns="44439" numCol="1" anchor="t" anchorCtr="0" compatLnSpc="1">
            <a:prstTxWarp prst="textNoShape">
              <a:avLst/>
            </a:prstTxWarp>
          </a:bodyPr>
          <a:lstStyle>
            <a:lvl1pPr>
              <a:defRPr lang="en-GB" dirty="0"/>
            </a:lvl1pPr>
          </a:lstStyle>
          <a:p>
            <a:pPr lvl="0"/>
            <a:r>
              <a:rPr lang="en-US"/>
              <a:t>Narrative title style (no more than two lines long)</a:t>
            </a:r>
            <a:endParaRPr lang="en-GB"/>
          </a:p>
        </p:txBody>
      </p:sp>
      <p:sp>
        <p:nvSpPr>
          <p:cNvPr id="15" name="Text Placeholder 2"/>
          <p:cNvSpPr>
            <a:spLocks noGrp="1"/>
          </p:cNvSpPr>
          <p:nvPr>
            <p:ph type="body" idx="1"/>
          </p:nvPr>
        </p:nvSpPr>
        <p:spPr>
          <a:xfrm>
            <a:off x="579967" y="1568496"/>
            <a:ext cx="3756193" cy="529245"/>
          </a:xfrm>
          <a:prstGeom prst="homePlate">
            <a:avLst>
              <a:gd name="adj" fmla="val 37104"/>
            </a:avLst>
          </a:prstGeom>
          <a:solidFill>
            <a:schemeClr val="accent4"/>
          </a:solidFill>
          <a:ln>
            <a:noFill/>
          </a:ln>
        </p:spPr>
        <p:txBody>
          <a:bodyPr lIns="72000" rIns="72000" anchor="ctr"/>
          <a:lstStyle>
            <a:lvl1pPr marL="0" indent="0" algn="ctr">
              <a:spcBef>
                <a:spcPts val="0"/>
              </a:spcBef>
              <a:buNone/>
              <a:defRPr sz="1600" b="1" u="none">
                <a:solidFill>
                  <a:schemeClr val="bg1"/>
                </a:solidFill>
              </a:defRPr>
            </a:lvl1pPr>
            <a:lvl2pPr marL="457071" indent="0">
              <a:buNone/>
              <a:defRPr sz="1799">
                <a:solidFill>
                  <a:schemeClr val="tx1">
                    <a:tint val="75000"/>
                  </a:schemeClr>
                </a:solidFill>
              </a:defRPr>
            </a:lvl2pPr>
            <a:lvl3pPr marL="914141" indent="0">
              <a:buNone/>
              <a:defRPr sz="1600">
                <a:solidFill>
                  <a:schemeClr val="tx1">
                    <a:tint val="75000"/>
                  </a:schemeClr>
                </a:solidFill>
              </a:defRPr>
            </a:lvl3pPr>
            <a:lvl4pPr marL="1371212" indent="0">
              <a:buNone/>
              <a:defRPr sz="1400">
                <a:solidFill>
                  <a:schemeClr val="tx1">
                    <a:tint val="75000"/>
                  </a:schemeClr>
                </a:solidFill>
              </a:defRPr>
            </a:lvl4pPr>
            <a:lvl5pPr marL="1828282" indent="0">
              <a:buNone/>
              <a:defRPr sz="1400">
                <a:solidFill>
                  <a:schemeClr val="tx1">
                    <a:tint val="75000"/>
                  </a:schemeClr>
                </a:solidFill>
              </a:defRPr>
            </a:lvl5pPr>
            <a:lvl6pPr marL="2285352" indent="0">
              <a:buNone/>
              <a:defRPr sz="1400">
                <a:solidFill>
                  <a:schemeClr val="tx1">
                    <a:tint val="75000"/>
                  </a:schemeClr>
                </a:solidFill>
              </a:defRPr>
            </a:lvl6pPr>
            <a:lvl7pPr marL="2742423" indent="0">
              <a:buNone/>
              <a:defRPr sz="1400">
                <a:solidFill>
                  <a:schemeClr val="tx1">
                    <a:tint val="75000"/>
                  </a:schemeClr>
                </a:solidFill>
              </a:defRPr>
            </a:lvl7pPr>
            <a:lvl8pPr marL="3199494" indent="0">
              <a:buNone/>
              <a:defRPr sz="1400">
                <a:solidFill>
                  <a:schemeClr val="tx1">
                    <a:tint val="75000"/>
                  </a:schemeClr>
                </a:solidFill>
              </a:defRPr>
            </a:lvl8pPr>
            <a:lvl9pPr marL="3656564" indent="0">
              <a:buNone/>
              <a:defRPr sz="1400">
                <a:solidFill>
                  <a:schemeClr val="tx1">
                    <a:tint val="75000"/>
                  </a:schemeClr>
                </a:solidFill>
              </a:defRPr>
            </a:lvl9pPr>
          </a:lstStyle>
          <a:p>
            <a:pPr lvl="0"/>
            <a:r>
              <a:rPr lang="en-US"/>
              <a:t>Click to edit</a:t>
            </a:r>
          </a:p>
        </p:txBody>
      </p:sp>
      <p:sp>
        <p:nvSpPr>
          <p:cNvPr id="12" name="Text Placeholder 20"/>
          <p:cNvSpPr>
            <a:spLocks noGrp="1"/>
          </p:cNvSpPr>
          <p:nvPr>
            <p:ph type="body" sz="quarter" idx="14" hasCustomPrompt="1"/>
          </p:nvPr>
        </p:nvSpPr>
        <p:spPr>
          <a:xfrm>
            <a:off x="579968" y="2193263"/>
            <a:ext cx="3458288" cy="3562080"/>
          </a:xfrm>
          <a:prstGeom prst="rect">
            <a:avLst/>
          </a:prstGeom>
        </p:spPr>
        <p:txBody>
          <a:bodyPr/>
          <a:lstStyle>
            <a:lvl1pPr marL="0" indent="0">
              <a:buFont typeface="Arial" panose="020B0604020202020204" pitchFamily="34" charset="0"/>
              <a:buNone/>
              <a:defRPr sz="1400" b="1"/>
            </a:lvl1pPr>
            <a:lvl2pPr marL="360261" indent="-184098">
              <a:buFont typeface="Arial" panose="020B0604020202020204" pitchFamily="34" charset="0"/>
              <a:buChar char="•"/>
              <a:defRPr sz="1400"/>
            </a:lvl2pPr>
            <a:lvl3pPr marL="720521" indent="-277734">
              <a:buFont typeface="Courier New" panose="02070309020205020404" pitchFamily="49" charset="0"/>
              <a:buChar char="o"/>
              <a:defRPr sz="1400" baseline="0"/>
            </a:lvl3pPr>
          </a:lstStyle>
          <a:p>
            <a:pPr lvl="0"/>
            <a:r>
              <a:rPr lang="en-US"/>
              <a:t>Text box (click to edit content)</a:t>
            </a:r>
          </a:p>
          <a:p>
            <a:pPr lvl="1"/>
            <a:r>
              <a:rPr lang="en-US"/>
              <a:t>First level bullet</a:t>
            </a:r>
          </a:p>
          <a:p>
            <a:pPr lvl="2"/>
            <a:r>
              <a:rPr lang="en-US"/>
              <a:t>Second level bullet</a:t>
            </a:r>
          </a:p>
        </p:txBody>
      </p:sp>
      <p:sp>
        <p:nvSpPr>
          <p:cNvPr id="10" name="Text Placeholder 2"/>
          <p:cNvSpPr>
            <a:spLocks noGrp="1"/>
          </p:cNvSpPr>
          <p:nvPr>
            <p:ph type="body" idx="20"/>
          </p:nvPr>
        </p:nvSpPr>
        <p:spPr>
          <a:xfrm>
            <a:off x="4166684" y="1568496"/>
            <a:ext cx="3756193" cy="529245"/>
          </a:xfrm>
          <a:prstGeom prst="chevron">
            <a:avLst>
              <a:gd name="adj" fmla="val 37296"/>
            </a:avLst>
          </a:prstGeom>
          <a:solidFill>
            <a:schemeClr val="accent4"/>
          </a:solidFill>
          <a:ln>
            <a:noFill/>
          </a:ln>
        </p:spPr>
        <p:txBody>
          <a:bodyPr lIns="72000" rIns="72000" anchor="ctr"/>
          <a:lstStyle>
            <a:lvl1pPr marL="0" indent="0" algn="ctr">
              <a:spcBef>
                <a:spcPts val="0"/>
              </a:spcBef>
              <a:buNone/>
              <a:defRPr sz="1600" b="1" u="none">
                <a:solidFill>
                  <a:schemeClr val="bg1"/>
                </a:solidFill>
              </a:defRPr>
            </a:lvl1pPr>
            <a:lvl2pPr marL="457071" indent="0">
              <a:buNone/>
              <a:defRPr sz="1799">
                <a:solidFill>
                  <a:schemeClr val="tx1">
                    <a:tint val="75000"/>
                  </a:schemeClr>
                </a:solidFill>
              </a:defRPr>
            </a:lvl2pPr>
            <a:lvl3pPr marL="914141" indent="0">
              <a:buNone/>
              <a:defRPr sz="1600">
                <a:solidFill>
                  <a:schemeClr val="tx1">
                    <a:tint val="75000"/>
                  </a:schemeClr>
                </a:solidFill>
              </a:defRPr>
            </a:lvl3pPr>
            <a:lvl4pPr marL="1371212" indent="0">
              <a:buNone/>
              <a:defRPr sz="1400">
                <a:solidFill>
                  <a:schemeClr val="tx1">
                    <a:tint val="75000"/>
                  </a:schemeClr>
                </a:solidFill>
              </a:defRPr>
            </a:lvl4pPr>
            <a:lvl5pPr marL="1828282" indent="0">
              <a:buNone/>
              <a:defRPr sz="1400">
                <a:solidFill>
                  <a:schemeClr val="tx1">
                    <a:tint val="75000"/>
                  </a:schemeClr>
                </a:solidFill>
              </a:defRPr>
            </a:lvl5pPr>
            <a:lvl6pPr marL="2285352" indent="0">
              <a:buNone/>
              <a:defRPr sz="1400">
                <a:solidFill>
                  <a:schemeClr val="tx1">
                    <a:tint val="75000"/>
                  </a:schemeClr>
                </a:solidFill>
              </a:defRPr>
            </a:lvl6pPr>
            <a:lvl7pPr marL="2742423" indent="0">
              <a:buNone/>
              <a:defRPr sz="1400">
                <a:solidFill>
                  <a:schemeClr val="tx1">
                    <a:tint val="75000"/>
                  </a:schemeClr>
                </a:solidFill>
              </a:defRPr>
            </a:lvl7pPr>
            <a:lvl8pPr marL="3199494" indent="0">
              <a:buNone/>
              <a:defRPr sz="1400">
                <a:solidFill>
                  <a:schemeClr val="tx1">
                    <a:tint val="75000"/>
                  </a:schemeClr>
                </a:solidFill>
              </a:defRPr>
            </a:lvl8pPr>
            <a:lvl9pPr marL="3656564" indent="0">
              <a:buNone/>
              <a:defRPr sz="1400">
                <a:solidFill>
                  <a:schemeClr val="tx1">
                    <a:tint val="75000"/>
                  </a:schemeClr>
                </a:solidFill>
              </a:defRPr>
            </a:lvl9pPr>
          </a:lstStyle>
          <a:p>
            <a:pPr lvl="0"/>
            <a:r>
              <a:rPr lang="en-US"/>
              <a:t>Click to edit</a:t>
            </a:r>
          </a:p>
        </p:txBody>
      </p:sp>
      <p:sp>
        <p:nvSpPr>
          <p:cNvPr id="14" name="Text Placeholder 2"/>
          <p:cNvSpPr>
            <a:spLocks noGrp="1"/>
          </p:cNvSpPr>
          <p:nvPr>
            <p:ph type="body" idx="21"/>
          </p:nvPr>
        </p:nvSpPr>
        <p:spPr>
          <a:xfrm>
            <a:off x="7758083" y="1568496"/>
            <a:ext cx="3756193" cy="529245"/>
          </a:xfrm>
          <a:prstGeom prst="chevron">
            <a:avLst>
              <a:gd name="adj" fmla="val 37296"/>
            </a:avLst>
          </a:prstGeom>
          <a:solidFill>
            <a:schemeClr val="accent4"/>
          </a:solidFill>
          <a:ln>
            <a:noFill/>
          </a:ln>
        </p:spPr>
        <p:txBody>
          <a:bodyPr lIns="72000" rIns="72000" anchor="ctr"/>
          <a:lstStyle>
            <a:lvl1pPr marL="0" indent="0" algn="ctr">
              <a:spcBef>
                <a:spcPts val="0"/>
              </a:spcBef>
              <a:buNone/>
              <a:defRPr sz="1600" b="1" u="none">
                <a:solidFill>
                  <a:schemeClr val="bg1"/>
                </a:solidFill>
              </a:defRPr>
            </a:lvl1pPr>
            <a:lvl2pPr marL="457071" indent="0">
              <a:buNone/>
              <a:defRPr sz="1799">
                <a:solidFill>
                  <a:schemeClr val="tx1">
                    <a:tint val="75000"/>
                  </a:schemeClr>
                </a:solidFill>
              </a:defRPr>
            </a:lvl2pPr>
            <a:lvl3pPr marL="914141" indent="0">
              <a:buNone/>
              <a:defRPr sz="1600">
                <a:solidFill>
                  <a:schemeClr val="tx1">
                    <a:tint val="75000"/>
                  </a:schemeClr>
                </a:solidFill>
              </a:defRPr>
            </a:lvl3pPr>
            <a:lvl4pPr marL="1371212" indent="0">
              <a:buNone/>
              <a:defRPr sz="1400">
                <a:solidFill>
                  <a:schemeClr val="tx1">
                    <a:tint val="75000"/>
                  </a:schemeClr>
                </a:solidFill>
              </a:defRPr>
            </a:lvl4pPr>
            <a:lvl5pPr marL="1828282" indent="0">
              <a:buNone/>
              <a:defRPr sz="1400">
                <a:solidFill>
                  <a:schemeClr val="tx1">
                    <a:tint val="75000"/>
                  </a:schemeClr>
                </a:solidFill>
              </a:defRPr>
            </a:lvl5pPr>
            <a:lvl6pPr marL="2285352" indent="0">
              <a:buNone/>
              <a:defRPr sz="1400">
                <a:solidFill>
                  <a:schemeClr val="tx1">
                    <a:tint val="75000"/>
                  </a:schemeClr>
                </a:solidFill>
              </a:defRPr>
            </a:lvl6pPr>
            <a:lvl7pPr marL="2742423" indent="0">
              <a:buNone/>
              <a:defRPr sz="1400">
                <a:solidFill>
                  <a:schemeClr val="tx1">
                    <a:tint val="75000"/>
                  </a:schemeClr>
                </a:solidFill>
              </a:defRPr>
            </a:lvl7pPr>
            <a:lvl8pPr marL="3199494" indent="0">
              <a:buNone/>
              <a:defRPr sz="1400">
                <a:solidFill>
                  <a:schemeClr val="tx1">
                    <a:tint val="75000"/>
                  </a:schemeClr>
                </a:solidFill>
              </a:defRPr>
            </a:lvl8pPr>
            <a:lvl9pPr marL="3656564" indent="0">
              <a:buNone/>
              <a:defRPr sz="1400">
                <a:solidFill>
                  <a:schemeClr val="tx1">
                    <a:tint val="75000"/>
                  </a:schemeClr>
                </a:solidFill>
              </a:defRPr>
            </a:lvl9pPr>
          </a:lstStyle>
          <a:p>
            <a:pPr lvl="0"/>
            <a:r>
              <a:rPr lang="en-US"/>
              <a:t>Click to edit</a:t>
            </a:r>
          </a:p>
        </p:txBody>
      </p:sp>
      <p:sp>
        <p:nvSpPr>
          <p:cNvPr id="16" name="Text Placeholder 20"/>
          <p:cNvSpPr>
            <a:spLocks noGrp="1"/>
          </p:cNvSpPr>
          <p:nvPr>
            <p:ph type="body" sz="quarter" idx="22" hasCustomPrompt="1"/>
          </p:nvPr>
        </p:nvSpPr>
        <p:spPr>
          <a:xfrm>
            <a:off x="4199785" y="2193263"/>
            <a:ext cx="3458288" cy="3562080"/>
          </a:xfrm>
          <a:prstGeom prst="rect">
            <a:avLst/>
          </a:prstGeom>
        </p:spPr>
        <p:txBody>
          <a:bodyPr/>
          <a:lstStyle>
            <a:lvl1pPr marL="0" indent="0">
              <a:buFont typeface="Arial" panose="020B0604020202020204" pitchFamily="34" charset="0"/>
              <a:buNone/>
              <a:defRPr sz="1400" b="1"/>
            </a:lvl1pPr>
            <a:lvl2pPr marL="360261" indent="-184098">
              <a:buFont typeface="Arial" panose="020B0604020202020204" pitchFamily="34" charset="0"/>
              <a:buChar char="•"/>
              <a:defRPr sz="1400"/>
            </a:lvl2pPr>
            <a:lvl3pPr marL="720521" indent="-277734">
              <a:buFont typeface="Courier New" panose="02070309020205020404" pitchFamily="49" charset="0"/>
              <a:buChar char="o"/>
              <a:defRPr sz="1400" baseline="0"/>
            </a:lvl3pPr>
          </a:lstStyle>
          <a:p>
            <a:pPr lvl="0"/>
            <a:r>
              <a:rPr lang="en-US"/>
              <a:t>Text box (click to edit content)</a:t>
            </a:r>
          </a:p>
          <a:p>
            <a:pPr lvl="1"/>
            <a:r>
              <a:rPr lang="en-US"/>
              <a:t>First level bullet</a:t>
            </a:r>
          </a:p>
          <a:p>
            <a:pPr lvl="2"/>
            <a:r>
              <a:rPr lang="en-US"/>
              <a:t>Second level bullet</a:t>
            </a:r>
          </a:p>
        </p:txBody>
      </p:sp>
      <p:sp>
        <p:nvSpPr>
          <p:cNvPr id="17" name="Text Placeholder 20"/>
          <p:cNvSpPr>
            <a:spLocks noGrp="1"/>
          </p:cNvSpPr>
          <p:nvPr>
            <p:ph type="body" sz="quarter" idx="23" hasCustomPrompt="1"/>
          </p:nvPr>
        </p:nvSpPr>
        <p:spPr>
          <a:xfrm>
            <a:off x="7803049" y="2193263"/>
            <a:ext cx="3458288" cy="3562080"/>
          </a:xfrm>
          <a:prstGeom prst="rect">
            <a:avLst/>
          </a:prstGeom>
        </p:spPr>
        <p:txBody>
          <a:bodyPr/>
          <a:lstStyle>
            <a:lvl1pPr marL="0" indent="0">
              <a:buFont typeface="Arial" panose="020B0604020202020204" pitchFamily="34" charset="0"/>
              <a:buNone/>
              <a:defRPr sz="1400" b="1"/>
            </a:lvl1pPr>
            <a:lvl2pPr marL="360261" indent="-184098">
              <a:buFont typeface="Arial" panose="020B0604020202020204" pitchFamily="34" charset="0"/>
              <a:buChar char="•"/>
              <a:defRPr sz="1400"/>
            </a:lvl2pPr>
            <a:lvl3pPr marL="720521" indent="-277734">
              <a:buFont typeface="Courier New" panose="02070309020205020404" pitchFamily="49" charset="0"/>
              <a:buChar char="o"/>
              <a:defRPr sz="1400" baseline="0"/>
            </a:lvl3pPr>
          </a:lstStyle>
          <a:p>
            <a:pPr lvl="0"/>
            <a:r>
              <a:rPr lang="en-US"/>
              <a:t>Text box (click to edit content)</a:t>
            </a:r>
          </a:p>
          <a:p>
            <a:pPr lvl="1"/>
            <a:r>
              <a:rPr lang="en-US"/>
              <a:t>First level bullet</a:t>
            </a:r>
          </a:p>
          <a:p>
            <a:pPr lvl="2"/>
            <a:r>
              <a:rPr lang="en-US"/>
              <a:t>Second level bullet</a:t>
            </a:r>
          </a:p>
        </p:txBody>
      </p:sp>
    </p:spTree>
    <p:extLst>
      <p:ext uri="{BB962C8B-B14F-4D97-AF65-F5344CB8AC3E}">
        <p14:creationId xmlns:p14="http://schemas.microsoft.com/office/powerpoint/2010/main" val="896650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le Slide 1 Orange Yellow">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053B3A8A-B100-42BA-A062-5381EC89507D}"/>
              </a:ext>
            </a:extLst>
          </p:cNvPr>
          <p:cNvPicPr>
            <a:picLocks noChangeAspect="1"/>
          </p:cNvPicPr>
          <p:nvPr userDrawn="1"/>
        </p:nvPicPr>
        <p:blipFill>
          <a:blip r:embed="rId2"/>
          <a:stretch>
            <a:fillRect/>
          </a:stretch>
        </p:blipFill>
        <p:spPr>
          <a:xfrm>
            <a:off x="0" y="1127"/>
            <a:ext cx="12192000" cy="6858000"/>
          </a:xfrm>
          <a:prstGeom prst="rect">
            <a:avLst/>
          </a:prstGeom>
        </p:spPr>
      </p:pic>
      <p:sp>
        <p:nvSpPr>
          <p:cNvPr id="2" name="Title 1"/>
          <p:cNvSpPr>
            <a:spLocks noGrp="1"/>
          </p:cNvSpPr>
          <p:nvPr>
            <p:ph type="ctrTitle"/>
          </p:nvPr>
        </p:nvSpPr>
        <p:spPr>
          <a:xfrm>
            <a:off x="1297336" y="2701071"/>
            <a:ext cx="10363200" cy="646331"/>
          </a:xfrm>
        </p:spPr>
        <p:txBody>
          <a:bodyPr lIns="0" tIns="0" rIns="0" bIns="0" anchor="b" anchorCtr="0">
            <a:spAutoFit/>
          </a:bodyPr>
          <a:lstStyle>
            <a:lvl1pPr algn="l">
              <a:defRPr sz="4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03535" y="3389243"/>
            <a:ext cx="5282879" cy="984885"/>
          </a:xfrm>
        </p:spPr>
        <p:txBody>
          <a:bodyPr wrap="square" lIns="0" tIns="0" rIns="0" bIns="0">
            <a:spAutoFit/>
          </a:bodyPr>
          <a:lstStyle>
            <a:lvl1pPr marL="0" indent="0" algn="l">
              <a:spcBef>
                <a:spcPts val="0"/>
              </a:spcBef>
              <a:spcAft>
                <a:spcPts val="0"/>
              </a:spcAft>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p:nvPr>
        </p:nvSpPr>
        <p:spPr>
          <a:xfrm>
            <a:off x="1303868" y="5080000"/>
            <a:ext cx="4091517" cy="184666"/>
          </a:xfrm>
        </p:spPr>
        <p:txBody>
          <a:bodyPr lIns="0" tIns="0" rIns="0" bIns="0">
            <a:spAutoFit/>
          </a:bodyPr>
          <a:lstStyle>
            <a:lvl1pPr marL="0" indent="0">
              <a:spcBef>
                <a:spcPts val="0"/>
              </a:spcBef>
              <a:spcAft>
                <a:spcPts val="0"/>
              </a:spcAft>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11" name="Picture 10">
            <a:extLst>
              <a:ext uri="{FF2B5EF4-FFF2-40B4-BE49-F238E27FC236}">
                <a16:creationId xmlns:a16="http://schemas.microsoft.com/office/drawing/2014/main" id="{2FDFA710-765A-4E69-B70B-4C406E8C38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9742" y="625182"/>
            <a:ext cx="1258824" cy="1258824"/>
          </a:xfrm>
          <a:prstGeom prst="rect">
            <a:avLst/>
          </a:prstGeom>
        </p:spPr>
      </p:pic>
    </p:spTree>
    <p:extLst>
      <p:ext uri="{BB962C8B-B14F-4D97-AF65-F5344CB8AC3E}">
        <p14:creationId xmlns:p14="http://schemas.microsoft.com/office/powerpoint/2010/main" val="3213128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1 Orange Yellow">
    <p:spTree>
      <p:nvGrpSpPr>
        <p:cNvPr id="1" name=""/>
        <p:cNvGrpSpPr/>
        <p:nvPr/>
      </p:nvGrpSpPr>
      <p:grpSpPr>
        <a:xfrm>
          <a:off x="0" y="0"/>
          <a:ext cx="0" cy="0"/>
          <a:chOff x="0" y="0"/>
          <a:chExt cx="0" cy="0"/>
        </a:xfrm>
      </p:grpSpPr>
      <p:pic>
        <p:nvPicPr>
          <p:cNvPr id="5" name="Picture 4" descr="Shape, circle&#10;&#10;Description automatically generated">
            <a:extLst>
              <a:ext uri="{FF2B5EF4-FFF2-40B4-BE49-F238E27FC236}">
                <a16:creationId xmlns:a16="http://schemas.microsoft.com/office/drawing/2014/main" id="{053B3A8A-B100-42BA-A062-5381EC89507D}"/>
              </a:ext>
            </a:extLst>
          </p:cNvPr>
          <p:cNvPicPr>
            <a:picLocks noChangeAspect="1"/>
          </p:cNvPicPr>
          <p:nvPr userDrawn="1"/>
        </p:nvPicPr>
        <p:blipFill>
          <a:blip r:embed="rId2"/>
          <a:stretch>
            <a:fillRect/>
          </a:stretch>
        </p:blipFill>
        <p:spPr>
          <a:xfrm>
            <a:off x="0" y="1127"/>
            <a:ext cx="12192000" cy="6858000"/>
          </a:xfrm>
          <a:prstGeom prst="rect">
            <a:avLst/>
          </a:prstGeom>
        </p:spPr>
      </p:pic>
      <p:sp>
        <p:nvSpPr>
          <p:cNvPr id="2" name="Title 1"/>
          <p:cNvSpPr>
            <a:spLocks noGrp="1"/>
          </p:cNvSpPr>
          <p:nvPr>
            <p:ph type="ctrTitle"/>
          </p:nvPr>
        </p:nvSpPr>
        <p:spPr>
          <a:xfrm>
            <a:off x="1297336" y="2701071"/>
            <a:ext cx="10363200" cy="646331"/>
          </a:xfrm>
        </p:spPr>
        <p:txBody>
          <a:bodyPr lIns="0" tIns="0" rIns="0" bIns="0" anchor="b" anchorCtr="0">
            <a:spAutoFit/>
          </a:bodyPr>
          <a:lstStyle>
            <a:lvl1pPr algn="l">
              <a:defRPr sz="4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03535" y="3389243"/>
            <a:ext cx="5282879" cy="984885"/>
          </a:xfrm>
        </p:spPr>
        <p:txBody>
          <a:bodyPr wrap="square" lIns="0" tIns="0" rIns="0" bIns="0">
            <a:spAutoFit/>
          </a:bodyPr>
          <a:lstStyle>
            <a:lvl1pPr marL="0" indent="0" algn="l">
              <a:spcBef>
                <a:spcPts val="0"/>
              </a:spcBef>
              <a:spcAft>
                <a:spcPts val="0"/>
              </a:spcAft>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p:nvPr>
        </p:nvSpPr>
        <p:spPr>
          <a:xfrm>
            <a:off x="1303868" y="5080000"/>
            <a:ext cx="4091517" cy="184666"/>
          </a:xfrm>
        </p:spPr>
        <p:txBody>
          <a:bodyPr lIns="0" tIns="0" rIns="0" bIns="0">
            <a:spAutoFit/>
          </a:bodyPr>
          <a:lstStyle>
            <a:lvl1pPr marL="0" indent="0">
              <a:spcBef>
                <a:spcPts val="0"/>
              </a:spcBef>
              <a:spcAft>
                <a:spcPts val="0"/>
              </a:spcAft>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4" name="Text Placeholder 13"/>
          <p:cNvSpPr>
            <a:spLocks noGrp="1"/>
          </p:cNvSpPr>
          <p:nvPr>
            <p:ph type="body" sz="quarter" idx="12"/>
          </p:nvPr>
        </p:nvSpPr>
        <p:spPr>
          <a:xfrm>
            <a:off x="1768152" y="1099299"/>
            <a:ext cx="3840000" cy="138499"/>
          </a:xfrm>
        </p:spPr>
        <p:txBody>
          <a:bodyPr lIns="0" tIns="0" rIns="0" bIns="0">
            <a:spAutoFit/>
          </a:bodyPr>
          <a:lstStyle>
            <a:lvl1pPr marL="0" indent="0">
              <a:buNone/>
              <a:defRPr sz="900" b="1" i="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5" name="Text Placeholder 13"/>
          <p:cNvSpPr>
            <a:spLocks noGrp="1"/>
          </p:cNvSpPr>
          <p:nvPr>
            <p:ph type="body" sz="quarter" idx="13"/>
          </p:nvPr>
        </p:nvSpPr>
        <p:spPr>
          <a:xfrm>
            <a:off x="1768152" y="1235491"/>
            <a:ext cx="3840000" cy="138499"/>
          </a:xfrm>
        </p:spPr>
        <p:txBody>
          <a:bodyPr lIns="0" tIns="0" rIns="0" bIns="0">
            <a:spAutoFit/>
          </a:bodyPr>
          <a:lstStyle>
            <a:lvl1pPr marL="0" indent="0">
              <a:buNone/>
              <a:defRPr sz="90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11" name="Picture 10">
            <a:extLst>
              <a:ext uri="{FF2B5EF4-FFF2-40B4-BE49-F238E27FC236}">
                <a16:creationId xmlns:a16="http://schemas.microsoft.com/office/drawing/2014/main" id="{2FDFA710-765A-4E69-B70B-4C406E8C38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9742" y="625182"/>
            <a:ext cx="1258824" cy="1258824"/>
          </a:xfrm>
          <a:prstGeom prst="rect">
            <a:avLst/>
          </a:prstGeom>
        </p:spPr>
      </p:pic>
      <p:pic>
        <p:nvPicPr>
          <p:cNvPr id="13" name="Picture 12">
            <a:extLst>
              <a:ext uri="{FF2B5EF4-FFF2-40B4-BE49-F238E27FC236}">
                <a16:creationId xmlns:a16="http://schemas.microsoft.com/office/drawing/2014/main" id="{3A2F7DB9-C3DD-4BC7-9E66-F62E9E8681E2}"/>
              </a:ext>
            </a:extLst>
          </p:cNvPr>
          <p:cNvPicPr>
            <a:picLocks noChangeAspect="1"/>
          </p:cNvPicPr>
          <p:nvPr userDrawn="1"/>
        </p:nvPicPr>
        <p:blipFill>
          <a:blip r:embed="rId4"/>
          <a:srcRect/>
          <a:stretch/>
        </p:blipFill>
        <p:spPr>
          <a:xfrm>
            <a:off x="1315303" y="1099296"/>
            <a:ext cx="210857" cy="252000"/>
          </a:xfrm>
          <a:prstGeom prst="rect">
            <a:avLst/>
          </a:prstGeom>
        </p:spPr>
      </p:pic>
    </p:spTree>
    <p:extLst>
      <p:ext uri="{BB962C8B-B14F-4D97-AF65-F5344CB8AC3E}">
        <p14:creationId xmlns:p14="http://schemas.microsoft.com/office/powerpoint/2010/main" val="1327339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CF Standar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37BDE8-1D87-4DE0-9793-FD7E406F1AFA}"/>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5" name="Footer Placeholder 2">
            <a:extLst>
              <a:ext uri="{FF2B5EF4-FFF2-40B4-BE49-F238E27FC236}">
                <a16:creationId xmlns:a16="http://schemas.microsoft.com/office/drawing/2014/main" id="{9482B63E-AFB0-424C-9E38-64E5BEAAB88D}"/>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sp>
        <p:nvSpPr>
          <p:cNvPr id="6" name="Title 10">
            <a:extLst>
              <a:ext uri="{FF2B5EF4-FFF2-40B4-BE49-F238E27FC236}">
                <a16:creationId xmlns:a16="http://schemas.microsoft.com/office/drawing/2014/main" id="{5264ADB5-BA82-460F-A0CD-AD359D1C6829}"/>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7" name="Content Placeholder 9">
            <a:extLst>
              <a:ext uri="{FF2B5EF4-FFF2-40B4-BE49-F238E27FC236}">
                <a16:creationId xmlns:a16="http://schemas.microsoft.com/office/drawing/2014/main" id="{9D0E6C44-EBE5-4E46-B422-7E881FA277C7}"/>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descr="A blue and white logo&#10;&#10;Description automatically generated with low confidence">
            <a:extLst>
              <a:ext uri="{FF2B5EF4-FFF2-40B4-BE49-F238E27FC236}">
                <a16:creationId xmlns:a16="http://schemas.microsoft.com/office/drawing/2014/main" id="{C71E59CC-19EE-4897-BF24-DE5E3D1E068F}"/>
              </a:ext>
            </a:extLst>
          </p:cNvPr>
          <p:cNvPicPr>
            <a:picLocks noChangeAspect="1"/>
          </p:cNvPicPr>
          <p:nvPr userDrawn="1"/>
        </p:nvPicPr>
        <p:blipFill>
          <a:blip r:embed="rId2">
            <a:alphaModFix amt="35000"/>
          </a:blip>
          <a:stretch>
            <a:fillRect/>
          </a:stretch>
        </p:blipFill>
        <p:spPr>
          <a:xfrm>
            <a:off x="132825" y="130327"/>
            <a:ext cx="962196" cy="946800"/>
          </a:xfrm>
          <a:prstGeom prst="rect">
            <a:avLst/>
          </a:prstGeom>
        </p:spPr>
      </p:pic>
    </p:spTree>
    <p:extLst>
      <p:ext uri="{BB962C8B-B14F-4D97-AF65-F5344CB8AC3E}">
        <p14:creationId xmlns:p14="http://schemas.microsoft.com/office/powerpoint/2010/main" val="40104515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1 Orange Yellow - no identifier">
    <p:spTree>
      <p:nvGrpSpPr>
        <p:cNvPr id="1" name=""/>
        <p:cNvGrpSpPr/>
        <p:nvPr/>
      </p:nvGrpSpPr>
      <p:grpSpPr>
        <a:xfrm>
          <a:off x="0" y="0"/>
          <a:ext cx="0" cy="0"/>
          <a:chOff x="0" y="0"/>
          <a:chExt cx="0" cy="0"/>
        </a:xfrm>
      </p:grpSpPr>
      <p:sp>
        <p:nvSpPr>
          <p:cNvPr id="16" name="Rectangle 15"/>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Picture Placeholder 11"/>
          <p:cNvSpPr>
            <a:spLocks noGrp="1"/>
          </p:cNvSpPr>
          <p:nvPr>
            <p:ph type="pic" sz="quarter" idx="11"/>
          </p:nvPr>
        </p:nvSpPr>
        <p:spPr>
          <a:xfrm>
            <a:off x="6587068" y="2143128"/>
            <a:ext cx="5604933" cy="4715999"/>
          </a:xfrm>
        </p:spPr>
        <p:txBody>
          <a:bodyPr/>
          <a:lstStyle>
            <a:lvl1pPr marL="0" indent="0">
              <a:buNone/>
              <a:defRPr/>
            </a:lvl1pPr>
          </a:lstStyle>
          <a:p>
            <a:endParaRPr lang="en-US" dirty="0"/>
          </a:p>
        </p:txBody>
      </p:sp>
      <p:sp>
        <p:nvSpPr>
          <p:cNvPr id="2" name="Title 1"/>
          <p:cNvSpPr>
            <a:spLocks noGrp="1"/>
          </p:cNvSpPr>
          <p:nvPr>
            <p:ph type="ctrTitle"/>
          </p:nvPr>
        </p:nvSpPr>
        <p:spPr>
          <a:xfrm>
            <a:off x="1297336" y="2701071"/>
            <a:ext cx="10363200" cy="646331"/>
          </a:xfrm>
        </p:spPr>
        <p:txBody>
          <a:bodyPr lIns="0" tIns="0" rIns="0" bIns="0" anchor="b" anchorCtr="0">
            <a:spAutoFit/>
          </a:bodyPr>
          <a:lstStyle>
            <a:lvl1pPr algn="l">
              <a:defRPr sz="4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03535" y="3389243"/>
            <a:ext cx="5282879" cy="984885"/>
          </a:xfrm>
        </p:spPr>
        <p:txBody>
          <a:bodyPr wrap="square" lIns="0" tIns="0" rIns="0" bIns="0">
            <a:spAutoFit/>
          </a:bodyPr>
          <a:lstStyle>
            <a:lvl1pPr marL="0" indent="0" algn="l">
              <a:spcBef>
                <a:spcPts val="0"/>
              </a:spcBef>
              <a:spcAft>
                <a:spcPts val="0"/>
              </a:spcAft>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p:nvPr>
        </p:nvSpPr>
        <p:spPr>
          <a:xfrm>
            <a:off x="1303868" y="5080000"/>
            <a:ext cx="4091517" cy="184666"/>
          </a:xfrm>
        </p:spPr>
        <p:txBody>
          <a:bodyPr lIns="0" tIns="0" rIns="0" bIns="0">
            <a:spAutoFit/>
          </a:bodyPr>
          <a:lstStyle>
            <a:lvl1pPr marL="0" indent="0">
              <a:spcBef>
                <a:spcPts val="0"/>
              </a:spcBef>
              <a:spcAft>
                <a:spcPts val="0"/>
              </a:spcAft>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a:extLst>
              <a:ext uri="{FF2B5EF4-FFF2-40B4-BE49-F238E27FC236}">
                <a16:creationId xmlns:a16="http://schemas.microsoft.com/office/drawing/2014/main" id="{7B2DAB9D-D45B-4C0D-9D0F-FD20B95819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9742" y="625182"/>
            <a:ext cx="1258824" cy="1258824"/>
          </a:xfrm>
          <a:prstGeom prst="rect">
            <a:avLst/>
          </a:prstGeom>
        </p:spPr>
      </p:pic>
    </p:spTree>
    <p:extLst>
      <p:ext uri="{BB962C8B-B14F-4D97-AF65-F5344CB8AC3E}">
        <p14:creationId xmlns:p14="http://schemas.microsoft.com/office/powerpoint/2010/main" val="3455089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1 Orange Yel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03" y="1360407"/>
            <a:ext cx="8639980" cy="1795363"/>
          </a:xfrm>
        </p:spPr>
        <p:txBody>
          <a:bodyPr anchor="t" anchorCtr="0"/>
          <a:lstStyle>
            <a:lvl1pPr algn="l">
              <a:lnSpc>
                <a:spcPts val="7000"/>
              </a:lnSpc>
              <a:defRPr sz="7000" b="1" cap="none">
                <a:solidFill>
                  <a:schemeClr val="bg1"/>
                </a:solidFill>
              </a:defRPr>
            </a:lvl1pPr>
          </a:lstStyle>
          <a:p>
            <a:r>
              <a:rPr lang="en-US" dirty="0"/>
              <a:t>Click to edit master title style</a:t>
            </a:r>
          </a:p>
        </p:txBody>
      </p:sp>
      <p:sp>
        <p:nvSpPr>
          <p:cNvPr id="14" name="Slide Number Placeholder 4"/>
          <p:cNvSpPr>
            <a:spLocks noGrp="1"/>
          </p:cNvSpPr>
          <p:nvPr>
            <p:ph type="sldNum" sz="quarter" idx="4"/>
          </p:nvPr>
        </p:nvSpPr>
        <p:spPr>
          <a:xfrm>
            <a:off x="10895997" y="6253671"/>
            <a:ext cx="480000" cy="138499"/>
          </a:xfrm>
          <a:prstGeom prst="rect">
            <a:avLst/>
          </a:prstGeom>
        </p:spPr>
        <p:txBody>
          <a:bodyPr vert="horz" lIns="0" tIns="0" rIns="0" bIns="0" rtlCol="0" anchor="ctr">
            <a:spAutoFit/>
          </a:bodyPr>
          <a:lstStyle>
            <a:lvl1pPr algn="r">
              <a:defRPr sz="900" b="1">
                <a:solidFill>
                  <a:schemeClr val="bg1"/>
                </a:solidFill>
              </a:defRPr>
            </a:lvl1pPr>
          </a:lstStyle>
          <a:p>
            <a:fld id="{9133D5B8-6419-7E4E-B490-0DDAD13A1115}" type="slidenum">
              <a:rPr lang="en-US" smtClean="0"/>
              <a:pPr/>
              <a:t>‹#›</a:t>
            </a:fld>
            <a:endParaRPr lang="en-US" dirty="0"/>
          </a:p>
        </p:txBody>
      </p:sp>
      <p:sp>
        <p:nvSpPr>
          <p:cNvPr id="17" name="Footer Placeholder 3"/>
          <p:cNvSpPr txBox="1">
            <a:spLocks/>
          </p:cNvSpPr>
          <p:nvPr userDrawn="1"/>
        </p:nvSpPr>
        <p:spPr>
          <a:xfrm>
            <a:off x="1271541" y="6253671"/>
            <a:ext cx="4560000" cy="138499"/>
          </a:xfrm>
          <a:prstGeom prst="rect">
            <a:avLst/>
          </a:prstGeom>
        </p:spPr>
        <p:txBody>
          <a:bodyPr vert="horz" lIns="0" tIns="0" rIns="0" bIns="0" rtlCol="0" anchor="t" anchorCtr="0">
            <a:spAutoFit/>
          </a:bodyPr>
          <a:lstStyle>
            <a:defPPr>
              <a:defRPr lang="en-US"/>
            </a:defPPr>
            <a:lvl1pPr marL="0" algn="l" defTabSz="457200" rtl="0" eaLnBrk="1" latinLnBrk="0" hangingPunct="1">
              <a:defRPr sz="9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srgbClr val="FFFFFF"/>
                </a:solidFill>
              </a:rPr>
              <a:t>HFMA identifier</a:t>
            </a:r>
          </a:p>
        </p:txBody>
      </p:sp>
      <p:sp>
        <p:nvSpPr>
          <p:cNvPr id="3" name="Footer Placeholder 2"/>
          <p:cNvSpPr>
            <a:spLocks noGrp="1"/>
          </p:cNvSpPr>
          <p:nvPr>
            <p:ph type="ftr" sz="quarter" idx="10"/>
          </p:nvPr>
        </p:nvSpPr>
        <p:spPr/>
        <p:txBody>
          <a:bodyPr/>
          <a:lstStyle/>
          <a:p>
            <a:r>
              <a:rPr lang="en-US"/>
              <a:t>Subtitle to go here</a:t>
            </a:r>
            <a:endParaRPr lang="en-US" dirty="0"/>
          </a:p>
        </p:txBody>
      </p:sp>
    </p:spTree>
    <p:extLst>
      <p:ext uri="{BB962C8B-B14F-4D97-AF65-F5344CB8AC3E}">
        <p14:creationId xmlns:p14="http://schemas.microsoft.com/office/powerpoint/2010/main" val="20498258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 Orange Yellow - HFMA">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bg1"/>
              </a:solidFill>
            </a:endParaRPr>
          </a:p>
        </p:txBody>
      </p:sp>
      <p:sp>
        <p:nvSpPr>
          <p:cNvPr id="2" name="Title 1"/>
          <p:cNvSpPr>
            <a:spLocks noGrp="1"/>
          </p:cNvSpPr>
          <p:nvPr>
            <p:ph type="title" hasCustomPrompt="1"/>
          </p:nvPr>
        </p:nvSpPr>
        <p:spPr>
          <a:xfrm>
            <a:off x="816003" y="1360407"/>
            <a:ext cx="8639980" cy="1795363"/>
          </a:xfrm>
        </p:spPr>
        <p:txBody>
          <a:bodyPr anchor="t" anchorCtr="0"/>
          <a:lstStyle>
            <a:lvl1pPr algn="l">
              <a:lnSpc>
                <a:spcPts val="7000"/>
              </a:lnSpc>
              <a:defRPr sz="7000" b="1" cap="none">
                <a:solidFill>
                  <a:schemeClr val="bg1"/>
                </a:solidFill>
              </a:defRPr>
            </a:lvl1pPr>
          </a:lstStyle>
          <a:p>
            <a:r>
              <a:rPr lang="en-US" dirty="0"/>
              <a:t>Click to edit master title style</a:t>
            </a:r>
          </a:p>
        </p:txBody>
      </p:sp>
      <p:cxnSp>
        <p:nvCxnSpPr>
          <p:cNvPr id="11" name="Straight Connector 10"/>
          <p:cNvCxnSpPr/>
          <p:nvPr userDrawn="1"/>
        </p:nvCxnSpPr>
        <p:spPr>
          <a:xfrm>
            <a:off x="816004" y="5995939"/>
            <a:ext cx="10559995"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Slide Number Placeholder 4"/>
          <p:cNvSpPr>
            <a:spLocks noGrp="1"/>
          </p:cNvSpPr>
          <p:nvPr>
            <p:ph type="sldNum" sz="quarter" idx="4"/>
          </p:nvPr>
        </p:nvSpPr>
        <p:spPr>
          <a:xfrm>
            <a:off x="10895997" y="6253671"/>
            <a:ext cx="480000" cy="138499"/>
          </a:xfrm>
          <a:prstGeom prst="rect">
            <a:avLst/>
          </a:prstGeom>
        </p:spPr>
        <p:txBody>
          <a:bodyPr vert="horz" lIns="0" tIns="0" rIns="0" bIns="0" rtlCol="0" anchor="ctr">
            <a:spAutoFit/>
          </a:bodyPr>
          <a:lstStyle>
            <a:lvl1pPr algn="r">
              <a:defRPr sz="900" b="1">
                <a:solidFill>
                  <a:schemeClr val="bg1"/>
                </a:solidFill>
              </a:defRPr>
            </a:lvl1pPr>
          </a:lstStyle>
          <a:p>
            <a:fld id="{9133D5B8-6419-7E4E-B490-0DDAD13A1115}" type="slidenum">
              <a:rPr lang="en-US" smtClean="0"/>
              <a:pPr/>
              <a:t>‹#›</a:t>
            </a:fld>
            <a:endParaRPr lang="en-US" dirty="0"/>
          </a:p>
        </p:txBody>
      </p:sp>
      <p:sp>
        <p:nvSpPr>
          <p:cNvPr id="9" name="TextBox 8"/>
          <p:cNvSpPr txBox="1"/>
          <p:nvPr userDrawn="1"/>
        </p:nvSpPr>
        <p:spPr>
          <a:xfrm>
            <a:off x="816003" y="6172586"/>
            <a:ext cx="3360000" cy="288000"/>
          </a:xfrm>
          <a:prstGeom prst="rect">
            <a:avLst/>
          </a:prstGeom>
          <a:noFill/>
        </p:spPr>
        <p:txBody>
          <a:bodyPr wrap="square" lIns="0" tIns="0" rIns="0" bIns="0" rtlCol="0" anchor="ctr" anchorCtr="0">
            <a:noAutofit/>
          </a:bodyPr>
          <a:lstStyle/>
          <a:p>
            <a:pPr algn="l"/>
            <a:r>
              <a:rPr lang="en-US" sz="900" b="1" dirty="0">
                <a:solidFill>
                  <a:srgbClr val="FFFFFF"/>
                </a:solidFill>
              </a:rPr>
              <a:t>HFMA</a:t>
            </a:r>
          </a:p>
        </p:txBody>
      </p:sp>
      <p:sp>
        <p:nvSpPr>
          <p:cNvPr id="3" name="Footer Placeholder 2"/>
          <p:cNvSpPr>
            <a:spLocks noGrp="1"/>
          </p:cNvSpPr>
          <p:nvPr>
            <p:ph type="ftr" sz="quarter" idx="10"/>
          </p:nvPr>
        </p:nvSpPr>
        <p:spPr/>
        <p:txBody>
          <a:bodyPr/>
          <a:lstStyle/>
          <a:p>
            <a:r>
              <a:rPr lang="en-US"/>
              <a:t>Subtitle to go here</a:t>
            </a:r>
            <a:endParaRPr lang="en-US" dirty="0"/>
          </a:p>
        </p:txBody>
      </p:sp>
    </p:spTree>
    <p:extLst>
      <p:ext uri="{BB962C8B-B14F-4D97-AF65-F5344CB8AC3E}">
        <p14:creationId xmlns:p14="http://schemas.microsoft.com/office/powerpoint/2010/main" val="693080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 1 Orange Yellow">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Subtitle to go here</a:t>
            </a:r>
            <a:endParaRPr lang="en-US" dirty="0"/>
          </a:p>
        </p:txBody>
      </p:sp>
      <p:sp>
        <p:nvSpPr>
          <p:cNvPr id="3" name="Slide Number Placeholder 2"/>
          <p:cNvSpPr>
            <a:spLocks noGrp="1"/>
          </p:cNvSpPr>
          <p:nvPr>
            <p:ph type="sldNum" sz="quarter" idx="11"/>
          </p:nvPr>
        </p:nvSpPr>
        <p:spPr/>
        <p:txBody>
          <a:bodyPr/>
          <a:lstStyle/>
          <a:p>
            <a:fld id="{9133D5B8-6419-7E4E-B490-0DDAD13A1115}" type="slidenum">
              <a:rPr lang="en-US" smtClean="0"/>
              <a:pPr/>
              <a:t>‹#›</a:t>
            </a:fld>
            <a:endParaRPr lang="en-US" dirty="0"/>
          </a:p>
        </p:txBody>
      </p:sp>
      <p:sp>
        <p:nvSpPr>
          <p:cNvPr id="8" name="Rectangle 7"/>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itle 5"/>
          <p:cNvSpPr>
            <a:spLocks noGrp="1"/>
          </p:cNvSpPr>
          <p:nvPr>
            <p:ph type="ctrTitle"/>
          </p:nvPr>
        </p:nvSpPr>
        <p:spPr>
          <a:xfrm>
            <a:off x="1045229" y="2284939"/>
            <a:ext cx="10363200" cy="923330"/>
          </a:xfrm>
        </p:spPr>
        <p:txBody>
          <a:bodyPr/>
          <a:lstStyle>
            <a:lvl1pPr>
              <a:defRPr>
                <a:solidFill>
                  <a:schemeClr val="bg1"/>
                </a:solidFill>
              </a:defRPr>
            </a:lvl1pPr>
          </a:lstStyle>
          <a:p>
            <a:endParaRPr lang="en-GB" sz="6000" dirty="0"/>
          </a:p>
        </p:txBody>
      </p:sp>
      <p:sp>
        <p:nvSpPr>
          <p:cNvPr id="11" name="Title 5"/>
          <p:cNvSpPr txBox="1">
            <a:spLocks/>
          </p:cNvSpPr>
          <p:nvPr userDrawn="1"/>
        </p:nvSpPr>
        <p:spPr>
          <a:xfrm>
            <a:off x="1045231" y="4715133"/>
            <a:ext cx="10247869" cy="1585049"/>
          </a:xfrm>
          <a:prstGeom prst="rect">
            <a:avLst/>
          </a:prstGeom>
        </p:spPr>
        <p:txBody>
          <a:bodyPr vert="horz" wrap="square" lIns="0" tIns="0" rIns="0" bIns="0" rtlCol="0" anchor="b" anchorCtr="0">
            <a:spAutoFit/>
          </a:bodyPr>
          <a:lstStyle>
            <a:lvl1pPr algn="l" defTabSz="457200" rtl="0" eaLnBrk="1" latinLnBrk="0" hangingPunct="1">
              <a:spcBef>
                <a:spcPct val="0"/>
              </a:spcBef>
              <a:buNone/>
              <a:defRPr sz="4200" b="1" i="0" kern="1200">
                <a:solidFill>
                  <a:schemeClr val="bg1"/>
                </a:solidFill>
                <a:latin typeface="+mj-lt"/>
                <a:ea typeface="+mj-ea"/>
                <a:cs typeface="+mj-cs"/>
              </a:defRPr>
            </a:lvl1pPr>
          </a:lstStyle>
          <a:p>
            <a:r>
              <a:rPr lang="en-GB" sz="1000" dirty="0">
                <a:latin typeface="+mn-lt"/>
              </a:rPr>
              <a:t>About the HFMA</a:t>
            </a:r>
          </a:p>
          <a:p>
            <a:pPr>
              <a:spcAft>
                <a:spcPts val="600"/>
              </a:spcAft>
            </a:pPr>
            <a:r>
              <a:rPr lang="en-GB" sz="1000" b="0" dirty="0">
                <a:latin typeface="+mn-lt"/>
              </a:rPr>
              <a:t>The Healthcare Financial Management Association (HFMA) is the UK representative body for finance professionals working in the NHS and the wider healthcare sector. Our aim is to support the NHS finance function, to promote good practice in financial management and to improve the general understanding of NHS finance issues.</a:t>
            </a:r>
          </a:p>
          <a:p>
            <a:pPr>
              <a:spcAft>
                <a:spcPts val="600"/>
              </a:spcAft>
            </a:pPr>
            <a:r>
              <a:rPr lang="en-GB" sz="1000" b="0" dirty="0">
                <a:latin typeface="+mn-lt"/>
              </a:rPr>
              <a:t>Our work is informed by a number of committees and special interest groups made up of healthcare finance practitioners. We publish numerous guides and briefings aimed at finance professionals, non-executive directors and non-finance staff. We also provide training and development opportunities – including a suite of web based learning modules – across all of these groups. </a:t>
            </a:r>
          </a:p>
          <a:p>
            <a:pPr>
              <a:spcAft>
                <a:spcPts val="600"/>
              </a:spcAft>
            </a:pPr>
            <a:endParaRPr lang="en-GB" sz="1000" b="0" dirty="0">
              <a:latin typeface="+mn-lt"/>
            </a:endParaRPr>
          </a:p>
          <a:p>
            <a:pPr>
              <a:spcAft>
                <a:spcPts val="600"/>
              </a:spcAft>
            </a:pPr>
            <a:r>
              <a:rPr lang="en-GB" sz="1800" dirty="0" err="1">
                <a:latin typeface="+mn-lt"/>
              </a:rPr>
              <a:t>www.hfma.org.uk</a:t>
            </a:r>
            <a:endParaRPr lang="en-GB" sz="1800" dirty="0">
              <a:latin typeface="+mn-lt"/>
            </a:endParaRPr>
          </a:p>
        </p:txBody>
      </p:sp>
      <p:pic>
        <p:nvPicPr>
          <p:cNvPr id="10" name="Picture 9">
            <a:extLst>
              <a:ext uri="{FF2B5EF4-FFF2-40B4-BE49-F238E27FC236}">
                <a16:creationId xmlns:a16="http://schemas.microsoft.com/office/drawing/2014/main" id="{DA27EB30-5ADC-4F80-AB8B-ECC351B49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9742" y="625182"/>
            <a:ext cx="1258824" cy="1258824"/>
          </a:xfrm>
          <a:prstGeom prst="rect">
            <a:avLst/>
          </a:prstGeom>
        </p:spPr>
      </p:pic>
    </p:spTree>
    <p:extLst>
      <p:ext uri="{BB962C8B-B14F-4D97-AF65-F5344CB8AC3E}">
        <p14:creationId xmlns:p14="http://schemas.microsoft.com/office/powerpoint/2010/main" val="942299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mmercial Best Practice">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AE1714A2-937E-402B-9D25-AF57989E6F1A}"/>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6" name="Content Placeholder 9">
            <a:extLst>
              <a:ext uri="{FF2B5EF4-FFF2-40B4-BE49-F238E27FC236}">
                <a16:creationId xmlns:a16="http://schemas.microsoft.com/office/drawing/2014/main" id="{6634AD54-7755-4ABB-B9A4-A0CFF32FBDF4}"/>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91B5CE06-3809-4DA1-93AB-D3AFE2B8F864}"/>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8" name="Footer Placeholder 2">
            <a:extLst>
              <a:ext uri="{FF2B5EF4-FFF2-40B4-BE49-F238E27FC236}">
                <a16:creationId xmlns:a16="http://schemas.microsoft.com/office/drawing/2014/main" id="{257A2161-26FF-40EF-A8D3-150F7F69FDB1}"/>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pic>
        <p:nvPicPr>
          <p:cNvPr id="3" name="Picture 2" descr="A picture containing text, clipart&#10;&#10;Description automatically generated">
            <a:extLst>
              <a:ext uri="{FF2B5EF4-FFF2-40B4-BE49-F238E27FC236}">
                <a16:creationId xmlns:a16="http://schemas.microsoft.com/office/drawing/2014/main" id="{78497E5F-F0CD-4062-AA43-E28B84FCC6D6}"/>
              </a:ext>
            </a:extLst>
          </p:cNvPr>
          <p:cNvPicPr>
            <a:picLocks noChangeAspect="1"/>
          </p:cNvPicPr>
          <p:nvPr userDrawn="1"/>
        </p:nvPicPr>
        <p:blipFill>
          <a:blip r:embed="rId2">
            <a:alphaModFix amt="35000"/>
          </a:blip>
          <a:stretch>
            <a:fillRect/>
          </a:stretch>
        </p:blipFill>
        <p:spPr>
          <a:xfrm>
            <a:off x="120327" y="132731"/>
            <a:ext cx="969842" cy="946042"/>
          </a:xfrm>
          <a:prstGeom prst="rect">
            <a:avLst/>
          </a:prstGeom>
        </p:spPr>
      </p:pic>
    </p:spTree>
    <p:extLst>
      <p:ext uri="{BB962C8B-B14F-4D97-AF65-F5344CB8AC3E}">
        <p14:creationId xmlns:p14="http://schemas.microsoft.com/office/powerpoint/2010/main" val="1177173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Governance, Assurance &amp; Processes">
    <p:spTree>
      <p:nvGrpSpPr>
        <p:cNvPr id="1" name=""/>
        <p:cNvGrpSpPr/>
        <p:nvPr/>
      </p:nvGrpSpPr>
      <p:grpSpPr>
        <a:xfrm>
          <a:off x="0" y="0"/>
          <a:ext cx="0" cy="0"/>
          <a:chOff x="0" y="0"/>
          <a:chExt cx="0" cy="0"/>
        </a:xfrm>
      </p:grpSpPr>
      <p:pic>
        <p:nvPicPr>
          <p:cNvPr id="14" name="Picture 13" descr="Logo&#10;&#10;Description automatically generated with medium confidence">
            <a:extLst>
              <a:ext uri="{FF2B5EF4-FFF2-40B4-BE49-F238E27FC236}">
                <a16:creationId xmlns:a16="http://schemas.microsoft.com/office/drawing/2014/main" id="{673BF9C9-1B3A-4C39-A058-9824542355A6}"/>
              </a:ext>
            </a:extLst>
          </p:cNvPr>
          <p:cNvPicPr>
            <a:picLocks noChangeAspect="1"/>
          </p:cNvPicPr>
          <p:nvPr userDrawn="1"/>
        </p:nvPicPr>
        <p:blipFill>
          <a:blip r:embed="rId2">
            <a:alphaModFix amt="35000"/>
          </a:blip>
          <a:stretch>
            <a:fillRect/>
          </a:stretch>
        </p:blipFill>
        <p:spPr>
          <a:xfrm>
            <a:off x="120327" y="132731"/>
            <a:ext cx="969842" cy="946042"/>
          </a:xfrm>
          <a:prstGeom prst="rect">
            <a:avLst/>
          </a:prstGeom>
        </p:spPr>
      </p:pic>
      <p:sp>
        <p:nvSpPr>
          <p:cNvPr id="5" name="Title 10">
            <a:extLst>
              <a:ext uri="{FF2B5EF4-FFF2-40B4-BE49-F238E27FC236}">
                <a16:creationId xmlns:a16="http://schemas.microsoft.com/office/drawing/2014/main" id="{AE1714A2-937E-402B-9D25-AF57989E6F1A}"/>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6" name="Content Placeholder 9">
            <a:extLst>
              <a:ext uri="{FF2B5EF4-FFF2-40B4-BE49-F238E27FC236}">
                <a16:creationId xmlns:a16="http://schemas.microsoft.com/office/drawing/2014/main" id="{6634AD54-7755-4ABB-B9A4-A0CFF32FBDF4}"/>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91B5CE06-3809-4DA1-93AB-D3AFE2B8F864}"/>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8" name="Footer Placeholder 2">
            <a:extLst>
              <a:ext uri="{FF2B5EF4-FFF2-40B4-BE49-F238E27FC236}">
                <a16:creationId xmlns:a16="http://schemas.microsoft.com/office/drawing/2014/main" id="{257A2161-26FF-40EF-A8D3-150F7F69FDB1}"/>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spTree>
    <p:extLst>
      <p:ext uri="{BB962C8B-B14F-4D97-AF65-F5344CB8AC3E}">
        <p14:creationId xmlns:p14="http://schemas.microsoft.com/office/powerpoint/2010/main" val="297846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ustainability &amp; Innovation">
    <p:spTree>
      <p:nvGrpSpPr>
        <p:cNvPr id="1" name=""/>
        <p:cNvGrpSpPr/>
        <p:nvPr/>
      </p:nvGrpSpPr>
      <p:grpSpPr>
        <a:xfrm>
          <a:off x="0" y="0"/>
          <a:ext cx="0" cy="0"/>
          <a:chOff x="0" y="0"/>
          <a:chExt cx="0" cy="0"/>
        </a:xfrm>
      </p:grpSpPr>
      <p:pic>
        <p:nvPicPr>
          <p:cNvPr id="12" name="Picture 11" descr="A blue and green logo&#10;&#10;Description automatically generated with low confidence">
            <a:extLst>
              <a:ext uri="{FF2B5EF4-FFF2-40B4-BE49-F238E27FC236}">
                <a16:creationId xmlns:a16="http://schemas.microsoft.com/office/drawing/2014/main" id="{E242D632-B0A0-43C5-AE2C-267043DABCF8}"/>
              </a:ext>
            </a:extLst>
          </p:cNvPr>
          <p:cNvPicPr>
            <a:picLocks noChangeAspect="1"/>
          </p:cNvPicPr>
          <p:nvPr userDrawn="1"/>
        </p:nvPicPr>
        <p:blipFill>
          <a:blip r:embed="rId2">
            <a:alphaModFix amt="35000"/>
          </a:blip>
          <a:stretch>
            <a:fillRect/>
          </a:stretch>
        </p:blipFill>
        <p:spPr>
          <a:xfrm>
            <a:off x="120327" y="132731"/>
            <a:ext cx="969842" cy="946042"/>
          </a:xfrm>
          <a:prstGeom prst="rect">
            <a:avLst/>
          </a:prstGeom>
        </p:spPr>
      </p:pic>
      <p:sp>
        <p:nvSpPr>
          <p:cNvPr id="5" name="Title 10">
            <a:extLst>
              <a:ext uri="{FF2B5EF4-FFF2-40B4-BE49-F238E27FC236}">
                <a16:creationId xmlns:a16="http://schemas.microsoft.com/office/drawing/2014/main" id="{AE1714A2-937E-402B-9D25-AF57989E6F1A}"/>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6" name="Content Placeholder 9">
            <a:extLst>
              <a:ext uri="{FF2B5EF4-FFF2-40B4-BE49-F238E27FC236}">
                <a16:creationId xmlns:a16="http://schemas.microsoft.com/office/drawing/2014/main" id="{6634AD54-7755-4ABB-B9A4-A0CFF32FBDF4}"/>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91B5CE06-3809-4DA1-93AB-D3AFE2B8F864}"/>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8" name="Footer Placeholder 2">
            <a:extLst>
              <a:ext uri="{FF2B5EF4-FFF2-40B4-BE49-F238E27FC236}">
                <a16:creationId xmlns:a16="http://schemas.microsoft.com/office/drawing/2014/main" id="{257A2161-26FF-40EF-A8D3-150F7F69FDB1}"/>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spTree>
    <p:extLst>
      <p:ext uri="{BB962C8B-B14F-4D97-AF65-F5344CB8AC3E}">
        <p14:creationId xmlns:p14="http://schemas.microsoft.com/office/powerpoint/2010/main" val="2570904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Technology &amp; Data">
    <p:spTree>
      <p:nvGrpSpPr>
        <p:cNvPr id="1" name=""/>
        <p:cNvGrpSpPr/>
        <p:nvPr/>
      </p:nvGrpSpPr>
      <p:grpSpPr>
        <a:xfrm>
          <a:off x="0" y="0"/>
          <a:ext cx="0" cy="0"/>
          <a:chOff x="0" y="0"/>
          <a:chExt cx="0" cy="0"/>
        </a:xfrm>
      </p:grpSpPr>
      <p:pic>
        <p:nvPicPr>
          <p:cNvPr id="20" name="Picture 19" descr="A blue and yellow logo&#10;&#10;Description automatically generated with low confidence">
            <a:extLst>
              <a:ext uri="{FF2B5EF4-FFF2-40B4-BE49-F238E27FC236}">
                <a16:creationId xmlns:a16="http://schemas.microsoft.com/office/drawing/2014/main" id="{3929FCAD-65AF-4FBE-A4D3-BEE56CB298DB}"/>
              </a:ext>
            </a:extLst>
          </p:cNvPr>
          <p:cNvPicPr>
            <a:picLocks noChangeAspect="1"/>
          </p:cNvPicPr>
          <p:nvPr userDrawn="1"/>
        </p:nvPicPr>
        <p:blipFill>
          <a:blip r:embed="rId2">
            <a:alphaModFix amt="35000"/>
          </a:blip>
          <a:stretch>
            <a:fillRect/>
          </a:stretch>
        </p:blipFill>
        <p:spPr>
          <a:xfrm>
            <a:off x="120327" y="132731"/>
            <a:ext cx="969842" cy="946042"/>
          </a:xfrm>
          <a:prstGeom prst="rect">
            <a:avLst/>
          </a:prstGeom>
        </p:spPr>
      </p:pic>
      <p:sp>
        <p:nvSpPr>
          <p:cNvPr id="5" name="Title 10">
            <a:extLst>
              <a:ext uri="{FF2B5EF4-FFF2-40B4-BE49-F238E27FC236}">
                <a16:creationId xmlns:a16="http://schemas.microsoft.com/office/drawing/2014/main" id="{AE1714A2-937E-402B-9D25-AF57989E6F1A}"/>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6" name="Content Placeholder 9">
            <a:extLst>
              <a:ext uri="{FF2B5EF4-FFF2-40B4-BE49-F238E27FC236}">
                <a16:creationId xmlns:a16="http://schemas.microsoft.com/office/drawing/2014/main" id="{6634AD54-7755-4ABB-B9A4-A0CFF32FBDF4}"/>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91B5CE06-3809-4DA1-93AB-D3AFE2B8F864}"/>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8" name="Footer Placeholder 2">
            <a:extLst>
              <a:ext uri="{FF2B5EF4-FFF2-40B4-BE49-F238E27FC236}">
                <a16:creationId xmlns:a16="http://schemas.microsoft.com/office/drawing/2014/main" id="{257A2161-26FF-40EF-A8D3-150F7F69FDB1}"/>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spTree>
    <p:extLst>
      <p:ext uri="{BB962C8B-B14F-4D97-AF65-F5344CB8AC3E}">
        <p14:creationId xmlns:p14="http://schemas.microsoft.com/office/powerpoint/2010/main" val="2270785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Sourcing &amp; Management">
    <p:spTree>
      <p:nvGrpSpPr>
        <p:cNvPr id="1" name=""/>
        <p:cNvGrpSpPr/>
        <p:nvPr/>
      </p:nvGrpSpPr>
      <p:grpSpPr>
        <a:xfrm>
          <a:off x="0" y="0"/>
          <a:ext cx="0" cy="0"/>
          <a:chOff x="0" y="0"/>
          <a:chExt cx="0" cy="0"/>
        </a:xfrm>
      </p:grpSpPr>
      <p:pic>
        <p:nvPicPr>
          <p:cNvPr id="10" name="Picture 9" descr="A blue and yellow logo&#10;&#10;Description automatically generated with medium confidence">
            <a:extLst>
              <a:ext uri="{FF2B5EF4-FFF2-40B4-BE49-F238E27FC236}">
                <a16:creationId xmlns:a16="http://schemas.microsoft.com/office/drawing/2014/main" id="{516249B2-15DE-4AF3-B258-F9BA94F96CD1}"/>
              </a:ext>
            </a:extLst>
          </p:cNvPr>
          <p:cNvPicPr>
            <a:picLocks noChangeAspect="1"/>
          </p:cNvPicPr>
          <p:nvPr userDrawn="1"/>
        </p:nvPicPr>
        <p:blipFill>
          <a:blip r:embed="rId2">
            <a:alphaModFix amt="35000"/>
          </a:blip>
          <a:stretch>
            <a:fillRect/>
          </a:stretch>
        </p:blipFill>
        <p:spPr>
          <a:xfrm>
            <a:off x="120327" y="132731"/>
            <a:ext cx="969842" cy="946042"/>
          </a:xfrm>
          <a:prstGeom prst="rect">
            <a:avLst/>
          </a:prstGeom>
        </p:spPr>
      </p:pic>
      <p:sp>
        <p:nvSpPr>
          <p:cNvPr id="5" name="Title 10">
            <a:extLst>
              <a:ext uri="{FF2B5EF4-FFF2-40B4-BE49-F238E27FC236}">
                <a16:creationId xmlns:a16="http://schemas.microsoft.com/office/drawing/2014/main" id="{AE1714A2-937E-402B-9D25-AF57989E6F1A}"/>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6" name="Content Placeholder 9">
            <a:extLst>
              <a:ext uri="{FF2B5EF4-FFF2-40B4-BE49-F238E27FC236}">
                <a16:creationId xmlns:a16="http://schemas.microsoft.com/office/drawing/2014/main" id="{6634AD54-7755-4ABB-B9A4-A0CFF32FBDF4}"/>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91B5CE06-3809-4DA1-93AB-D3AFE2B8F864}"/>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8" name="Footer Placeholder 2">
            <a:extLst>
              <a:ext uri="{FF2B5EF4-FFF2-40B4-BE49-F238E27FC236}">
                <a16:creationId xmlns:a16="http://schemas.microsoft.com/office/drawing/2014/main" id="{257A2161-26FF-40EF-A8D3-150F7F69FDB1}"/>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spTree>
    <p:extLst>
      <p:ext uri="{BB962C8B-B14F-4D97-AF65-F5344CB8AC3E}">
        <p14:creationId xmlns:p14="http://schemas.microsoft.com/office/powerpoint/2010/main" val="574730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 People &amp; Community">
    <p:spTree>
      <p:nvGrpSpPr>
        <p:cNvPr id="1" name=""/>
        <p:cNvGrpSpPr/>
        <p:nvPr/>
      </p:nvGrpSpPr>
      <p:grpSpPr>
        <a:xfrm>
          <a:off x="0" y="0"/>
          <a:ext cx="0" cy="0"/>
          <a:chOff x="0" y="0"/>
          <a:chExt cx="0" cy="0"/>
        </a:xfrm>
      </p:grpSpPr>
      <p:pic>
        <p:nvPicPr>
          <p:cNvPr id="18" name="Picture 17" descr="A blue and white logo&#10;&#10;Description automatically generated with medium confidence">
            <a:extLst>
              <a:ext uri="{FF2B5EF4-FFF2-40B4-BE49-F238E27FC236}">
                <a16:creationId xmlns:a16="http://schemas.microsoft.com/office/drawing/2014/main" id="{81816EFE-83D6-428E-82AD-25DB98C7ED90}"/>
              </a:ext>
            </a:extLst>
          </p:cNvPr>
          <p:cNvPicPr>
            <a:picLocks noChangeAspect="1"/>
          </p:cNvPicPr>
          <p:nvPr userDrawn="1"/>
        </p:nvPicPr>
        <p:blipFill>
          <a:blip r:embed="rId2">
            <a:alphaModFix amt="35000"/>
          </a:blip>
          <a:stretch>
            <a:fillRect/>
          </a:stretch>
        </p:blipFill>
        <p:spPr>
          <a:xfrm>
            <a:off x="120327" y="132731"/>
            <a:ext cx="969842" cy="946042"/>
          </a:xfrm>
          <a:prstGeom prst="rect">
            <a:avLst/>
          </a:prstGeom>
        </p:spPr>
      </p:pic>
      <p:sp>
        <p:nvSpPr>
          <p:cNvPr id="5" name="Title 10">
            <a:extLst>
              <a:ext uri="{FF2B5EF4-FFF2-40B4-BE49-F238E27FC236}">
                <a16:creationId xmlns:a16="http://schemas.microsoft.com/office/drawing/2014/main" id="{AE1714A2-937E-402B-9D25-AF57989E6F1A}"/>
              </a:ext>
            </a:extLst>
          </p:cNvPr>
          <p:cNvSpPr>
            <a:spLocks noGrp="1"/>
          </p:cNvSpPr>
          <p:nvPr>
            <p:ph type="title"/>
          </p:nvPr>
        </p:nvSpPr>
        <p:spPr>
          <a:xfrm>
            <a:off x="784109" y="1210683"/>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6" name="Content Placeholder 9">
            <a:extLst>
              <a:ext uri="{FF2B5EF4-FFF2-40B4-BE49-F238E27FC236}">
                <a16:creationId xmlns:a16="http://schemas.microsoft.com/office/drawing/2014/main" id="{6634AD54-7755-4ABB-B9A4-A0CFF32FBDF4}"/>
              </a:ext>
            </a:extLst>
          </p:cNvPr>
          <p:cNvSpPr>
            <a:spLocks noGrp="1"/>
          </p:cNvSpPr>
          <p:nvPr>
            <p:ph sz="quarter" idx="10"/>
          </p:nvPr>
        </p:nvSpPr>
        <p:spPr>
          <a:xfrm>
            <a:off x="784109" y="2141151"/>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91B5CE06-3809-4DA1-93AB-D3AFE2B8F864}"/>
              </a:ext>
            </a:extLst>
          </p:cNvPr>
          <p:cNvSpPr txBox="1"/>
          <p:nvPr userDrawn="1"/>
        </p:nvSpPr>
        <p:spPr>
          <a:xfrm>
            <a:off x="291315" y="6372537"/>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8" name="Footer Placeholder 2">
            <a:extLst>
              <a:ext uri="{FF2B5EF4-FFF2-40B4-BE49-F238E27FC236}">
                <a16:creationId xmlns:a16="http://schemas.microsoft.com/office/drawing/2014/main" id="{257A2161-26FF-40EF-A8D3-150F7F69FDB1}"/>
              </a:ext>
            </a:extLst>
          </p:cNvPr>
          <p:cNvSpPr txBox="1">
            <a:spLocks/>
          </p:cNvSpPr>
          <p:nvPr userDrawn="1"/>
        </p:nvSpPr>
        <p:spPr>
          <a:xfrm>
            <a:off x="784110" y="6329149"/>
            <a:ext cx="2721091" cy="365125"/>
          </a:xfrm>
          <a:prstGeom prst="rect">
            <a:avLst/>
          </a:prstGeom>
        </p:spPr>
        <p:txBody>
          <a:bodyPr vert="horz" lIns="91437" tIns="45719" rIns="91437" bIns="45719" rtlCol="0" anchor="ctr"/>
          <a:lstStyle>
            <a:defPPr>
              <a:defRPr lang="en-US"/>
            </a:defPPr>
            <a:lvl1pPr marL="0" algn="l" defTabSz="457200" rtl="0" eaLnBrk="1" latinLnBrk="0" hangingPunct="1">
              <a:defRPr sz="1200" b="0" kern="1200">
                <a:solidFill>
                  <a:schemeClr val="tx2"/>
                </a:solidFill>
                <a:latin typeface="Arial" charset="0"/>
                <a:ea typeface="Arial" charset="0"/>
                <a:cs typeface="Arial"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a:t>Central Commercial Function</a:t>
            </a:r>
          </a:p>
        </p:txBody>
      </p:sp>
    </p:spTree>
    <p:extLst>
      <p:ext uri="{BB962C8B-B14F-4D97-AF65-F5344CB8AC3E}">
        <p14:creationId xmlns:p14="http://schemas.microsoft.com/office/powerpoint/2010/main" val="306338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1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theme" Target="../theme/theme4.xml"/><Relationship Id="rId1" Type="http://schemas.openxmlformats.org/officeDocument/2006/relationships/slideLayout" Target="../slideLayouts/slideLayout27.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oleObject" Target="../embeddings/oleObject1.bin"/></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0.xml"/><Relationship Id="rId7"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5414AC7-FCD1-4961-987B-DC63031ADF06}"/>
              </a:ext>
            </a:extLst>
          </p:cNvPr>
          <p:cNvSpPr>
            <a:spLocks noGrp="1" noChangeArrowheads="1"/>
          </p:cNvSpPr>
          <p:nvPr>
            <p:ph type="title"/>
          </p:nvPr>
        </p:nvSpPr>
        <p:spPr bwMode="auto">
          <a:xfrm>
            <a:off x="766766" y="476251"/>
            <a:ext cx="9948100" cy="5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07E4C198-640E-4C88-B888-213D81469F97}"/>
              </a:ext>
            </a:extLst>
          </p:cNvPr>
          <p:cNvSpPr>
            <a:spLocks noGrp="1" noChangeArrowheads="1"/>
          </p:cNvSpPr>
          <p:nvPr>
            <p:ph type="body" idx="1"/>
          </p:nvPr>
        </p:nvSpPr>
        <p:spPr bwMode="auto">
          <a:xfrm>
            <a:off x="766765" y="1268415"/>
            <a:ext cx="10909298"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180000"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2" name="Slide Number Placeholder 1">
            <a:extLst>
              <a:ext uri="{FF2B5EF4-FFF2-40B4-BE49-F238E27FC236}">
                <a16:creationId xmlns:a16="http://schemas.microsoft.com/office/drawing/2014/main" id="{1651C19E-FDA3-49EA-B0D4-E75570BE3F6D}"/>
              </a:ext>
            </a:extLst>
          </p:cNvPr>
          <p:cNvSpPr>
            <a:spLocks noGrp="1"/>
          </p:cNvSpPr>
          <p:nvPr>
            <p:ph type="sldNum" sz="quarter" idx="4"/>
          </p:nvPr>
        </p:nvSpPr>
        <p:spPr>
          <a:xfrm>
            <a:off x="4849812" y="6405904"/>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F3C3ECD-766E-42CB-8775-02C655414202}" type="slidenum">
              <a:rPr lang="en-GB" smtClean="0"/>
              <a:pPr/>
              <a:t>‹#›</a:t>
            </a:fld>
            <a:endParaRPr lang="en-GB"/>
          </a:p>
        </p:txBody>
      </p:sp>
      <p:grpSp>
        <p:nvGrpSpPr>
          <p:cNvPr id="7" name="Group 6">
            <a:extLst>
              <a:ext uri="{FF2B5EF4-FFF2-40B4-BE49-F238E27FC236}">
                <a16:creationId xmlns:a16="http://schemas.microsoft.com/office/drawing/2014/main" id="{DECDA266-341A-4D84-833E-BECBFD0CA94A}"/>
              </a:ext>
            </a:extLst>
          </p:cNvPr>
          <p:cNvGrpSpPr/>
          <p:nvPr userDrawn="1"/>
        </p:nvGrpSpPr>
        <p:grpSpPr>
          <a:xfrm>
            <a:off x="10890000" y="360000"/>
            <a:ext cx="953272" cy="720000"/>
            <a:chOff x="10890000" y="360000"/>
            <a:chExt cx="953272" cy="720000"/>
          </a:xfrm>
        </p:grpSpPr>
        <p:sp>
          <p:nvSpPr>
            <p:cNvPr id="8" name="Rectangle 7">
              <a:extLst>
                <a:ext uri="{FF2B5EF4-FFF2-40B4-BE49-F238E27FC236}">
                  <a16:creationId xmlns:a16="http://schemas.microsoft.com/office/drawing/2014/main" id="{34D90F8D-5BDE-4DD7-9613-5FE0DFF79E77}"/>
                </a:ext>
              </a:extLst>
            </p:cNvPr>
            <p:cNvSpPr/>
            <p:nvPr userDrawn="1"/>
          </p:nvSpPr>
          <p:spPr>
            <a:xfrm>
              <a:off x="10919274" y="370220"/>
              <a:ext cx="919537" cy="356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p>
          </p:txBody>
        </p:sp>
        <p:pic>
          <p:nvPicPr>
            <p:cNvPr id="9" name="Picture 8">
              <a:extLst>
                <a:ext uri="{FF2B5EF4-FFF2-40B4-BE49-F238E27FC236}">
                  <a16:creationId xmlns:a16="http://schemas.microsoft.com/office/drawing/2014/main" id="{B7F9AF85-4149-45FC-8901-AB3A110825D1}"/>
                </a:ext>
              </a:extLst>
            </p:cNvPr>
            <p:cNvPicPr>
              <a:picLocks noChangeAspect="1"/>
            </p:cNvPicPr>
            <p:nvPr userDrawn="1"/>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grpSp>
    </p:spTree>
    <p:extLst>
      <p:ext uri="{BB962C8B-B14F-4D97-AF65-F5344CB8AC3E}">
        <p14:creationId xmlns:p14="http://schemas.microsoft.com/office/powerpoint/2010/main" val="3263833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4451" r:id="rId3"/>
    <p:sldLayoutId id="2147483664" r:id="rId4"/>
    <p:sldLayoutId id="2147483665" r:id="rId5"/>
    <p:sldLayoutId id="2147483666" r:id="rId6"/>
    <p:sldLayoutId id="2147483667" r:id="rId7"/>
    <p:sldLayoutId id="2147483668" r:id="rId8"/>
    <p:sldLayoutId id="2147484448" r:id="rId9"/>
    <p:sldLayoutId id="2147483670" r:id="rId10"/>
    <p:sldLayoutId id="2147483671" r:id="rId11"/>
  </p:sldLayoutIdLst>
  <p:hf hdr="0" ftr="0" dt="0"/>
  <p:txStyles>
    <p:titleStyle>
      <a:lvl1pPr algn="l" rtl="0" eaLnBrk="1" fontAlgn="base" hangingPunct="1">
        <a:lnSpc>
          <a:spcPct val="90000"/>
        </a:lnSpc>
        <a:spcBef>
          <a:spcPct val="0"/>
        </a:spcBef>
        <a:spcAft>
          <a:spcPct val="0"/>
        </a:spcAft>
        <a:defRPr sz="2398" b="1" kern="1200">
          <a:solidFill>
            <a:schemeClr val="tx2"/>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108"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218"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324"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434"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0" indent="0" algn="l" rtl="0" eaLnBrk="1" fontAlgn="base" hangingPunct="1">
        <a:lnSpc>
          <a:spcPct val="100000"/>
        </a:lnSpc>
        <a:spcBef>
          <a:spcPts val="600"/>
        </a:spcBef>
        <a:spcAft>
          <a:spcPct val="0"/>
        </a:spcAft>
        <a:buFont typeface="Arial" panose="020B0604020202020204" pitchFamily="34" charset="0"/>
        <a:buNone/>
        <a:defRPr sz="1400" b="1" kern="1200">
          <a:solidFill>
            <a:schemeClr val="tx2"/>
          </a:solidFill>
          <a:latin typeface="+mn-lt"/>
          <a:ea typeface="+mn-ea"/>
          <a:cs typeface="+mn-cs"/>
        </a:defRPr>
      </a:lvl1pPr>
      <a:lvl2pPr marL="0" indent="0" algn="l" rtl="0" eaLnBrk="1" fontAlgn="base" hangingPunct="1">
        <a:lnSpc>
          <a:spcPct val="100000"/>
        </a:lnSpc>
        <a:spcBef>
          <a:spcPts val="600"/>
        </a:spcBef>
        <a:spcAft>
          <a:spcPct val="0"/>
        </a:spcAft>
        <a:buFont typeface="Arial" panose="020B0604020202020204" pitchFamily="34" charset="0"/>
        <a:buNone/>
        <a:defRPr sz="1400" b="1" kern="1200">
          <a:solidFill>
            <a:schemeClr val="tx1"/>
          </a:solidFill>
          <a:latin typeface="+mn-lt"/>
          <a:ea typeface="+mn-ea"/>
          <a:cs typeface="+mn-cs"/>
        </a:defRPr>
      </a:lvl2pPr>
      <a:lvl3pPr marL="0" indent="0" algn="l" rtl="0" eaLnBrk="1" fontAlgn="base" hangingPunct="1">
        <a:lnSpc>
          <a:spcPct val="100000"/>
        </a:lnSpc>
        <a:spcBef>
          <a:spcPts val="600"/>
        </a:spcBef>
        <a:spcAft>
          <a:spcPct val="0"/>
        </a:spcAft>
        <a:buFont typeface="Arial" panose="020B0604020202020204" pitchFamily="34" charset="0"/>
        <a:buNone/>
        <a:defRPr sz="1200" kern="1200">
          <a:solidFill>
            <a:schemeClr val="tx1"/>
          </a:solidFill>
          <a:latin typeface="+mn-lt"/>
          <a:ea typeface="+mn-ea"/>
          <a:cs typeface="+mn-cs"/>
        </a:defRPr>
      </a:lvl3pPr>
      <a:lvl4pPr marL="179964" indent="-179964" algn="l" rtl="0" eaLnBrk="1" fontAlgn="base" hangingPunct="1">
        <a:lnSpc>
          <a:spcPct val="100000"/>
        </a:lnSpc>
        <a:spcBef>
          <a:spcPts val="600"/>
        </a:spcBef>
        <a:spcAft>
          <a:spcPct val="0"/>
        </a:spcAft>
        <a:buFont typeface="Arial" panose="020B0604020202020204" pitchFamily="34" charset="0"/>
        <a:buChar char="•"/>
        <a:defRPr sz="1200" kern="1200">
          <a:solidFill>
            <a:schemeClr val="tx1"/>
          </a:solidFill>
          <a:latin typeface="+mn-lt"/>
          <a:ea typeface="+mn-ea"/>
          <a:cs typeface="+mn-cs"/>
        </a:defRPr>
      </a:lvl4pPr>
      <a:lvl5pPr marL="359928" indent="-179964" algn="l" rtl="0" eaLnBrk="1" fontAlgn="base" hangingPunct="1">
        <a:lnSpc>
          <a:spcPct val="100000"/>
        </a:lnSpc>
        <a:spcBef>
          <a:spcPts val="600"/>
        </a:spcBef>
        <a:spcAft>
          <a:spcPct val="0"/>
        </a:spcAft>
        <a:buFont typeface="Arial" panose="020B0604020202020204" pitchFamily="34" charset="0"/>
        <a:buChar char="-"/>
        <a:defRPr sz="1200" kern="1200">
          <a:solidFill>
            <a:schemeClr val="tx1"/>
          </a:solidFill>
          <a:latin typeface="+mn-lt"/>
          <a:ea typeface="+mn-ea"/>
          <a:cs typeface="+mn-cs"/>
        </a:defRPr>
      </a:lvl5pPr>
      <a:lvl6pPr marL="2514097" indent="-228554" algn="l" defTabSz="91421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1204" indent="-228554" algn="l" defTabSz="91421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8314" indent="-228554" algn="l" defTabSz="91421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5422" indent="-228554" algn="l" defTabSz="91421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4218" rtl="0" eaLnBrk="1" latinLnBrk="0" hangingPunct="1">
        <a:defRPr sz="1798" kern="1200">
          <a:solidFill>
            <a:schemeClr val="tx1"/>
          </a:solidFill>
          <a:latin typeface="+mn-lt"/>
          <a:ea typeface="+mn-ea"/>
          <a:cs typeface="+mn-cs"/>
        </a:defRPr>
      </a:lvl1pPr>
      <a:lvl2pPr marL="457108" algn="l" defTabSz="914218" rtl="0" eaLnBrk="1" latinLnBrk="0" hangingPunct="1">
        <a:defRPr sz="1798" kern="1200">
          <a:solidFill>
            <a:schemeClr val="tx1"/>
          </a:solidFill>
          <a:latin typeface="+mn-lt"/>
          <a:ea typeface="+mn-ea"/>
          <a:cs typeface="+mn-cs"/>
        </a:defRPr>
      </a:lvl2pPr>
      <a:lvl3pPr marL="914218" algn="l" defTabSz="914218" rtl="0" eaLnBrk="1" latinLnBrk="0" hangingPunct="1">
        <a:defRPr sz="1798" kern="1200">
          <a:solidFill>
            <a:schemeClr val="tx1"/>
          </a:solidFill>
          <a:latin typeface="+mn-lt"/>
          <a:ea typeface="+mn-ea"/>
          <a:cs typeface="+mn-cs"/>
        </a:defRPr>
      </a:lvl3pPr>
      <a:lvl4pPr marL="1371324" algn="l" defTabSz="914218" rtl="0" eaLnBrk="1" latinLnBrk="0" hangingPunct="1">
        <a:defRPr sz="1798" kern="1200">
          <a:solidFill>
            <a:schemeClr val="tx1"/>
          </a:solidFill>
          <a:latin typeface="+mn-lt"/>
          <a:ea typeface="+mn-ea"/>
          <a:cs typeface="+mn-cs"/>
        </a:defRPr>
      </a:lvl4pPr>
      <a:lvl5pPr marL="1828434" algn="l" defTabSz="914218" rtl="0" eaLnBrk="1" latinLnBrk="0" hangingPunct="1">
        <a:defRPr sz="1798" kern="1200">
          <a:solidFill>
            <a:schemeClr val="tx1"/>
          </a:solidFill>
          <a:latin typeface="+mn-lt"/>
          <a:ea typeface="+mn-ea"/>
          <a:cs typeface="+mn-cs"/>
        </a:defRPr>
      </a:lvl5pPr>
      <a:lvl6pPr marL="2285542" algn="l" defTabSz="914218" rtl="0" eaLnBrk="1" latinLnBrk="0" hangingPunct="1">
        <a:defRPr sz="1798" kern="1200">
          <a:solidFill>
            <a:schemeClr val="tx1"/>
          </a:solidFill>
          <a:latin typeface="+mn-lt"/>
          <a:ea typeface="+mn-ea"/>
          <a:cs typeface="+mn-cs"/>
        </a:defRPr>
      </a:lvl6pPr>
      <a:lvl7pPr marL="2742652" algn="l" defTabSz="914218" rtl="0" eaLnBrk="1" latinLnBrk="0" hangingPunct="1">
        <a:defRPr sz="1798" kern="1200">
          <a:solidFill>
            <a:schemeClr val="tx1"/>
          </a:solidFill>
          <a:latin typeface="+mn-lt"/>
          <a:ea typeface="+mn-ea"/>
          <a:cs typeface="+mn-cs"/>
        </a:defRPr>
      </a:lvl7pPr>
      <a:lvl8pPr marL="3199760" algn="l" defTabSz="914218" rtl="0" eaLnBrk="1" latinLnBrk="0" hangingPunct="1">
        <a:defRPr sz="1798" kern="1200">
          <a:solidFill>
            <a:schemeClr val="tx1"/>
          </a:solidFill>
          <a:latin typeface="+mn-lt"/>
          <a:ea typeface="+mn-ea"/>
          <a:cs typeface="+mn-cs"/>
        </a:defRPr>
      </a:lvl8pPr>
      <a:lvl9pPr marL="3656869" algn="l" defTabSz="914218"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6">
          <p15:clr>
            <a:srgbClr val="F26B43"/>
          </p15:clr>
        </p15:guide>
        <p15:guide id="3" pos="7353">
          <p15:clr>
            <a:srgbClr val="F26B43"/>
          </p15:clr>
        </p15:guide>
        <p15:guide id="4" orient="horz" pos="300">
          <p15:clr>
            <a:srgbClr val="F26B43"/>
          </p15:clr>
        </p15:guide>
        <p15:guide id="5" orient="horz" pos="663">
          <p15:clr>
            <a:srgbClr val="F26B43"/>
          </p15:clr>
        </p15:guide>
        <p15:guide id="6" orient="horz" pos="799">
          <p15:clr>
            <a:srgbClr val="F26B43"/>
          </p15:clr>
        </p15:guide>
        <p15:guide id="7" pos="3839">
          <p15:clr>
            <a:srgbClr val="F26B43"/>
          </p15:clr>
        </p15:guide>
        <p15:guide id="8" pos="4020">
          <p15:clr>
            <a:srgbClr val="F26B43"/>
          </p15:clr>
        </p15:guide>
        <p15:guide id="9" pos="48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5414AC7-FCD1-4961-987B-DC63031ADF06}"/>
              </a:ext>
            </a:extLst>
          </p:cNvPr>
          <p:cNvSpPr>
            <a:spLocks noGrp="1" noChangeArrowheads="1"/>
          </p:cNvSpPr>
          <p:nvPr>
            <p:ph type="title"/>
          </p:nvPr>
        </p:nvSpPr>
        <p:spPr bwMode="auto">
          <a:xfrm>
            <a:off x="766766" y="476251"/>
            <a:ext cx="9948100" cy="5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07E4C198-640E-4C88-B888-213D81469F97}"/>
              </a:ext>
            </a:extLst>
          </p:cNvPr>
          <p:cNvSpPr>
            <a:spLocks noGrp="1" noChangeArrowheads="1"/>
          </p:cNvSpPr>
          <p:nvPr>
            <p:ph type="body" idx="1"/>
          </p:nvPr>
        </p:nvSpPr>
        <p:spPr bwMode="auto">
          <a:xfrm>
            <a:off x="766765" y="1268415"/>
            <a:ext cx="10909298"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180000"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2" name="Slide Number Placeholder 1">
            <a:extLst>
              <a:ext uri="{FF2B5EF4-FFF2-40B4-BE49-F238E27FC236}">
                <a16:creationId xmlns:a16="http://schemas.microsoft.com/office/drawing/2014/main" id="{1651C19E-FDA3-49EA-B0D4-E75570BE3F6D}"/>
              </a:ext>
            </a:extLst>
          </p:cNvPr>
          <p:cNvSpPr>
            <a:spLocks noGrp="1"/>
          </p:cNvSpPr>
          <p:nvPr>
            <p:ph type="sldNum" sz="quarter" idx="4"/>
          </p:nvPr>
        </p:nvSpPr>
        <p:spPr>
          <a:xfrm>
            <a:off x="4849812" y="6405904"/>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F3C3ECD-766E-42CB-8775-02C655414202}" type="slidenum">
              <a:rPr lang="en-GB" smtClean="0"/>
              <a:pPr/>
              <a:t>‹#›</a:t>
            </a:fld>
            <a:endParaRPr lang="en-GB"/>
          </a:p>
        </p:txBody>
      </p:sp>
      <p:grpSp>
        <p:nvGrpSpPr>
          <p:cNvPr id="7" name="Group 6">
            <a:extLst>
              <a:ext uri="{FF2B5EF4-FFF2-40B4-BE49-F238E27FC236}">
                <a16:creationId xmlns:a16="http://schemas.microsoft.com/office/drawing/2014/main" id="{DECDA266-341A-4D84-833E-BECBFD0CA94A}"/>
              </a:ext>
            </a:extLst>
          </p:cNvPr>
          <p:cNvGrpSpPr/>
          <p:nvPr userDrawn="1"/>
        </p:nvGrpSpPr>
        <p:grpSpPr>
          <a:xfrm>
            <a:off x="10890000" y="360000"/>
            <a:ext cx="953272" cy="720000"/>
            <a:chOff x="10890000" y="360000"/>
            <a:chExt cx="953272" cy="720000"/>
          </a:xfrm>
        </p:grpSpPr>
        <p:sp>
          <p:nvSpPr>
            <p:cNvPr id="8" name="Rectangle 7">
              <a:extLst>
                <a:ext uri="{FF2B5EF4-FFF2-40B4-BE49-F238E27FC236}">
                  <a16:creationId xmlns:a16="http://schemas.microsoft.com/office/drawing/2014/main" id="{34D90F8D-5BDE-4DD7-9613-5FE0DFF79E77}"/>
                </a:ext>
              </a:extLst>
            </p:cNvPr>
            <p:cNvSpPr/>
            <p:nvPr userDrawn="1"/>
          </p:nvSpPr>
          <p:spPr>
            <a:xfrm>
              <a:off x="10919274" y="370220"/>
              <a:ext cx="919537" cy="356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p>
          </p:txBody>
        </p:sp>
        <p:pic>
          <p:nvPicPr>
            <p:cNvPr id="9" name="Picture 8">
              <a:extLst>
                <a:ext uri="{FF2B5EF4-FFF2-40B4-BE49-F238E27FC236}">
                  <a16:creationId xmlns:a16="http://schemas.microsoft.com/office/drawing/2014/main" id="{B7F9AF85-4149-45FC-8901-AB3A110825D1}"/>
                </a:ext>
              </a:extLst>
            </p:cNvPr>
            <p:cNvPicPr>
              <a:picLocks noChangeAspect="1"/>
            </p:cNvPicPr>
            <p:nvPr userDrawn="1"/>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90000" y="360000"/>
              <a:ext cx="953272" cy="720000"/>
            </a:xfrm>
            <a:prstGeom prst="rect">
              <a:avLst/>
            </a:prstGeom>
            <a:noFill/>
            <a:ln>
              <a:noFill/>
            </a:ln>
          </p:spPr>
        </p:pic>
      </p:grpSp>
    </p:spTree>
    <p:extLst>
      <p:ext uri="{BB962C8B-B14F-4D97-AF65-F5344CB8AC3E}">
        <p14:creationId xmlns:p14="http://schemas.microsoft.com/office/powerpoint/2010/main" val="664997487"/>
      </p:ext>
    </p:extLst>
  </p:cSld>
  <p:clrMap bg1="lt1" tx1="dk1" bg2="lt2" tx2="dk2" accent1="accent1" accent2="accent2" accent3="accent3" accent4="accent4" accent5="accent5" accent6="accent6" hlink="hlink" folHlink="folHlink"/>
  <p:sldLayoutIdLst>
    <p:sldLayoutId id="2147483673" r:id="rId1"/>
    <p:sldLayoutId id="2147484446" r:id="rId2"/>
    <p:sldLayoutId id="2147483675" r:id="rId3"/>
    <p:sldLayoutId id="2147484447"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rtl="0" eaLnBrk="1" fontAlgn="base" hangingPunct="1">
        <a:lnSpc>
          <a:spcPct val="90000"/>
        </a:lnSpc>
        <a:spcBef>
          <a:spcPct val="0"/>
        </a:spcBef>
        <a:spcAft>
          <a:spcPct val="0"/>
        </a:spcAft>
        <a:defRPr sz="2398" b="1" kern="1200">
          <a:solidFill>
            <a:schemeClr val="tx2"/>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108"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218"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324"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434"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0" indent="0" algn="l" rtl="0" eaLnBrk="1" fontAlgn="base" hangingPunct="1">
        <a:lnSpc>
          <a:spcPct val="100000"/>
        </a:lnSpc>
        <a:spcBef>
          <a:spcPts val="600"/>
        </a:spcBef>
        <a:spcAft>
          <a:spcPct val="0"/>
        </a:spcAft>
        <a:buFont typeface="Arial" panose="020B0604020202020204" pitchFamily="34" charset="0"/>
        <a:buNone/>
        <a:defRPr sz="1400" b="1" kern="1200">
          <a:solidFill>
            <a:schemeClr val="tx2"/>
          </a:solidFill>
          <a:latin typeface="+mn-lt"/>
          <a:ea typeface="+mn-ea"/>
          <a:cs typeface="+mn-cs"/>
        </a:defRPr>
      </a:lvl1pPr>
      <a:lvl2pPr marL="0" indent="0" algn="l" rtl="0" eaLnBrk="1" fontAlgn="base" hangingPunct="1">
        <a:lnSpc>
          <a:spcPct val="100000"/>
        </a:lnSpc>
        <a:spcBef>
          <a:spcPts val="600"/>
        </a:spcBef>
        <a:spcAft>
          <a:spcPct val="0"/>
        </a:spcAft>
        <a:buFont typeface="Arial" panose="020B0604020202020204" pitchFamily="34" charset="0"/>
        <a:buNone/>
        <a:defRPr sz="1400" b="1" kern="1200">
          <a:solidFill>
            <a:schemeClr val="tx1"/>
          </a:solidFill>
          <a:latin typeface="+mn-lt"/>
          <a:ea typeface="+mn-ea"/>
          <a:cs typeface="+mn-cs"/>
        </a:defRPr>
      </a:lvl2pPr>
      <a:lvl3pPr marL="0" indent="0" algn="l" rtl="0" eaLnBrk="1" fontAlgn="base" hangingPunct="1">
        <a:lnSpc>
          <a:spcPct val="100000"/>
        </a:lnSpc>
        <a:spcBef>
          <a:spcPts val="600"/>
        </a:spcBef>
        <a:spcAft>
          <a:spcPct val="0"/>
        </a:spcAft>
        <a:buFont typeface="Arial" panose="020B0604020202020204" pitchFamily="34" charset="0"/>
        <a:buNone/>
        <a:defRPr sz="1200" kern="1200">
          <a:solidFill>
            <a:schemeClr val="tx1"/>
          </a:solidFill>
          <a:latin typeface="+mn-lt"/>
          <a:ea typeface="+mn-ea"/>
          <a:cs typeface="+mn-cs"/>
        </a:defRPr>
      </a:lvl3pPr>
      <a:lvl4pPr marL="179964" indent="-179964" algn="l" rtl="0" eaLnBrk="1" fontAlgn="base" hangingPunct="1">
        <a:lnSpc>
          <a:spcPct val="100000"/>
        </a:lnSpc>
        <a:spcBef>
          <a:spcPts val="600"/>
        </a:spcBef>
        <a:spcAft>
          <a:spcPct val="0"/>
        </a:spcAft>
        <a:buFont typeface="Arial" panose="020B0604020202020204" pitchFamily="34" charset="0"/>
        <a:buChar char="•"/>
        <a:defRPr sz="1200" kern="1200">
          <a:solidFill>
            <a:schemeClr val="tx1"/>
          </a:solidFill>
          <a:latin typeface="+mn-lt"/>
          <a:ea typeface="+mn-ea"/>
          <a:cs typeface="+mn-cs"/>
        </a:defRPr>
      </a:lvl4pPr>
      <a:lvl5pPr marL="359928" indent="-179964" algn="l" rtl="0" eaLnBrk="1" fontAlgn="base" hangingPunct="1">
        <a:lnSpc>
          <a:spcPct val="100000"/>
        </a:lnSpc>
        <a:spcBef>
          <a:spcPts val="600"/>
        </a:spcBef>
        <a:spcAft>
          <a:spcPct val="0"/>
        </a:spcAft>
        <a:buFont typeface="Arial" panose="020B0604020202020204" pitchFamily="34" charset="0"/>
        <a:buChar char="-"/>
        <a:defRPr sz="1200" kern="1200">
          <a:solidFill>
            <a:schemeClr val="tx1"/>
          </a:solidFill>
          <a:latin typeface="+mn-lt"/>
          <a:ea typeface="+mn-ea"/>
          <a:cs typeface="+mn-cs"/>
        </a:defRPr>
      </a:lvl5pPr>
      <a:lvl6pPr marL="2514097" indent="-228554" algn="l" defTabSz="91421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1204" indent="-228554" algn="l" defTabSz="91421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8314" indent="-228554" algn="l" defTabSz="91421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5422" indent="-228554" algn="l" defTabSz="914218"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4218" rtl="0" eaLnBrk="1" latinLnBrk="0" hangingPunct="1">
        <a:defRPr sz="1798" kern="1200">
          <a:solidFill>
            <a:schemeClr val="tx1"/>
          </a:solidFill>
          <a:latin typeface="+mn-lt"/>
          <a:ea typeface="+mn-ea"/>
          <a:cs typeface="+mn-cs"/>
        </a:defRPr>
      </a:lvl1pPr>
      <a:lvl2pPr marL="457108" algn="l" defTabSz="914218" rtl="0" eaLnBrk="1" latinLnBrk="0" hangingPunct="1">
        <a:defRPr sz="1798" kern="1200">
          <a:solidFill>
            <a:schemeClr val="tx1"/>
          </a:solidFill>
          <a:latin typeface="+mn-lt"/>
          <a:ea typeface="+mn-ea"/>
          <a:cs typeface="+mn-cs"/>
        </a:defRPr>
      </a:lvl2pPr>
      <a:lvl3pPr marL="914218" algn="l" defTabSz="914218" rtl="0" eaLnBrk="1" latinLnBrk="0" hangingPunct="1">
        <a:defRPr sz="1798" kern="1200">
          <a:solidFill>
            <a:schemeClr val="tx1"/>
          </a:solidFill>
          <a:latin typeface="+mn-lt"/>
          <a:ea typeface="+mn-ea"/>
          <a:cs typeface="+mn-cs"/>
        </a:defRPr>
      </a:lvl3pPr>
      <a:lvl4pPr marL="1371324" algn="l" defTabSz="914218" rtl="0" eaLnBrk="1" latinLnBrk="0" hangingPunct="1">
        <a:defRPr sz="1798" kern="1200">
          <a:solidFill>
            <a:schemeClr val="tx1"/>
          </a:solidFill>
          <a:latin typeface="+mn-lt"/>
          <a:ea typeface="+mn-ea"/>
          <a:cs typeface="+mn-cs"/>
        </a:defRPr>
      </a:lvl4pPr>
      <a:lvl5pPr marL="1828434" algn="l" defTabSz="914218" rtl="0" eaLnBrk="1" latinLnBrk="0" hangingPunct="1">
        <a:defRPr sz="1798" kern="1200">
          <a:solidFill>
            <a:schemeClr val="tx1"/>
          </a:solidFill>
          <a:latin typeface="+mn-lt"/>
          <a:ea typeface="+mn-ea"/>
          <a:cs typeface="+mn-cs"/>
        </a:defRPr>
      </a:lvl5pPr>
      <a:lvl6pPr marL="2285542" algn="l" defTabSz="914218" rtl="0" eaLnBrk="1" latinLnBrk="0" hangingPunct="1">
        <a:defRPr sz="1798" kern="1200">
          <a:solidFill>
            <a:schemeClr val="tx1"/>
          </a:solidFill>
          <a:latin typeface="+mn-lt"/>
          <a:ea typeface="+mn-ea"/>
          <a:cs typeface="+mn-cs"/>
        </a:defRPr>
      </a:lvl6pPr>
      <a:lvl7pPr marL="2742652" algn="l" defTabSz="914218" rtl="0" eaLnBrk="1" latinLnBrk="0" hangingPunct="1">
        <a:defRPr sz="1798" kern="1200">
          <a:solidFill>
            <a:schemeClr val="tx1"/>
          </a:solidFill>
          <a:latin typeface="+mn-lt"/>
          <a:ea typeface="+mn-ea"/>
          <a:cs typeface="+mn-cs"/>
        </a:defRPr>
      </a:lvl7pPr>
      <a:lvl8pPr marL="3199760" algn="l" defTabSz="914218" rtl="0" eaLnBrk="1" latinLnBrk="0" hangingPunct="1">
        <a:defRPr sz="1798" kern="1200">
          <a:solidFill>
            <a:schemeClr val="tx1"/>
          </a:solidFill>
          <a:latin typeface="+mn-lt"/>
          <a:ea typeface="+mn-ea"/>
          <a:cs typeface="+mn-cs"/>
        </a:defRPr>
      </a:lvl8pPr>
      <a:lvl9pPr marL="3656869" algn="l" defTabSz="914218"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6">
          <p15:clr>
            <a:srgbClr val="F26B43"/>
          </p15:clr>
        </p15:guide>
        <p15:guide id="3" pos="7353">
          <p15:clr>
            <a:srgbClr val="F26B43"/>
          </p15:clr>
        </p15:guide>
        <p15:guide id="4" orient="horz" pos="300">
          <p15:clr>
            <a:srgbClr val="F26B43"/>
          </p15:clr>
        </p15:guide>
        <p15:guide id="5" orient="horz" pos="663">
          <p15:clr>
            <a:srgbClr val="F26B43"/>
          </p15:clr>
        </p15:guide>
        <p15:guide id="6" orient="horz" pos="799">
          <p15:clr>
            <a:srgbClr val="F26B43"/>
          </p15:clr>
        </p15:guide>
        <p15:guide id="7" pos="3839">
          <p15:clr>
            <a:srgbClr val="F26B43"/>
          </p15:clr>
        </p15:guide>
        <p15:guide id="8" pos="4020">
          <p15:clr>
            <a:srgbClr val="F26B43"/>
          </p15:clr>
        </p15:guide>
        <p15:guide id="9" pos="48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5414AC7-FCD1-4961-987B-DC63031ADF06}"/>
              </a:ext>
            </a:extLst>
          </p:cNvPr>
          <p:cNvSpPr>
            <a:spLocks noGrp="1" noChangeArrowheads="1"/>
          </p:cNvSpPr>
          <p:nvPr>
            <p:ph type="title"/>
          </p:nvPr>
        </p:nvSpPr>
        <p:spPr bwMode="auto">
          <a:xfrm>
            <a:off x="766767" y="476250"/>
            <a:ext cx="9948100" cy="5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07E4C198-640E-4C88-B888-213D81469F97}"/>
              </a:ext>
            </a:extLst>
          </p:cNvPr>
          <p:cNvSpPr>
            <a:spLocks noGrp="1" noChangeArrowheads="1"/>
          </p:cNvSpPr>
          <p:nvPr>
            <p:ph type="body" idx="1"/>
          </p:nvPr>
        </p:nvSpPr>
        <p:spPr bwMode="auto">
          <a:xfrm>
            <a:off x="766764" y="1268414"/>
            <a:ext cx="10909297" cy="508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180000"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9" name="Rectangle 18">
            <a:extLst>
              <a:ext uri="{FF2B5EF4-FFF2-40B4-BE49-F238E27FC236}">
                <a16:creationId xmlns:a16="http://schemas.microsoft.com/office/drawing/2014/main" id="{907775F6-9CD8-4BC3-8536-B1A267FED9EA}"/>
              </a:ext>
            </a:extLst>
          </p:cNvPr>
          <p:cNvSpPr/>
          <p:nvPr/>
        </p:nvSpPr>
        <p:spPr>
          <a:xfrm>
            <a:off x="0" y="0"/>
            <a:ext cx="180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p>
        </p:txBody>
      </p:sp>
      <p:pic>
        <p:nvPicPr>
          <p:cNvPr id="10" name="Picture 7" descr="A picture containing clipart&#10;&#10;Description generated with very high confidence">
            <a:extLst>
              <a:ext uri="{FF2B5EF4-FFF2-40B4-BE49-F238E27FC236}">
                <a16:creationId xmlns:a16="http://schemas.microsoft.com/office/drawing/2014/main" id="{866CEE4E-4756-4A36-B6EE-D2E54D7E5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4865" y="476252"/>
            <a:ext cx="954125" cy="38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1651C19E-FDA3-49EA-B0D4-E75570BE3F6D}"/>
              </a:ext>
            </a:extLst>
          </p:cNvPr>
          <p:cNvSpPr>
            <a:spLocks noGrp="1"/>
          </p:cNvSpPr>
          <p:nvPr>
            <p:ph type="sldNum" sz="quarter" idx="4"/>
          </p:nvPr>
        </p:nvSpPr>
        <p:spPr>
          <a:xfrm>
            <a:off x="4849813" y="6405903"/>
            <a:ext cx="2743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F3C3ECD-766E-42CB-8775-02C655414202}" type="slidenum">
              <a:rPr lang="en-GB" smtClean="0"/>
              <a:pPr/>
              <a:t>‹#›</a:t>
            </a:fld>
            <a:endParaRPr lang="en-GB"/>
          </a:p>
        </p:txBody>
      </p:sp>
    </p:spTree>
    <p:extLst>
      <p:ext uri="{BB962C8B-B14F-4D97-AF65-F5344CB8AC3E}">
        <p14:creationId xmlns:p14="http://schemas.microsoft.com/office/powerpoint/2010/main" val="3946966957"/>
      </p:ext>
    </p:extLst>
  </p:cSld>
  <p:clrMap bg1="lt1" tx1="dk1" bg2="lt2" tx2="dk2" accent1="accent1" accent2="accent2" accent3="accent3" accent4="accent4" accent5="accent5" accent6="accent6" hlink="hlink" folHlink="folHlink"/>
  <p:sldLayoutIdLst>
    <p:sldLayoutId id="2147484272" r:id="rId1"/>
    <p:sldLayoutId id="2147484269" r:id="rId2"/>
    <p:sldLayoutId id="2147484273" r:id="rId3"/>
  </p:sldLayoutIdLst>
  <p:hf hdr="0" dt="0"/>
  <p:txStyles>
    <p:titleStyle>
      <a:lvl1pPr algn="l" rtl="0" eaLnBrk="1" fontAlgn="base" hangingPunct="1">
        <a:lnSpc>
          <a:spcPct val="90000"/>
        </a:lnSpc>
        <a:spcBef>
          <a:spcPct val="0"/>
        </a:spcBef>
        <a:spcAft>
          <a:spcPct val="0"/>
        </a:spcAft>
        <a:defRPr sz="2399" b="1" kern="1200">
          <a:solidFill>
            <a:schemeClr val="tx2"/>
          </a:solidFill>
          <a:latin typeface="+mj-lt"/>
          <a:ea typeface="+mj-ea"/>
          <a:cs typeface="+mj-cs"/>
        </a:defRPr>
      </a:lvl1pPr>
      <a:lvl2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5pPr>
      <a:lvl6pPr marL="457116"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6pPr>
      <a:lvl7pPr marL="914233"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7pPr>
      <a:lvl8pPr marL="1371348"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8pPr>
      <a:lvl9pPr marL="1828465" algn="l" rtl="0" eaLnBrk="1" fontAlgn="base" hangingPunct="1">
        <a:lnSpc>
          <a:spcPct val="90000"/>
        </a:lnSpc>
        <a:spcBef>
          <a:spcPct val="0"/>
        </a:spcBef>
        <a:spcAft>
          <a:spcPct val="0"/>
        </a:spcAft>
        <a:defRPr sz="4399">
          <a:solidFill>
            <a:schemeClr val="tx1"/>
          </a:solidFill>
          <a:latin typeface="Calibri Light" panose="020F0302020204030204" pitchFamily="34" charset="0"/>
        </a:defRPr>
      </a:lvl9pPr>
    </p:titleStyle>
    <p:bodyStyle>
      <a:lvl1pPr marL="0" indent="0" algn="l" rtl="0" eaLnBrk="1" fontAlgn="base" hangingPunct="1">
        <a:lnSpc>
          <a:spcPct val="100000"/>
        </a:lnSpc>
        <a:spcBef>
          <a:spcPts val="600"/>
        </a:spcBef>
        <a:spcAft>
          <a:spcPct val="0"/>
        </a:spcAft>
        <a:buFont typeface="Arial" panose="020B0604020202020204" pitchFamily="34" charset="0"/>
        <a:buNone/>
        <a:defRPr sz="1400" b="1" kern="1200">
          <a:solidFill>
            <a:schemeClr val="tx2"/>
          </a:solidFill>
          <a:latin typeface="+mn-lt"/>
          <a:ea typeface="+mn-ea"/>
          <a:cs typeface="+mn-cs"/>
        </a:defRPr>
      </a:lvl1pPr>
      <a:lvl2pPr marL="0" indent="0" algn="l" rtl="0" eaLnBrk="1" fontAlgn="base" hangingPunct="1">
        <a:lnSpc>
          <a:spcPct val="100000"/>
        </a:lnSpc>
        <a:spcBef>
          <a:spcPts val="600"/>
        </a:spcBef>
        <a:spcAft>
          <a:spcPct val="0"/>
        </a:spcAft>
        <a:buFont typeface="Arial" panose="020B0604020202020204" pitchFamily="34" charset="0"/>
        <a:buNone/>
        <a:defRPr sz="1400" b="1" kern="1200">
          <a:solidFill>
            <a:schemeClr val="tx1"/>
          </a:solidFill>
          <a:latin typeface="+mn-lt"/>
          <a:ea typeface="+mn-ea"/>
          <a:cs typeface="+mn-cs"/>
        </a:defRPr>
      </a:lvl2pPr>
      <a:lvl3pPr marL="0" indent="0" algn="l" rtl="0" eaLnBrk="1" fontAlgn="base" hangingPunct="1">
        <a:lnSpc>
          <a:spcPct val="100000"/>
        </a:lnSpc>
        <a:spcBef>
          <a:spcPts val="600"/>
        </a:spcBef>
        <a:spcAft>
          <a:spcPct val="0"/>
        </a:spcAft>
        <a:buFont typeface="Arial" panose="020B0604020202020204" pitchFamily="34" charset="0"/>
        <a:buNone/>
        <a:defRPr sz="1200" kern="1200">
          <a:solidFill>
            <a:schemeClr val="tx1"/>
          </a:solidFill>
          <a:latin typeface="+mn-lt"/>
          <a:ea typeface="+mn-ea"/>
          <a:cs typeface="+mn-cs"/>
        </a:defRPr>
      </a:lvl3pPr>
      <a:lvl4pPr marL="179967" indent="-179967" algn="l" rtl="0" eaLnBrk="1" fontAlgn="base" hangingPunct="1">
        <a:lnSpc>
          <a:spcPct val="100000"/>
        </a:lnSpc>
        <a:spcBef>
          <a:spcPts val="600"/>
        </a:spcBef>
        <a:spcAft>
          <a:spcPct val="0"/>
        </a:spcAft>
        <a:buFont typeface="Arial" panose="020B0604020202020204" pitchFamily="34" charset="0"/>
        <a:buChar char="•"/>
        <a:defRPr sz="1200" kern="1200">
          <a:solidFill>
            <a:schemeClr val="tx1"/>
          </a:solidFill>
          <a:latin typeface="+mn-lt"/>
          <a:ea typeface="+mn-ea"/>
          <a:cs typeface="+mn-cs"/>
        </a:defRPr>
      </a:lvl4pPr>
      <a:lvl5pPr marL="359934" indent="-179967" algn="l" rtl="0" eaLnBrk="1" fontAlgn="base" hangingPunct="1">
        <a:lnSpc>
          <a:spcPct val="100000"/>
        </a:lnSpc>
        <a:spcBef>
          <a:spcPts val="600"/>
        </a:spcBef>
        <a:spcAft>
          <a:spcPct val="0"/>
        </a:spcAft>
        <a:buFont typeface="Arial" panose="020B0604020202020204" pitchFamily="34" charset="0"/>
        <a:buChar char="-"/>
        <a:defRPr sz="1200" kern="1200">
          <a:solidFill>
            <a:schemeClr val="tx1"/>
          </a:solidFill>
          <a:latin typeface="+mn-lt"/>
          <a:ea typeface="+mn-ea"/>
          <a:cs typeface="+mn-cs"/>
        </a:defRPr>
      </a:lvl5pPr>
      <a:lvl6pPr marL="2514139" indent="-228558" algn="l" defTabSz="91423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254" indent="-228558" algn="l" defTabSz="91423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371" indent="-228558" algn="l" defTabSz="91423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487" indent="-228558" algn="l" defTabSz="91423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233" rtl="0" eaLnBrk="1" latinLnBrk="0" hangingPunct="1">
        <a:defRPr sz="1799" kern="1200">
          <a:solidFill>
            <a:schemeClr val="tx1"/>
          </a:solidFill>
          <a:latin typeface="+mn-lt"/>
          <a:ea typeface="+mn-ea"/>
          <a:cs typeface="+mn-cs"/>
        </a:defRPr>
      </a:lvl1pPr>
      <a:lvl2pPr marL="457116" algn="l" defTabSz="914233" rtl="0" eaLnBrk="1" latinLnBrk="0" hangingPunct="1">
        <a:defRPr sz="1799" kern="1200">
          <a:solidFill>
            <a:schemeClr val="tx1"/>
          </a:solidFill>
          <a:latin typeface="+mn-lt"/>
          <a:ea typeface="+mn-ea"/>
          <a:cs typeface="+mn-cs"/>
        </a:defRPr>
      </a:lvl2pPr>
      <a:lvl3pPr marL="914233" algn="l" defTabSz="914233" rtl="0" eaLnBrk="1" latinLnBrk="0" hangingPunct="1">
        <a:defRPr sz="1799" kern="1200">
          <a:solidFill>
            <a:schemeClr val="tx1"/>
          </a:solidFill>
          <a:latin typeface="+mn-lt"/>
          <a:ea typeface="+mn-ea"/>
          <a:cs typeface="+mn-cs"/>
        </a:defRPr>
      </a:lvl3pPr>
      <a:lvl4pPr marL="1371348" algn="l" defTabSz="914233" rtl="0" eaLnBrk="1" latinLnBrk="0" hangingPunct="1">
        <a:defRPr sz="1799" kern="1200">
          <a:solidFill>
            <a:schemeClr val="tx1"/>
          </a:solidFill>
          <a:latin typeface="+mn-lt"/>
          <a:ea typeface="+mn-ea"/>
          <a:cs typeface="+mn-cs"/>
        </a:defRPr>
      </a:lvl4pPr>
      <a:lvl5pPr marL="1828465" algn="l" defTabSz="914233" rtl="0" eaLnBrk="1" latinLnBrk="0" hangingPunct="1">
        <a:defRPr sz="1799" kern="1200">
          <a:solidFill>
            <a:schemeClr val="tx1"/>
          </a:solidFill>
          <a:latin typeface="+mn-lt"/>
          <a:ea typeface="+mn-ea"/>
          <a:cs typeface="+mn-cs"/>
        </a:defRPr>
      </a:lvl5pPr>
      <a:lvl6pPr marL="2285581" algn="l" defTabSz="914233" rtl="0" eaLnBrk="1" latinLnBrk="0" hangingPunct="1">
        <a:defRPr sz="1799" kern="1200">
          <a:solidFill>
            <a:schemeClr val="tx1"/>
          </a:solidFill>
          <a:latin typeface="+mn-lt"/>
          <a:ea typeface="+mn-ea"/>
          <a:cs typeface="+mn-cs"/>
        </a:defRPr>
      </a:lvl6pPr>
      <a:lvl7pPr marL="2742697" algn="l" defTabSz="914233" rtl="0" eaLnBrk="1" latinLnBrk="0" hangingPunct="1">
        <a:defRPr sz="1799" kern="1200">
          <a:solidFill>
            <a:schemeClr val="tx1"/>
          </a:solidFill>
          <a:latin typeface="+mn-lt"/>
          <a:ea typeface="+mn-ea"/>
          <a:cs typeface="+mn-cs"/>
        </a:defRPr>
      </a:lvl7pPr>
      <a:lvl8pPr marL="3199813" algn="l" defTabSz="914233" rtl="0" eaLnBrk="1" latinLnBrk="0" hangingPunct="1">
        <a:defRPr sz="1799" kern="1200">
          <a:solidFill>
            <a:schemeClr val="tx1"/>
          </a:solidFill>
          <a:latin typeface="+mn-lt"/>
          <a:ea typeface="+mn-ea"/>
          <a:cs typeface="+mn-cs"/>
        </a:defRPr>
      </a:lvl8pPr>
      <a:lvl9pPr marL="3656930" algn="l" defTabSz="91423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96" userDrawn="1">
          <p15:clr>
            <a:srgbClr val="F26B43"/>
          </p15:clr>
        </p15:guide>
        <p15:guide id="3" pos="7353" userDrawn="1">
          <p15:clr>
            <a:srgbClr val="F26B43"/>
          </p15:clr>
        </p15:guide>
        <p15:guide id="4" orient="horz" pos="300" userDrawn="1">
          <p15:clr>
            <a:srgbClr val="F26B43"/>
          </p15:clr>
        </p15:guide>
        <p15:guide id="5" orient="horz" pos="663" userDrawn="1">
          <p15:clr>
            <a:srgbClr val="F26B43"/>
          </p15:clr>
        </p15:guide>
        <p15:guide id="6" orient="horz" pos="799" userDrawn="1">
          <p15:clr>
            <a:srgbClr val="F26B43"/>
          </p15:clr>
        </p15:guide>
        <p15:guide id="7" pos="3839" userDrawn="1">
          <p15:clr>
            <a:srgbClr val="F26B43"/>
          </p15:clr>
        </p15:guide>
        <p15:guide id="8" pos="4019" userDrawn="1">
          <p15:clr>
            <a:srgbClr val="F26B43"/>
          </p15:clr>
        </p15:guide>
        <p15:guide id="9" pos="48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3"/>
            </p:custDataLst>
          </p:nvPr>
        </p:nvGraphicFramePr>
        <p:xfrm>
          <a:off x="1973" y="1593"/>
          <a:ext cx="1953"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16" name="Object 1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3" y="1593"/>
                        <a:ext cx="1953"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 name="Rectangle 2"/>
          <p:cNvSpPr>
            <a:spLocks noGrp="1" noChangeArrowheads="1"/>
          </p:cNvSpPr>
          <p:nvPr>
            <p:ph type="title"/>
          </p:nvPr>
        </p:nvSpPr>
        <p:spPr bwMode="auto">
          <a:xfrm>
            <a:off x="256430" y="226820"/>
            <a:ext cx="9863870" cy="831849"/>
          </a:xfrm>
          <a:prstGeom prst="rect">
            <a:avLst/>
          </a:prstGeom>
          <a:noFill/>
          <a:ln w="9525" algn="ctr">
            <a:noFill/>
            <a:miter lim="800000"/>
            <a:headEnd/>
            <a:tailEnd/>
          </a:ln>
          <a:effectLst/>
        </p:spPr>
        <p:txBody>
          <a:bodyPr vert="horz" wrap="square" lIns="0" tIns="44439" rIns="0" bIns="44439" numCol="1" anchor="t" anchorCtr="0" compatLnSpc="1">
            <a:prstTxWarp prst="textNoShape">
              <a:avLst/>
            </a:prstTxWarp>
          </a:bodyPr>
          <a:lstStyle/>
          <a:p>
            <a:pPr lvl="0"/>
            <a:r>
              <a:rPr lang="en-GB"/>
              <a:t>Slide title</a:t>
            </a:r>
          </a:p>
        </p:txBody>
      </p:sp>
      <p:sp>
        <p:nvSpPr>
          <p:cNvPr id="1034" name="Rectangle 10"/>
          <p:cNvSpPr>
            <a:spLocks noGrp="1" noChangeArrowheads="1"/>
          </p:cNvSpPr>
          <p:nvPr>
            <p:ph type="body" idx="1"/>
          </p:nvPr>
        </p:nvSpPr>
        <p:spPr bwMode="auto">
          <a:xfrm>
            <a:off x="256412" y="1573020"/>
            <a:ext cx="11032066" cy="4613276"/>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p>
            <a:pPr lvl="0"/>
            <a:r>
              <a:rPr lang="en-GB"/>
              <a:t>Body text</a:t>
            </a:r>
          </a:p>
          <a:p>
            <a:pPr lvl="1"/>
            <a:r>
              <a:rPr lang="en-GB"/>
              <a:t>First level</a:t>
            </a:r>
          </a:p>
          <a:p>
            <a:pPr lvl="2"/>
            <a:r>
              <a:rPr lang="en-GB"/>
              <a:t>Second level</a:t>
            </a:r>
          </a:p>
          <a:p>
            <a:pPr lvl="3"/>
            <a:r>
              <a:rPr lang="en-GB"/>
              <a:t>Third level</a:t>
            </a:r>
          </a:p>
          <a:p>
            <a:pPr lvl="4"/>
            <a:r>
              <a:rPr lang="en-GB"/>
              <a:t>Quotation level</a:t>
            </a:r>
          </a:p>
        </p:txBody>
      </p:sp>
      <p:sp>
        <p:nvSpPr>
          <p:cNvPr id="1036" name="Text Box 12"/>
          <p:cNvSpPr txBox="1">
            <a:spLocks noChangeArrowheads="1"/>
          </p:cNvSpPr>
          <p:nvPr/>
        </p:nvSpPr>
        <p:spPr bwMode="auto">
          <a:xfrm>
            <a:off x="11385551" y="6675438"/>
            <a:ext cx="234949" cy="131762"/>
          </a:xfrm>
          <a:prstGeom prst="rect">
            <a:avLst/>
          </a:prstGeom>
          <a:noFill/>
          <a:ln w="9525" algn="ctr">
            <a:noFill/>
            <a:miter lim="800000"/>
            <a:headEnd/>
            <a:tailEnd/>
          </a:ln>
          <a:effectLst/>
        </p:spPr>
        <p:txBody>
          <a:bodyPr wrap="none" lIns="0" tIns="0" rIns="0" bIns="0"/>
          <a:lstStyle/>
          <a:p>
            <a:pPr algn="r" defTabSz="888748">
              <a:spcBef>
                <a:spcPct val="0"/>
              </a:spcBef>
            </a:pPr>
            <a:endParaRPr lang="en-GB" sz="900">
              <a:solidFill>
                <a:schemeClr val="tx2"/>
              </a:solidFill>
              <a:latin typeface="+mn-lt"/>
            </a:endParaRPr>
          </a:p>
        </p:txBody>
      </p:sp>
      <p:sp>
        <p:nvSpPr>
          <p:cNvPr id="12" name="Footer Placeholder 2">
            <a:extLst>
              <a:ext uri="{FF2B5EF4-FFF2-40B4-BE49-F238E27FC236}">
                <a16:creationId xmlns:a16="http://schemas.microsoft.com/office/drawing/2014/main" id="{F250122E-B000-45CB-BADF-7C0A85EFECD0}"/>
              </a:ext>
            </a:extLst>
          </p:cNvPr>
          <p:cNvSpPr txBox="1">
            <a:spLocks/>
          </p:cNvSpPr>
          <p:nvPr userDrawn="1"/>
        </p:nvSpPr>
        <p:spPr>
          <a:xfrm>
            <a:off x="1007621" y="6333442"/>
            <a:ext cx="7043894" cy="365125"/>
          </a:xfrm>
          <a:prstGeom prst="rect">
            <a:avLst/>
          </a:prstGeom>
        </p:spPr>
        <p:txBody>
          <a:bodyPr vert="horz" lIns="91415" tIns="45708" rIns="91415" bIns="45708" rtlCol="0" anchor="ctr"/>
          <a:lstStyle>
            <a:defPPr>
              <a:defRPr lang="en-US"/>
            </a:defPPr>
            <a:lvl1pPr marL="0" algn="l" defTabSz="914400" rtl="0" eaLnBrk="1" latinLnBrk="0" hangingPunct="1">
              <a:defRPr sz="1200" b="0" kern="1200">
                <a:solidFill>
                  <a:schemeClr val="accent3">
                    <a:lumMod val="60000"/>
                    <a:lumOff val="40000"/>
                  </a:schemeClr>
                </a:solidFill>
                <a:latin typeface="Arial" charset="0"/>
                <a:ea typeface="Arial" charset="0"/>
                <a:cs typeface="Arial"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14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chemeClr val="tx2"/>
                </a:solidFill>
                <a:effectLst/>
                <a:uLnTx/>
                <a:uFillTx/>
                <a:latin typeface="Arial" charset="0"/>
                <a:cs typeface="Arial" charset="0"/>
              </a:rPr>
              <a:t>For a Greener NHS</a:t>
            </a:r>
          </a:p>
        </p:txBody>
      </p:sp>
      <p:sp>
        <p:nvSpPr>
          <p:cNvPr id="14" name="TextBox 13">
            <a:extLst>
              <a:ext uri="{FF2B5EF4-FFF2-40B4-BE49-F238E27FC236}">
                <a16:creationId xmlns:a16="http://schemas.microsoft.com/office/drawing/2014/main" id="{CE78A5F8-DE9B-4D18-AF3E-F87BEFA388E5}"/>
              </a:ext>
            </a:extLst>
          </p:cNvPr>
          <p:cNvSpPr txBox="1"/>
          <p:nvPr userDrawn="1"/>
        </p:nvSpPr>
        <p:spPr>
          <a:xfrm>
            <a:off x="358541" y="6372538"/>
            <a:ext cx="796754" cy="276935"/>
          </a:xfrm>
          <a:prstGeom prst="rect">
            <a:avLst/>
          </a:prstGeom>
          <a:noFill/>
        </p:spPr>
        <p:txBody>
          <a:bodyPr wrap="square" rtlCol="0">
            <a:spAutoFit/>
          </a:bodyPr>
          <a:lstStyle/>
          <a:p>
            <a:pPr algn="l" fontAlgn="auto"/>
            <a:fld id="{34F92BC6-D7C3-584B-87F2-0B845776A5AD}" type="slidenum">
              <a:rPr lang="en-US" sz="1200" smtClean="0">
                <a:solidFill>
                  <a:srgbClr val="768692">
                    <a:lumMod val="60000"/>
                    <a:lumOff val="40000"/>
                  </a:srgbClr>
                </a:solidFill>
                <a:cs typeface="Arial" panose="020B0604020202020204" pitchFamily="34" charset="0"/>
              </a:rPr>
              <a:pPr algn="l" fontAlgn="auto"/>
              <a:t>‹#›</a:t>
            </a:fld>
            <a:r>
              <a:rPr lang="en-US" sz="1200">
                <a:solidFill>
                  <a:srgbClr val="005EB8"/>
                </a:solidFill>
                <a:cs typeface="Arial" panose="020B0604020202020204" pitchFamily="34" charset="0"/>
              </a:rPr>
              <a:t>|</a:t>
            </a:r>
            <a:endParaRPr lang="en-US" sz="1200">
              <a:solidFill>
                <a:srgbClr val="768692"/>
              </a:solidFill>
              <a:cs typeface="Arial" panose="020B0604020202020204" pitchFamily="34" charset="0"/>
            </a:endParaRPr>
          </a:p>
        </p:txBody>
      </p:sp>
      <p:sp>
        <p:nvSpPr>
          <p:cNvPr id="4" name="Rectangle 3">
            <a:extLst>
              <a:ext uri="{FF2B5EF4-FFF2-40B4-BE49-F238E27FC236}">
                <a16:creationId xmlns:a16="http://schemas.microsoft.com/office/drawing/2014/main" id="{2CD58B5C-5F0C-4554-85D8-AC304F033AEF}"/>
              </a:ext>
            </a:extLst>
          </p:cNvPr>
          <p:cNvSpPr/>
          <p:nvPr userDrawn="1"/>
        </p:nvSpPr>
        <p:spPr bwMode="auto">
          <a:xfrm>
            <a:off x="11950075" y="302932"/>
            <a:ext cx="84276" cy="577811"/>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15" tIns="91415" rIns="91415" bIns="91415" numCol="1" rtlCol="0" anchor="t" anchorCtr="0" compatLnSpc="1">
            <a:prstTxWarp prst="textNoShape">
              <a:avLst/>
            </a:prstTxWarp>
            <a:noAutofit/>
          </a:bodyPr>
          <a:lstStyle/>
          <a:p>
            <a:pPr marL="0" marR="0" indent="0" algn="ctr" defTabSz="888748" rtl="0" eaLnBrk="1" fontAlgn="base" latinLnBrk="0" hangingPunct="1"/>
            <a:endParaRPr kumimoji="0" lang="en-GB" sz="1400" b="0" i="0" u="none" strike="noStrike" cap="none" normalizeH="0" baseline="0">
              <a:solidFill>
                <a:schemeClr val="tx1"/>
              </a:solidFill>
              <a:effectLst/>
              <a:latin typeface="+mn-lt"/>
              <a:cs typeface="+mn-cs"/>
            </a:endParaRPr>
          </a:p>
        </p:txBody>
      </p:sp>
      <p:pic>
        <p:nvPicPr>
          <p:cNvPr id="9" name="Picture 8" descr="A picture containing clipart&#10;&#10;Description generated with very high confidence">
            <a:extLst>
              <a:ext uri="{FF2B5EF4-FFF2-40B4-BE49-F238E27FC236}">
                <a16:creationId xmlns:a16="http://schemas.microsoft.com/office/drawing/2014/main" id="{FA70B991-04F9-4D98-B8DE-885A250C12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43857" y="357861"/>
            <a:ext cx="1176645" cy="443157"/>
          </a:xfrm>
          <a:prstGeom prst="rect">
            <a:avLst/>
          </a:prstGeom>
        </p:spPr>
      </p:pic>
    </p:spTree>
    <p:extLst>
      <p:ext uri="{BB962C8B-B14F-4D97-AF65-F5344CB8AC3E}">
        <p14:creationId xmlns:p14="http://schemas.microsoft.com/office/powerpoint/2010/main" val="1210844051"/>
      </p:ext>
    </p:extLst>
  </p:cSld>
  <p:clrMap bg1="lt1" tx1="dk1" bg2="lt2" tx2="dk2" accent1="accent1" accent2="accent2" accent3="accent3" accent4="accent4" accent5="accent5" accent6="accent6" hlink="hlink" folHlink="folHlink"/>
  <p:sldLayoutIdLst>
    <p:sldLayoutId id="2147484445" r:id="rId1"/>
  </p:sldLayoutIdLst>
  <p:txStyles>
    <p:titleStyle>
      <a:lvl1pPr algn="l" defTabSz="888748" rtl="0" eaLnBrk="1" fontAlgn="base" hangingPunct="1">
        <a:spcBef>
          <a:spcPct val="0"/>
        </a:spcBef>
        <a:spcAft>
          <a:spcPct val="0"/>
        </a:spcAft>
        <a:defRPr sz="2400" b="1">
          <a:solidFill>
            <a:schemeClr val="tx2"/>
          </a:solidFill>
          <a:latin typeface="+mj-lt"/>
          <a:ea typeface="+mj-ea"/>
          <a:cs typeface="+mj-cs"/>
        </a:defRPr>
      </a:lvl1pPr>
      <a:lvl2pPr algn="l" defTabSz="888748" rtl="0" eaLnBrk="1" fontAlgn="base" hangingPunct="1">
        <a:spcBef>
          <a:spcPct val="0"/>
        </a:spcBef>
        <a:spcAft>
          <a:spcPct val="0"/>
        </a:spcAft>
        <a:defRPr sz="2400" b="1">
          <a:solidFill>
            <a:schemeClr val="tx2"/>
          </a:solidFill>
          <a:latin typeface="Trebuchet MS" pitchFamily="34" charset="0"/>
          <a:cs typeface="Arial" charset="0"/>
        </a:defRPr>
      </a:lvl2pPr>
      <a:lvl3pPr algn="l" defTabSz="888748" rtl="0" eaLnBrk="1" fontAlgn="base" hangingPunct="1">
        <a:spcBef>
          <a:spcPct val="0"/>
        </a:spcBef>
        <a:spcAft>
          <a:spcPct val="0"/>
        </a:spcAft>
        <a:defRPr sz="2400" b="1">
          <a:solidFill>
            <a:schemeClr val="tx2"/>
          </a:solidFill>
          <a:latin typeface="Trebuchet MS" pitchFamily="34" charset="0"/>
          <a:cs typeface="Arial" charset="0"/>
        </a:defRPr>
      </a:lvl3pPr>
      <a:lvl4pPr algn="l" defTabSz="888748" rtl="0" eaLnBrk="1" fontAlgn="base" hangingPunct="1">
        <a:spcBef>
          <a:spcPct val="0"/>
        </a:spcBef>
        <a:spcAft>
          <a:spcPct val="0"/>
        </a:spcAft>
        <a:defRPr sz="2400" b="1">
          <a:solidFill>
            <a:schemeClr val="tx2"/>
          </a:solidFill>
          <a:latin typeface="Trebuchet MS" pitchFamily="34" charset="0"/>
          <a:cs typeface="Arial" charset="0"/>
        </a:defRPr>
      </a:lvl4pPr>
      <a:lvl5pPr algn="l" defTabSz="888748" rtl="0" eaLnBrk="1" fontAlgn="base" hangingPunct="1">
        <a:spcBef>
          <a:spcPct val="0"/>
        </a:spcBef>
        <a:spcAft>
          <a:spcPct val="0"/>
        </a:spcAft>
        <a:defRPr sz="2400" b="1">
          <a:solidFill>
            <a:schemeClr val="tx2"/>
          </a:solidFill>
          <a:latin typeface="Trebuchet MS" pitchFamily="34" charset="0"/>
          <a:cs typeface="Arial" charset="0"/>
        </a:defRPr>
      </a:lvl5pPr>
      <a:lvl6pPr marL="457071" algn="l" defTabSz="888748" rtl="0" eaLnBrk="1" fontAlgn="base" hangingPunct="1">
        <a:spcBef>
          <a:spcPct val="0"/>
        </a:spcBef>
        <a:spcAft>
          <a:spcPct val="0"/>
        </a:spcAft>
        <a:defRPr sz="2400" b="1">
          <a:solidFill>
            <a:schemeClr val="tx2"/>
          </a:solidFill>
          <a:latin typeface="Trebuchet MS" pitchFamily="34" charset="0"/>
          <a:cs typeface="Arial" charset="0"/>
        </a:defRPr>
      </a:lvl6pPr>
      <a:lvl7pPr marL="914141" algn="l" defTabSz="888748" rtl="0" eaLnBrk="1" fontAlgn="base" hangingPunct="1">
        <a:spcBef>
          <a:spcPct val="0"/>
        </a:spcBef>
        <a:spcAft>
          <a:spcPct val="0"/>
        </a:spcAft>
        <a:defRPr sz="2400" b="1">
          <a:solidFill>
            <a:schemeClr val="tx2"/>
          </a:solidFill>
          <a:latin typeface="Trebuchet MS" pitchFamily="34" charset="0"/>
          <a:cs typeface="Arial" charset="0"/>
        </a:defRPr>
      </a:lvl7pPr>
      <a:lvl8pPr marL="1371212" algn="l" defTabSz="888748" rtl="0" eaLnBrk="1" fontAlgn="base" hangingPunct="1">
        <a:spcBef>
          <a:spcPct val="0"/>
        </a:spcBef>
        <a:spcAft>
          <a:spcPct val="0"/>
        </a:spcAft>
        <a:defRPr sz="2400" b="1">
          <a:solidFill>
            <a:schemeClr val="tx2"/>
          </a:solidFill>
          <a:latin typeface="Trebuchet MS" pitchFamily="34" charset="0"/>
          <a:cs typeface="Arial" charset="0"/>
        </a:defRPr>
      </a:lvl8pPr>
      <a:lvl9pPr marL="1828282" algn="l" defTabSz="888748" rtl="0" eaLnBrk="1" fontAlgn="base" hangingPunct="1">
        <a:spcBef>
          <a:spcPct val="0"/>
        </a:spcBef>
        <a:spcAft>
          <a:spcPct val="0"/>
        </a:spcAft>
        <a:defRPr sz="2400" b="1">
          <a:solidFill>
            <a:schemeClr val="tx2"/>
          </a:solidFill>
          <a:latin typeface="Trebuchet MS" pitchFamily="34" charset="0"/>
          <a:cs typeface="Arial" charset="0"/>
        </a:defRPr>
      </a:lvl9pPr>
    </p:titleStyle>
    <p:bodyStyle>
      <a:lvl1pPr algn="l" defTabSz="888748" rtl="0" eaLnBrk="1" fontAlgn="base" hangingPunct="1">
        <a:spcBef>
          <a:spcPct val="20000"/>
        </a:spcBef>
        <a:spcAft>
          <a:spcPct val="0"/>
        </a:spcAft>
        <a:defRPr sz="1600" b="1">
          <a:solidFill>
            <a:schemeClr val="tx1"/>
          </a:solidFill>
          <a:latin typeface="+mn-lt"/>
          <a:ea typeface="+mn-ea"/>
          <a:cs typeface="+mn-cs"/>
        </a:defRPr>
      </a:lvl1pPr>
      <a:lvl2pPr marL="444374" indent="-222187" algn="l" defTabSz="888748" rtl="0" eaLnBrk="1" fontAlgn="base" hangingPunct="1">
        <a:spcBef>
          <a:spcPct val="20000"/>
        </a:spcBef>
        <a:spcAft>
          <a:spcPct val="0"/>
        </a:spcAft>
        <a:buClrTx/>
        <a:buChar char="•"/>
        <a:defRPr sz="1600">
          <a:solidFill>
            <a:schemeClr val="tx1"/>
          </a:solidFill>
          <a:latin typeface="+mn-lt"/>
          <a:cs typeface="+mn-cs"/>
        </a:defRPr>
      </a:lvl2pPr>
      <a:lvl3pPr marL="888748" indent="-222187" algn="l" defTabSz="888748" rtl="0" eaLnBrk="1" fontAlgn="base" hangingPunct="1">
        <a:spcBef>
          <a:spcPct val="20000"/>
        </a:spcBef>
        <a:spcAft>
          <a:spcPct val="0"/>
        </a:spcAft>
        <a:buClrTx/>
        <a:buFont typeface="Arial" panose="020B0604020202020204" pitchFamily="34" charset="0"/>
        <a:buChar char="•"/>
        <a:defRPr sz="1600">
          <a:solidFill>
            <a:schemeClr val="tx1"/>
          </a:solidFill>
          <a:latin typeface="+mn-lt"/>
          <a:cs typeface="+mn-cs"/>
        </a:defRPr>
      </a:lvl3pPr>
      <a:lvl4pPr marL="1337885" indent="-226949" algn="l" defTabSz="888748" rtl="0" eaLnBrk="1" fontAlgn="base" hangingPunct="1">
        <a:spcBef>
          <a:spcPct val="20000"/>
        </a:spcBef>
        <a:spcAft>
          <a:spcPct val="0"/>
        </a:spcAft>
        <a:buClrTx/>
        <a:buFont typeface="Trebuchet MS" pitchFamily="34" charset="0"/>
        <a:buChar char="–"/>
        <a:defRPr sz="1600">
          <a:solidFill>
            <a:schemeClr val="tx1"/>
          </a:solidFill>
          <a:latin typeface="+mn-lt"/>
          <a:cs typeface="+mn-cs"/>
        </a:defRPr>
      </a:lvl4pPr>
      <a:lvl5pPr marL="1998097" indent="-220600" algn="l" defTabSz="888748" rtl="0" eaLnBrk="1" fontAlgn="base" hangingPunct="1">
        <a:spcBef>
          <a:spcPct val="20000"/>
        </a:spcBef>
        <a:spcAft>
          <a:spcPct val="0"/>
        </a:spcAft>
        <a:buClrTx/>
        <a:buFont typeface="Trebuchet MS" pitchFamily="34" charset="0"/>
        <a:buChar char="–"/>
        <a:defRPr sz="1600">
          <a:solidFill>
            <a:schemeClr val="tx1"/>
          </a:solidFill>
          <a:latin typeface="+mn-lt"/>
          <a:cs typeface="+mn-cs"/>
        </a:defRPr>
      </a:lvl5pPr>
      <a:lvl6pPr marL="2455167" indent="-220600" algn="l" defTabSz="888748" rtl="0" eaLnBrk="1" fontAlgn="base" hangingPunct="1">
        <a:spcBef>
          <a:spcPct val="20000"/>
        </a:spcBef>
        <a:spcAft>
          <a:spcPct val="0"/>
        </a:spcAft>
        <a:buClr>
          <a:schemeClr val="tx2"/>
        </a:buClr>
        <a:buFont typeface="Trebuchet MS" pitchFamily="34" charset="0"/>
        <a:buChar char="–"/>
        <a:defRPr sz="1600">
          <a:solidFill>
            <a:schemeClr val="tx1"/>
          </a:solidFill>
          <a:latin typeface="+mn-lt"/>
          <a:cs typeface="+mn-cs"/>
        </a:defRPr>
      </a:lvl6pPr>
      <a:lvl7pPr marL="2912238" indent="-220600" algn="l" defTabSz="888748" rtl="0" eaLnBrk="1" fontAlgn="base" hangingPunct="1">
        <a:spcBef>
          <a:spcPct val="20000"/>
        </a:spcBef>
        <a:spcAft>
          <a:spcPct val="0"/>
        </a:spcAft>
        <a:buClr>
          <a:schemeClr val="tx2"/>
        </a:buClr>
        <a:buFont typeface="Trebuchet MS" pitchFamily="34" charset="0"/>
        <a:buChar char="–"/>
        <a:defRPr sz="1600">
          <a:solidFill>
            <a:schemeClr val="tx1"/>
          </a:solidFill>
          <a:latin typeface="+mn-lt"/>
          <a:cs typeface="+mn-cs"/>
        </a:defRPr>
      </a:lvl7pPr>
      <a:lvl8pPr marL="3369309" indent="-220600" algn="l" defTabSz="888748" rtl="0" eaLnBrk="1" fontAlgn="base" hangingPunct="1">
        <a:spcBef>
          <a:spcPct val="20000"/>
        </a:spcBef>
        <a:spcAft>
          <a:spcPct val="0"/>
        </a:spcAft>
        <a:buClr>
          <a:schemeClr val="tx2"/>
        </a:buClr>
        <a:buFont typeface="Trebuchet MS" pitchFamily="34" charset="0"/>
        <a:buChar char="–"/>
        <a:defRPr sz="1600">
          <a:solidFill>
            <a:schemeClr val="tx1"/>
          </a:solidFill>
          <a:latin typeface="+mn-lt"/>
          <a:cs typeface="+mn-cs"/>
        </a:defRPr>
      </a:lvl8pPr>
      <a:lvl9pPr marL="3826379" indent="-220600" algn="l" defTabSz="888748" rtl="0" eaLnBrk="1" fontAlgn="base" hangingPunct="1">
        <a:spcBef>
          <a:spcPct val="20000"/>
        </a:spcBef>
        <a:spcAft>
          <a:spcPct val="0"/>
        </a:spcAft>
        <a:buClr>
          <a:schemeClr val="tx2"/>
        </a:buClr>
        <a:buFont typeface="Trebuchet MS" pitchFamily="34" charset="0"/>
        <a:buChar char="–"/>
        <a:defRPr sz="1600">
          <a:solidFill>
            <a:schemeClr val="tx1"/>
          </a:solidFill>
          <a:latin typeface="+mn-lt"/>
          <a:cs typeface="+mn-cs"/>
        </a:defRPr>
      </a:lvl9pPr>
    </p:bodyStyle>
    <p:otherStyle>
      <a:defPPr>
        <a:defRPr lang="en-US"/>
      </a:defPPr>
      <a:lvl1pPr marL="0" algn="l" defTabSz="914141" rtl="0" eaLnBrk="1" latinLnBrk="0" hangingPunct="1">
        <a:defRPr sz="1799" kern="1200">
          <a:solidFill>
            <a:schemeClr val="tx1"/>
          </a:solidFill>
          <a:latin typeface="+mn-lt"/>
          <a:ea typeface="+mn-ea"/>
          <a:cs typeface="+mn-cs"/>
        </a:defRPr>
      </a:lvl1pPr>
      <a:lvl2pPr marL="457071" algn="l" defTabSz="914141" rtl="0" eaLnBrk="1" latinLnBrk="0" hangingPunct="1">
        <a:defRPr sz="1799" kern="1200">
          <a:solidFill>
            <a:schemeClr val="tx1"/>
          </a:solidFill>
          <a:latin typeface="+mn-lt"/>
          <a:ea typeface="+mn-ea"/>
          <a:cs typeface="+mn-cs"/>
        </a:defRPr>
      </a:lvl2pPr>
      <a:lvl3pPr marL="914141" algn="l" defTabSz="914141" rtl="0" eaLnBrk="1" latinLnBrk="0" hangingPunct="1">
        <a:defRPr sz="1799" kern="1200">
          <a:solidFill>
            <a:schemeClr val="tx1"/>
          </a:solidFill>
          <a:latin typeface="+mn-lt"/>
          <a:ea typeface="+mn-ea"/>
          <a:cs typeface="+mn-cs"/>
        </a:defRPr>
      </a:lvl3pPr>
      <a:lvl4pPr marL="1371212" algn="l" defTabSz="914141" rtl="0" eaLnBrk="1" latinLnBrk="0" hangingPunct="1">
        <a:defRPr sz="1799" kern="1200">
          <a:solidFill>
            <a:schemeClr val="tx1"/>
          </a:solidFill>
          <a:latin typeface="+mn-lt"/>
          <a:ea typeface="+mn-ea"/>
          <a:cs typeface="+mn-cs"/>
        </a:defRPr>
      </a:lvl4pPr>
      <a:lvl5pPr marL="1828282" algn="l" defTabSz="914141" rtl="0" eaLnBrk="1" latinLnBrk="0" hangingPunct="1">
        <a:defRPr sz="1799" kern="1200">
          <a:solidFill>
            <a:schemeClr val="tx1"/>
          </a:solidFill>
          <a:latin typeface="+mn-lt"/>
          <a:ea typeface="+mn-ea"/>
          <a:cs typeface="+mn-cs"/>
        </a:defRPr>
      </a:lvl5pPr>
      <a:lvl6pPr marL="2285352" algn="l" defTabSz="914141" rtl="0" eaLnBrk="1" latinLnBrk="0" hangingPunct="1">
        <a:defRPr sz="1799" kern="1200">
          <a:solidFill>
            <a:schemeClr val="tx1"/>
          </a:solidFill>
          <a:latin typeface="+mn-lt"/>
          <a:ea typeface="+mn-ea"/>
          <a:cs typeface="+mn-cs"/>
        </a:defRPr>
      </a:lvl6pPr>
      <a:lvl7pPr marL="2742423" algn="l" defTabSz="914141" rtl="0" eaLnBrk="1" latinLnBrk="0" hangingPunct="1">
        <a:defRPr sz="1799" kern="1200">
          <a:solidFill>
            <a:schemeClr val="tx1"/>
          </a:solidFill>
          <a:latin typeface="+mn-lt"/>
          <a:ea typeface="+mn-ea"/>
          <a:cs typeface="+mn-cs"/>
        </a:defRPr>
      </a:lvl7pPr>
      <a:lvl8pPr marL="3199494" algn="l" defTabSz="914141" rtl="0" eaLnBrk="1" latinLnBrk="0" hangingPunct="1">
        <a:defRPr sz="1799" kern="1200">
          <a:solidFill>
            <a:schemeClr val="tx1"/>
          </a:solidFill>
          <a:latin typeface="+mn-lt"/>
          <a:ea typeface="+mn-ea"/>
          <a:cs typeface="+mn-cs"/>
        </a:defRPr>
      </a:lvl8pPr>
      <a:lvl9pPr marL="3656564" algn="l" defTabSz="914141"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816004" y="853912"/>
            <a:ext cx="10559995" cy="538609"/>
          </a:xfrm>
          <a:prstGeom prst="rect">
            <a:avLst/>
          </a:prstGeom>
        </p:spPr>
        <p:txBody>
          <a:bodyPr vert="horz" lIns="0" tIns="0" rIns="0" bIns="0" rtlCol="0" anchor="b" anchorCtr="0">
            <a:spAutoFit/>
          </a:bodyPr>
          <a:lstStyle/>
          <a:p>
            <a:r>
              <a:rPr lang="en-US" dirty="0"/>
              <a:t>Click to edit Master title style</a:t>
            </a:r>
          </a:p>
        </p:txBody>
      </p:sp>
      <p:sp>
        <p:nvSpPr>
          <p:cNvPr id="3" name="Text Placeholder 2"/>
          <p:cNvSpPr>
            <a:spLocks noGrp="1"/>
          </p:cNvSpPr>
          <p:nvPr>
            <p:ph type="body" idx="1"/>
          </p:nvPr>
        </p:nvSpPr>
        <p:spPr>
          <a:xfrm>
            <a:off x="816004" y="1754909"/>
            <a:ext cx="10559995" cy="411141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10895997" y="6253671"/>
            <a:ext cx="480000" cy="138499"/>
          </a:xfrm>
          <a:prstGeom prst="rect">
            <a:avLst/>
          </a:prstGeom>
        </p:spPr>
        <p:txBody>
          <a:bodyPr vert="horz" lIns="0" tIns="0" rIns="0" bIns="0" rtlCol="0" anchor="ctr">
            <a:spAutoFit/>
          </a:bodyPr>
          <a:lstStyle>
            <a:lvl1pPr algn="r">
              <a:defRPr sz="900" b="1">
                <a:solidFill>
                  <a:srgbClr val="FFFFFF"/>
                </a:solidFill>
              </a:defRPr>
            </a:lvl1pPr>
          </a:lstStyle>
          <a:p>
            <a:fld id="{9133D5B8-6419-7E4E-B490-0DDAD13A1115}" type="slidenum">
              <a:rPr lang="en-US" smtClean="0"/>
              <a:pPr/>
              <a:t>‹#›</a:t>
            </a:fld>
            <a:endParaRPr lang="en-US" dirty="0"/>
          </a:p>
        </p:txBody>
      </p:sp>
      <p:pic>
        <p:nvPicPr>
          <p:cNvPr id="13" name="Picture 12"/>
          <p:cNvPicPr>
            <a:picLocks noChangeAspect="1"/>
          </p:cNvPicPr>
          <p:nvPr/>
        </p:nvPicPr>
        <p:blipFill>
          <a:blip r:embed="rId8"/>
          <a:srcRect/>
          <a:stretch/>
        </p:blipFill>
        <p:spPr>
          <a:xfrm>
            <a:off x="841724" y="6196917"/>
            <a:ext cx="210857" cy="252000"/>
          </a:xfrm>
          <a:prstGeom prst="rect">
            <a:avLst/>
          </a:prstGeom>
        </p:spPr>
      </p:pic>
      <p:sp>
        <p:nvSpPr>
          <p:cNvPr id="14" name="Footer Placeholder 3"/>
          <p:cNvSpPr txBox="1">
            <a:spLocks/>
          </p:cNvSpPr>
          <p:nvPr/>
        </p:nvSpPr>
        <p:spPr>
          <a:xfrm>
            <a:off x="1271541" y="6253671"/>
            <a:ext cx="4560000" cy="138499"/>
          </a:xfrm>
          <a:prstGeom prst="rect">
            <a:avLst/>
          </a:prstGeom>
        </p:spPr>
        <p:txBody>
          <a:bodyPr vert="horz" lIns="0" tIns="0" rIns="0" bIns="0" rtlCol="0" anchor="t" anchorCtr="0">
            <a:spAutoFit/>
          </a:bodyPr>
          <a:lstStyle>
            <a:defPPr>
              <a:defRPr lang="en-US"/>
            </a:defPPr>
            <a:lvl1pPr marL="0" algn="l" defTabSz="457200" rtl="0" eaLnBrk="1" latinLnBrk="0" hangingPunct="1">
              <a:defRPr sz="9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dirty="0">
                <a:solidFill>
                  <a:srgbClr val="FFFFFF"/>
                </a:solidFill>
              </a:rPr>
              <a:t>HFMA identifier</a:t>
            </a:r>
          </a:p>
        </p:txBody>
      </p:sp>
      <p:cxnSp>
        <p:nvCxnSpPr>
          <p:cNvPr id="15" name="Straight Connector 14"/>
          <p:cNvCxnSpPr/>
          <p:nvPr/>
        </p:nvCxnSpPr>
        <p:spPr>
          <a:xfrm>
            <a:off x="816004" y="5995939"/>
            <a:ext cx="10559995"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Footer Placeholder 3"/>
          <p:cNvSpPr>
            <a:spLocks noGrp="1"/>
          </p:cNvSpPr>
          <p:nvPr>
            <p:ph type="ftr" sz="quarter" idx="3"/>
          </p:nvPr>
        </p:nvSpPr>
        <p:spPr>
          <a:xfrm>
            <a:off x="3695997" y="6253671"/>
            <a:ext cx="7200000" cy="138499"/>
          </a:xfrm>
          <a:prstGeom prst="rect">
            <a:avLst/>
          </a:prstGeom>
        </p:spPr>
        <p:txBody>
          <a:bodyPr vert="horz" lIns="0" tIns="0" rIns="0" bIns="0" rtlCol="0" anchor="t" anchorCtr="0">
            <a:spAutoFit/>
          </a:bodyPr>
          <a:lstStyle>
            <a:lvl1pPr algn="r">
              <a:defRPr sz="900">
                <a:solidFill>
                  <a:srgbClr val="FFFFFF"/>
                </a:solidFill>
              </a:defRPr>
            </a:lvl1pPr>
          </a:lstStyle>
          <a:p>
            <a:r>
              <a:rPr lang="en-US" dirty="0"/>
              <a:t>Subtitle to go here</a:t>
            </a:r>
          </a:p>
        </p:txBody>
      </p:sp>
    </p:spTree>
    <p:extLst>
      <p:ext uri="{BB962C8B-B14F-4D97-AF65-F5344CB8AC3E}">
        <p14:creationId xmlns:p14="http://schemas.microsoft.com/office/powerpoint/2010/main" val="3919298991"/>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Lst>
  <p:hf hdr="0" dt="0"/>
  <p:txStyles>
    <p:titleStyle>
      <a:lvl1pPr algn="l" defTabSz="457200" rtl="0" eaLnBrk="1" latinLnBrk="0" hangingPunct="1">
        <a:spcBef>
          <a:spcPct val="0"/>
        </a:spcBef>
        <a:buNone/>
        <a:defRPr sz="3500" b="1" i="0" kern="1200">
          <a:solidFill>
            <a:schemeClr val="bg1"/>
          </a:solidFill>
          <a:latin typeface="+mj-lt"/>
          <a:ea typeface="+mj-ea"/>
          <a:cs typeface="+mj-cs"/>
        </a:defRPr>
      </a:lvl1pPr>
    </p:titleStyle>
    <p:bodyStyle>
      <a:lvl1pPr marL="270000" indent="-262800" algn="l" defTabSz="457200" rtl="0" eaLnBrk="1" latinLnBrk="0" hangingPunct="1">
        <a:spcBef>
          <a:spcPts val="300"/>
        </a:spcBef>
        <a:spcAft>
          <a:spcPts val="600"/>
        </a:spcAft>
        <a:buClr>
          <a:schemeClr val="bg1"/>
        </a:buClr>
        <a:buSzPct val="150000"/>
        <a:buFont typeface="Arial" panose="020B0604020202020204" pitchFamily="34" charset="0"/>
        <a:buChar char="•"/>
        <a:defRPr sz="1400" kern="1200">
          <a:solidFill>
            <a:schemeClr val="bg1"/>
          </a:solidFill>
          <a:latin typeface="+mn-lt"/>
          <a:ea typeface="+mn-ea"/>
          <a:cs typeface="+mn-cs"/>
        </a:defRPr>
      </a:lvl1pPr>
      <a:lvl2pPr marL="504000" indent="-216000" algn="l" defTabSz="457200" rtl="0" eaLnBrk="1" latinLnBrk="0" hangingPunct="1">
        <a:spcBef>
          <a:spcPts val="300"/>
        </a:spcBef>
        <a:spcAft>
          <a:spcPts val="600"/>
        </a:spcAft>
        <a:buClr>
          <a:schemeClr val="bg1"/>
        </a:buClr>
        <a:buSzPct val="120000"/>
        <a:buFont typeface="Arial"/>
        <a:buChar char="•"/>
        <a:defRPr sz="1400" kern="1200">
          <a:solidFill>
            <a:schemeClr val="bg1"/>
          </a:solidFill>
          <a:latin typeface="+mn-lt"/>
          <a:ea typeface="+mn-ea"/>
          <a:cs typeface="+mn-cs"/>
        </a:defRPr>
      </a:lvl2pPr>
      <a:lvl3pPr marL="720000" indent="-216000" algn="l" defTabSz="457200" rtl="0" eaLnBrk="1" latinLnBrk="0" hangingPunct="1">
        <a:spcBef>
          <a:spcPts val="300"/>
        </a:spcBef>
        <a:spcAft>
          <a:spcPts val="600"/>
        </a:spcAft>
        <a:buSzPct val="120000"/>
        <a:buFont typeface="Arial"/>
        <a:buChar char="•"/>
        <a:defRPr sz="1400" kern="1200">
          <a:solidFill>
            <a:schemeClr val="bg1"/>
          </a:solidFill>
          <a:latin typeface="+mn-lt"/>
          <a:ea typeface="+mn-ea"/>
          <a:cs typeface="+mn-cs"/>
        </a:defRPr>
      </a:lvl3pPr>
      <a:lvl4pPr marL="936000" indent="-216000" algn="l" defTabSz="457200" rtl="0" eaLnBrk="1" latinLnBrk="0" hangingPunct="1">
        <a:spcBef>
          <a:spcPts val="300"/>
        </a:spcBef>
        <a:spcAft>
          <a:spcPts val="600"/>
        </a:spcAft>
        <a:buSzPct val="120000"/>
        <a:buFont typeface="Arial"/>
        <a:buChar char="•"/>
        <a:defRPr sz="1400" kern="1200">
          <a:solidFill>
            <a:schemeClr val="bg1"/>
          </a:solidFill>
          <a:latin typeface="+mn-lt"/>
          <a:ea typeface="+mn-ea"/>
          <a:cs typeface="+mn-cs"/>
        </a:defRPr>
      </a:lvl4pPr>
      <a:lvl5pPr marL="1152000" indent="-216000" algn="l" defTabSz="457200" rtl="0" eaLnBrk="1" latinLnBrk="0" hangingPunct="1">
        <a:spcBef>
          <a:spcPts val="300"/>
        </a:spcBef>
        <a:spcAft>
          <a:spcPts val="600"/>
        </a:spcAft>
        <a:buSzPct val="120000"/>
        <a:buFont typeface="Arial"/>
        <a:buChar char="•"/>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4.xml"/><Relationship Id="rId6" Type="http://schemas.openxmlformats.org/officeDocument/2006/relationships/image" Target="../media/image37.png"/><Relationship Id="rId11" Type="http://schemas.openxmlformats.org/officeDocument/2006/relationships/image" Target="../media/image42.jpeg"/><Relationship Id="rId5" Type="http://schemas.openxmlformats.org/officeDocument/2006/relationships/image" Target="../media/image36.sv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sv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svg"/><Relationship Id="rId7" Type="http://schemas.openxmlformats.org/officeDocument/2006/relationships/image" Target="../media/image57.svg"/><Relationship Id="rId12" Type="http://schemas.openxmlformats.org/officeDocument/2006/relationships/image" Target="../media/image62.jpeg"/><Relationship Id="rId2" Type="http://schemas.openxmlformats.org/officeDocument/2006/relationships/image" Target="../media/image52.png"/><Relationship Id="rId1" Type="http://schemas.openxmlformats.org/officeDocument/2006/relationships/slideLayout" Target="../slideLayouts/slideLayout24.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sv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svg"/></Relationships>
</file>

<file path=ppt/slides/_rels/slide9.xml.rels><?xml version="1.0" encoding="UTF-8" standalone="yes"?>
<Relationships xmlns="http://schemas.openxmlformats.org/package/2006/relationships"><Relationship Id="rId3" Type="http://schemas.openxmlformats.org/officeDocument/2006/relationships/hyperlink" Target="https://centralcommercialfunctionbulletin.createsend1.com/t/d-i-fuultjk-l-a/" TargetMode="External"/><Relationship Id="rId2" Type="http://schemas.openxmlformats.org/officeDocument/2006/relationships/hyperlink" Target="https://www.england.nhs.uk/nhs-commercial/central-commercial-function-ccf/" TargetMode="External"/><Relationship Id="rId1" Type="http://schemas.openxmlformats.org/officeDocument/2006/relationships/slideLayout" Target="../slideLayouts/slideLayout23.xml"/><Relationship Id="rId6" Type="http://schemas.openxmlformats.org/officeDocument/2006/relationships/hyperlink" Target="mailto:england.ccf@nhs.net" TargetMode="External"/><Relationship Id="rId5" Type="http://schemas.openxmlformats.org/officeDocument/2006/relationships/hyperlink" Target="https://www.linkedin.com/company/nhs-ccf/" TargetMode="External"/><Relationship Id="rId4" Type="http://schemas.openxmlformats.org/officeDocument/2006/relationships/hyperlink" Target="https://future.nhs.uk/PTOMHub/groupHom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B69932-E0FF-9F87-062A-CB94CF071C5F}"/>
              </a:ext>
            </a:extLst>
          </p:cNvPr>
          <p:cNvSpPr/>
          <p:nvPr/>
        </p:nvSpPr>
        <p:spPr>
          <a:xfrm>
            <a:off x="-8878" y="-8878"/>
            <a:ext cx="12200878" cy="6868005"/>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7" name="Picture Placeholder 16">
            <a:extLst>
              <a:ext uri="{FF2B5EF4-FFF2-40B4-BE49-F238E27FC236}">
                <a16:creationId xmlns:a16="http://schemas.microsoft.com/office/drawing/2014/main" id="{5B3302AC-8422-4A6A-BD55-D291BEB9CCD0}"/>
              </a:ext>
            </a:extLst>
          </p:cNvPr>
          <p:cNvPicPr>
            <a:picLocks noGrp="1" noChangeAspect="1"/>
          </p:cNvPicPr>
          <p:nvPr>
            <p:ph type="pic" sz="quarter" idx="11"/>
          </p:nvPr>
        </p:nvPicPr>
        <p:blipFill rotWithShape="1">
          <a:blip r:embed="rId2"/>
          <a:srcRect b="15860"/>
          <a:stretch/>
        </p:blipFill>
        <p:spPr>
          <a:xfrm>
            <a:off x="6942175" y="3347402"/>
            <a:ext cx="4173661" cy="3511725"/>
          </a:xfrm>
        </p:spPr>
      </p:pic>
      <p:sp>
        <p:nvSpPr>
          <p:cNvPr id="10" name="Title 9">
            <a:extLst>
              <a:ext uri="{FF2B5EF4-FFF2-40B4-BE49-F238E27FC236}">
                <a16:creationId xmlns:a16="http://schemas.microsoft.com/office/drawing/2014/main" id="{5D67E88C-5267-4CDB-A4D5-AC902833D6AD}"/>
              </a:ext>
            </a:extLst>
          </p:cNvPr>
          <p:cNvSpPr>
            <a:spLocks noGrp="1"/>
          </p:cNvSpPr>
          <p:nvPr>
            <p:ph type="ctrTitle"/>
          </p:nvPr>
        </p:nvSpPr>
        <p:spPr>
          <a:xfrm>
            <a:off x="1297336" y="2744259"/>
            <a:ext cx="5795922" cy="984885"/>
          </a:xfrm>
        </p:spPr>
        <p:txBody>
          <a:bodyPr/>
          <a:lstStyle/>
          <a:p>
            <a:r>
              <a:rPr lang="en-GB" sz="3200" dirty="0">
                <a:solidFill>
                  <a:schemeClr val="bg1"/>
                </a:solidFill>
              </a:rPr>
              <a:t>The NHS Central Commercial Function service offer </a:t>
            </a:r>
          </a:p>
        </p:txBody>
      </p:sp>
      <p:sp>
        <p:nvSpPr>
          <p:cNvPr id="11" name="Subtitle 10">
            <a:extLst>
              <a:ext uri="{FF2B5EF4-FFF2-40B4-BE49-F238E27FC236}">
                <a16:creationId xmlns:a16="http://schemas.microsoft.com/office/drawing/2014/main" id="{2DE4B81C-2607-43DE-925D-B7C7F7AFBFAE}"/>
              </a:ext>
            </a:extLst>
          </p:cNvPr>
          <p:cNvSpPr>
            <a:spLocks noGrp="1"/>
          </p:cNvSpPr>
          <p:nvPr>
            <p:ph type="subTitle" idx="1"/>
          </p:nvPr>
        </p:nvSpPr>
        <p:spPr>
          <a:xfrm>
            <a:off x="1303868" y="4095115"/>
            <a:ext cx="5282879" cy="369332"/>
          </a:xfrm>
        </p:spPr>
        <p:txBody>
          <a:bodyPr/>
          <a:lstStyle/>
          <a:p>
            <a:r>
              <a:rPr lang="en-GB" sz="2400" dirty="0"/>
              <a:t>28 October 2022 at 13:30</a:t>
            </a:r>
          </a:p>
        </p:txBody>
      </p:sp>
      <p:sp>
        <p:nvSpPr>
          <p:cNvPr id="12" name="Text Placeholder 11">
            <a:extLst>
              <a:ext uri="{FF2B5EF4-FFF2-40B4-BE49-F238E27FC236}">
                <a16:creationId xmlns:a16="http://schemas.microsoft.com/office/drawing/2014/main" id="{CD74AB03-4E99-4262-A087-559081DD8F2F}"/>
              </a:ext>
            </a:extLst>
          </p:cNvPr>
          <p:cNvSpPr>
            <a:spLocks noGrp="1"/>
          </p:cNvSpPr>
          <p:nvPr>
            <p:ph type="body" sz="quarter" idx="10"/>
          </p:nvPr>
        </p:nvSpPr>
        <p:spPr>
          <a:xfrm>
            <a:off x="1303868" y="5080000"/>
            <a:ext cx="4091517" cy="1477328"/>
          </a:xfrm>
        </p:spPr>
        <p:txBody>
          <a:bodyPr/>
          <a:lstStyle/>
          <a:p>
            <a:r>
              <a:rPr lang="en-GB" sz="1600" dirty="0">
                <a:effectLst/>
                <a:latin typeface="Arial" panose="020B0604020202020204" pitchFamily="34" charset="0"/>
                <a:ea typeface="SimSun" panose="02010600030101010101" pitchFamily="2" charset="-122"/>
                <a:cs typeface="Times New Roman" panose="02020603050405020304" pitchFamily="18" charset="0"/>
              </a:rPr>
              <a:t>Speakers: Jacqui Rock Chief Commercial Officer at NHS England</a:t>
            </a:r>
          </a:p>
          <a:p>
            <a:endParaRPr lang="en-GB" sz="1600" dirty="0">
              <a:effectLst/>
              <a:latin typeface="Arial" panose="020B0604020202020204" pitchFamily="34" charset="0"/>
              <a:ea typeface="SimSun" panose="02010600030101010101" pitchFamily="2" charset="-122"/>
              <a:cs typeface="Times New Roman" panose="02020603050405020304" pitchFamily="18" charset="0"/>
            </a:endParaRPr>
          </a:p>
          <a:p>
            <a:r>
              <a:rPr lang="en-GB" sz="1600" dirty="0">
                <a:latin typeface="Arial" panose="020B0604020202020204" pitchFamily="34" charset="0"/>
                <a:ea typeface="SimSun" panose="02010600030101010101" pitchFamily="2" charset="-122"/>
                <a:cs typeface="Times New Roman" panose="02020603050405020304" pitchFamily="18" charset="0"/>
              </a:rPr>
              <a:t>Chair – Ian Turner - deputy chief executive and director of finance – HFMA </a:t>
            </a:r>
          </a:p>
          <a:p>
            <a:endParaRPr lang="en-GB" sz="1600" dirty="0">
              <a:effectLst/>
              <a:latin typeface="Arial" panose="020B0604020202020204" pitchFamily="34" charset="0"/>
              <a:ea typeface="SimSun" panose="02010600030101010101" pitchFamily="2" charset="-122"/>
              <a:cs typeface="Times New Roman" panose="02020603050405020304" pitchFamily="18" charset="0"/>
            </a:endParaRPr>
          </a:p>
        </p:txBody>
      </p:sp>
      <p:pic>
        <p:nvPicPr>
          <p:cNvPr id="7" name="Picture 6">
            <a:extLst>
              <a:ext uri="{FF2B5EF4-FFF2-40B4-BE49-F238E27FC236}">
                <a16:creationId xmlns:a16="http://schemas.microsoft.com/office/drawing/2014/main" id="{61BF9832-4CFB-5CED-8BAC-8D1573E9E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742" y="625182"/>
            <a:ext cx="1258824" cy="1258824"/>
          </a:xfrm>
          <a:prstGeom prst="rect">
            <a:avLst/>
          </a:prstGeom>
        </p:spPr>
      </p:pic>
    </p:spTree>
    <p:extLst>
      <p:ext uri="{BB962C8B-B14F-4D97-AF65-F5344CB8AC3E}">
        <p14:creationId xmlns:p14="http://schemas.microsoft.com/office/powerpoint/2010/main" val="2025363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EA9BD-9719-451D-B3B3-17E933A75601}"/>
              </a:ext>
            </a:extLst>
          </p:cNvPr>
          <p:cNvSpPr/>
          <p:nvPr/>
        </p:nvSpPr>
        <p:spPr>
          <a:xfrm>
            <a:off x="10504967" y="116958"/>
            <a:ext cx="1499191" cy="11376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descr="Map&#10;&#10;Description automatically generated">
            <a:extLst>
              <a:ext uri="{FF2B5EF4-FFF2-40B4-BE49-F238E27FC236}">
                <a16:creationId xmlns:a16="http://schemas.microsoft.com/office/drawing/2014/main" id="{87802822-2505-45F5-B18D-33D1EA3948BA}"/>
              </a:ext>
            </a:extLst>
          </p:cNvPr>
          <p:cNvPicPr>
            <a:picLocks noChangeAspect="1"/>
          </p:cNvPicPr>
          <p:nvPr/>
        </p:nvPicPr>
        <p:blipFill>
          <a:blip r:embed="rId3"/>
          <a:stretch>
            <a:fillRect/>
          </a:stretch>
        </p:blipFill>
        <p:spPr>
          <a:xfrm>
            <a:off x="639097" y="192419"/>
            <a:ext cx="10579509" cy="6742483"/>
          </a:xfrm>
          <a:prstGeom prst="rect">
            <a:avLst/>
          </a:prstGeom>
        </p:spPr>
      </p:pic>
      <p:pic>
        <p:nvPicPr>
          <p:cNvPr id="9" name="Picture 8">
            <a:extLst>
              <a:ext uri="{FF2B5EF4-FFF2-40B4-BE49-F238E27FC236}">
                <a16:creationId xmlns:a16="http://schemas.microsoft.com/office/drawing/2014/main" id="{EC1581B5-83DF-4939-B781-31A55DBF2C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94028" y="325800"/>
            <a:ext cx="953273" cy="720000"/>
          </a:xfrm>
          <a:prstGeom prst="rect">
            <a:avLst/>
          </a:prstGeom>
          <a:noFill/>
          <a:ln>
            <a:noFill/>
          </a:ln>
        </p:spPr>
      </p:pic>
      <p:pic>
        <p:nvPicPr>
          <p:cNvPr id="12" name="Picture 11" descr="Shape, logo&#10;&#10;Description automatically generated">
            <a:extLst>
              <a:ext uri="{FF2B5EF4-FFF2-40B4-BE49-F238E27FC236}">
                <a16:creationId xmlns:a16="http://schemas.microsoft.com/office/drawing/2014/main" id="{3397BB47-7889-4984-B6D4-11C9C8DAC357}"/>
              </a:ext>
            </a:extLst>
          </p:cNvPr>
          <p:cNvPicPr>
            <a:picLocks noChangeAspect="1"/>
          </p:cNvPicPr>
          <p:nvPr/>
        </p:nvPicPr>
        <p:blipFill>
          <a:blip r:embed="rId5">
            <a:alphaModFix amt="20000"/>
          </a:blip>
          <a:stretch>
            <a:fillRect/>
          </a:stretch>
        </p:blipFill>
        <p:spPr>
          <a:xfrm>
            <a:off x="156991" y="220034"/>
            <a:ext cx="964211" cy="944926"/>
          </a:xfrm>
          <a:prstGeom prst="rect">
            <a:avLst/>
          </a:prstGeom>
        </p:spPr>
      </p:pic>
      <p:sp>
        <p:nvSpPr>
          <p:cNvPr id="2" name="Rectangle 1">
            <a:extLst>
              <a:ext uri="{FF2B5EF4-FFF2-40B4-BE49-F238E27FC236}">
                <a16:creationId xmlns:a16="http://schemas.microsoft.com/office/drawing/2014/main" id="{70357B80-C5E5-46C4-8F14-B1356B877EBA}"/>
              </a:ext>
            </a:extLst>
          </p:cNvPr>
          <p:cNvSpPr/>
          <p:nvPr/>
        </p:nvSpPr>
        <p:spPr>
          <a:xfrm>
            <a:off x="156991" y="6223819"/>
            <a:ext cx="816403" cy="634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39951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75CA5-98CC-4162-907B-29330986B396}"/>
              </a:ext>
            </a:extLst>
          </p:cNvPr>
          <p:cNvSpPr>
            <a:spLocks noGrp="1"/>
          </p:cNvSpPr>
          <p:nvPr>
            <p:ph type="ctrTitle"/>
          </p:nvPr>
        </p:nvSpPr>
        <p:spPr>
          <a:xfrm>
            <a:off x="2531374" y="4646362"/>
            <a:ext cx="9294845" cy="1299285"/>
          </a:xfrm>
        </p:spPr>
        <p:txBody>
          <a:bodyPr/>
          <a:lstStyle/>
          <a:p>
            <a:pPr algn="r"/>
            <a:r>
              <a:rPr lang="en-US" sz="2800" b="1">
                <a:latin typeface="Arial"/>
                <a:cs typeface="Arial"/>
              </a:rPr>
              <a:t>Central Commercial Function</a:t>
            </a:r>
            <a:endParaRPr lang="en-GB" sz="2800"/>
          </a:p>
        </p:txBody>
      </p:sp>
      <p:sp>
        <p:nvSpPr>
          <p:cNvPr id="3" name="Subtitle 2">
            <a:extLst>
              <a:ext uri="{FF2B5EF4-FFF2-40B4-BE49-F238E27FC236}">
                <a16:creationId xmlns:a16="http://schemas.microsoft.com/office/drawing/2014/main" id="{9BB80099-40C6-4921-A216-365C35C95023}"/>
              </a:ext>
            </a:extLst>
          </p:cNvPr>
          <p:cNvSpPr>
            <a:spLocks noGrp="1"/>
          </p:cNvSpPr>
          <p:nvPr>
            <p:ph type="subTitle" idx="1"/>
          </p:nvPr>
        </p:nvSpPr>
        <p:spPr>
          <a:xfrm>
            <a:off x="2531374" y="6098707"/>
            <a:ext cx="9294845" cy="466379"/>
          </a:xfrm>
        </p:spPr>
        <p:txBody>
          <a:bodyPr>
            <a:normAutofit/>
          </a:bodyPr>
          <a:lstStyle/>
          <a:p>
            <a:pPr algn="r"/>
            <a:r>
              <a:rPr lang="en-GB" sz="1400" b="1"/>
              <a:t>Working as a community to deliver commercial excellence across the NHS</a:t>
            </a:r>
            <a:endParaRPr lang="en-US" sz="1400" b="1"/>
          </a:p>
          <a:p>
            <a:pPr algn="r"/>
            <a:endParaRPr lang="en-GB" sz="1400" b="1"/>
          </a:p>
          <a:p>
            <a:pPr algn="r"/>
            <a:endParaRPr lang="en-GB" sz="1400"/>
          </a:p>
        </p:txBody>
      </p:sp>
      <p:sp>
        <p:nvSpPr>
          <p:cNvPr id="4" name="Title 5">
            <a:extLst>
              <a:ext uri="{FF2B5EF4-FFF2-40B4-BE49-F238E27FC236}">
                <a16:creationId xmlns:a16="http://schemas.microsoft.com/office/drawing/2014/main" id="{F196CE4C-0E8F-464D-873D-B20EB7EE98B4}"/>
              </a:ext>
            </a:extLst>
          </p:cNvPr>
          <p:cNvSpPr txBox="1">
            <a:spLocks/>
          </p:cNvSpPr>
          <p:nvPr/>
        </p:nvSpPr>
        <p:spPr bwMode="auto">
          <a:xfrm>
            <a:off x="2097947" y="864832"/>
            <a:ext cx="8006080" cy="299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rmAutofit/>
          </a:bodyPr>
          <a:lstStyle>
            <a:lvl1pPr algn="l" rtl="0" eaLnBrk="1" fontAlgn="base" hangingPunct="1">
              <a:lnSpc>
                <a:spcPct val="90000"/>
              </a:lnSpc>
              <a:spcBef>
                <a:spcPct val="0"/>
              </a:spcBef>
              <a:spcAft>
                <a:spcPct val="0"/>
              </a:spcAft>
              <a:defRPr sz="3600" b="1" kern="1200">
                <a:solidFill>
                  <a:schemeClr val="tx2"/>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108"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218"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324"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434"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pPr>
              <a:defRPr/>
            </a:pPr>
            <a:endParaRPr lang="en-GB">
              <a:solidFill>
                <a:srgbClr val="005EB8"/>
              </a:solidFill>
              <a:latin typeface="Arial"/>
              <a:cs typeface="Arial"/>
            </a:endParaRPr>
          </a:p>
          <a:p>
            <a:pPr>
              <a:defRPr/>
            </a:pPr>
            <a:r>
              <a:rPr lang="en-GB" dirty="0">
                <a:solidFill>
                  <a:srgbClr val="005EB8"/>
                </a:solidFill>
                <a:latin typeface="Arial"/>
                <a:cs typeface="Arial"/>
              </a:rPr>
              <a:t>HFMA webinar with </a:t>
            </a:r>
            <a:endParaRPr lang="en-GB">
              <a:solidFill>
                <a:srgbClr val="005EB8"/>
              </a:solidFill>
            </a:endParaRPr>
          </a:p>
          <a:p>
            <a:pPr>
              <a:defRPr/>
            </a:pPr>
            <a:r>
              <a:rPr lang="en-GB" dirty="0">
                <a:solidFill>
                  <a:srgbClr val="005EB8"/>
                </a:solidFill>
                <a:latin typeface="Arial"/>
                <a:cs typeface="Arial"/>
              </a:rPr>
              <a:t>Jacqui</a:t>
            </a:r>
            <a:r>
              <a:rPr kumimoji="0" lang="en-GB" sz="3600" b="1" i="0" u="none" strike="noStrike" kern="1200" cap="none" spc="0" normalizeH="0" baseline="0" noProof="0" dirty="0">
                <a:ln>
                  <a:noFill/>
                </a:ln>
                <a:solidFill>
                  <a:srgbClr val="005EB8"/>
                </a:solidFill>
                <a:effectLst/>
                <a:uLnTx/>
                <a:uFillTx/>
                <a:latin typeface="Arial"/>
                <a:cs typeface="Arial"/>
              </a:rPr>
              <a:t> Rock</a:t>
            </a:r>
            <a:endParaRPr lang="en-GB" sz="3600" b="1" i="0" u="none" strike="noStrike" kern="1200" cap="none" spc="0" normalizeH="0" baseline="0" noProof="0" dirty="0">
              <a:ln>
                <a:noFill/>
              </a:ln>
              <a:solidFill>
                <a:srgbClr val="005EB8"/>
              </a:solidFill>
              <a:effectLst/>
              <a:uLnTx/>
              <a:uFillTx/>
              <a:latin typeface="Arial"/>
              <a:cs typeface="Arial"/>
            </a:endParaRPr>
          </a:p>
          <a:p>
            <a:pPr>
              <a:defRPr/>
            </a:pPr>
            <a:r>
              <a:rPr lang="en-GB" dirty="0">
                <a:latin typeface="Arial"/>
                <a:cs typeface="Arial"/>
              </a:rPr>
              <a:t>Chief Commercial Officer</a:t>
            </a:r>
          </a:p>
          <a:p>
            <a:pPr>
              <a:defRPr/>
            </a:pPr>
            <a:endParaRPr lang="en-GB" dirty="0">
              <a:latin typeface="Arial"/>
              <a:cs typeface="Arial"/>
            </a:endParaRPr>
          </a:p>
          <a:p>
            <a:pPr>
              <a:defRPr/>
            </a:pPr>
            <a:r>
              <a:rPr lang="en-GB" sz="1600" dirty="0">
                <a:latin typeface="Arial"/>
                <a:cs typeface="Arial"/>
              </a:rPr>
              <a:t>28th October 2022</a:t>
            </a:r>
            <a:endParaRPr lang="en-GB" sz="1600" dirty="0"/>
          </a:p>
        </p:txBody>
      </p:sp>
      <p:sp>
        <p:nvSpPr>
          <p:cNvPr id="5" name="Subtitle 6">
            <a:extLst>
              <a:ext uri="{FF2B5EF4-FFF2-40B4-BE49-F238E27FC236}">
                <a16:creationId xmlns:a16="http://schemas.microsoft.com/office/drawing/2014/main" id="{FD68FA03-62F4-44EF-9AB5-90D4F4EFFB85}"/>
              </a:ext>
            </a:extLst>
          </p:cNvPr>
          <p:cNvSpPr txBox="1">
            <a:spLocks/>
          </p:cNvSpPr>
          <p:nvPr/>
        </p:nvSpPr>
        <p:spPr bwMode="auto">
          <a:xfrm>
            <a:off x="2097947" y="4087883"/>
            <a:ext cx="8006080" cy="142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spcCol="180000" anchor="t" anchorCtr="0" compatLnSpc="1">
            <a:prstTxWarp prst="textNoShape">
              <a:avLst/>
            </a:prstTxWarp>
            <a:normAutofit/>
          </a:bodyPr>
          <a:lstStyle>
            <a:lvl1pPr marL="0" indent="0" algn="l" rtl="0" eaLnBrk="1" fontAlgn="base" hangingPunct="1">
              <a:lnSpc>
                <a:spcPct val="100000"/>
              </a:lnSpc>
              <a:spcBef>
                <a:spcPts val="600"/>
              </a:spcBef>
              <a:spcAft>
                <a:spcPct val="0"/>
              </a:spcAft>
              <a:buFont typeface="Arial" panose="020B0604020202020204" pitchFamily="34" charset="0"/>
              <a:buNone/>
              <a:defRPr sz="1799" b="1" kern="1200">
                <a:solidFill>
                  <a:schemeClr val="tx2"/>
                </a:solidFill>
                <a:latin typeface="Arial" panose="020B0604020202020204" pitchFamily="34" charset="0"/>
                <a:ea typeface="+mn-ea"/>
                <a:cs typeface="Arial" panose="020B0604020202020204" pitchFamily="34" charset="0"/>
              </a:defRPr>
            </a:lvl1pPr>
            <a:lvl2pPr marL="457154" indent="0" algn="ctr" rtl="0" eaLnBrk="1" fontAlgn="base" hangingPunct="1">
              <a:lnSpc>
                <a:spcPct val="100000"/>
              </a:lnSpc>
              <a:spcBef>
                <a:spcPts val="600"/>
              </a:spcBef>
              <a:spcAft>
                <a:spcPct val="0"/>
              </a:spcAft>
              <a:buFont typeface="Arial" panose="020B0604020202020204" pitchFamily="34" charset="0"/>
              <a:buNone/>
              <a:defRPr sz="1999" b="1" kern="1200">
                <a:solidFill>
                  <a:schemeClr val="tx1"/>
                </a:solidFill>
                <a:latin typeface="+mn-lt"/>
                <a:ea typeface="+mn-ea"/>
                <a:cs typeface="+mn-cs"/>
              </a:defRPr>
            </a:lvl2pPr>
            <a:lvl3pPr marL="914309" indent="0" algn="ctr" rtl="0" eaLnBrk="1" fontAlgn="base" hangingPunct="1">
              <a:lnSpc>
                <a:spcPct val="100000"/>
              </a:lnSpc>
              <a:spcBef>
                <a:spcPts val="600"/>
              </a:spcBef>
              <a:spcAft>
                <a:spcPct val="0"/>
              </a:spcAft>
              <a:buFont typeface="Arial" panose="020B0604020202020204" pitchFamily="34" charset="0"/>
              <a:buNone/>
              <a:defRPr sz="1799" kern="1200">
                <a:solidFill>
                  <a:schemeClr val="tx1"/>
                </a:solidFill>
                <a:latin typeface="+mn-lt"/>
                <a:ea typeface="+mn-ea"/>
                <a:cs typeface="+mn-cs"/>
              </a:defRPr>
            </a:lvl3pPr>
            <a:lvl4pPr marL="1371462" indent="0" algn="ctr" rtl="0" eaLnBrk="1" fontAlgn="base" hangingPunct="1">
              <a:lnSpc>
                <a:spcPct val="100000"/>
              </a:lnSpc>
              <a:spcBef>
                <a:spcPts val="600"/>
              </a:spcBef>
              <a:spcAft>
                <a:spcPct val="0"/>
              </a:spcAft>
              <a:buFont typeface="Arial" panose="020B0604020202020204" pitchFamily="34" charset="0"/>
              <a:buNone/>
              <a:defRPr sz="1600" kern="1200">
                <a:solidFill>
                  <a:schemeClr val="tx1"/>
                </a:solidFill>
                <a:latin typeface="+mn-lt"/>
                <a:ea typeface="+mn-ea"/>
                <a:cs typeface="+mn-cs"/>
              </a:defRPr>
            </a:lvl4pPr>
            <a:lvl5pPr marL="1828617" indent="0" algn="ctr" rtl="0" eaLnBrk="1" fontAlgn="base" hangingPunct="1">
              <a:lnSpc>
                <a:spcPct val="100000"/>
              </a:lnSpc>
              <a:spcBef>
                <a:spcPts val="600"/>
              </a:spcBef>
              <a:spcAft>
                <a:spcPct val="0"/>
              </a:spcAft>
              <a:buFont typeface="Arial" panose="020B0604020202020204" pitchFamily="34" charset="0"/>
              <a:buNone/>
              <a:defRPr sz="1600" kern="1200">
                <a:solidFill>
                  <a:schemeClr val="tx1"/>
                </a:solidFill>
                <a:latin typeface="+mn-lt"/>
                <a:ea typeface="+mn-ea"/>
                <a:cs typeface="+mn-cs"/>
              </a:defRPr>
            </a:lvl5pPr>
            <a:lvl6pPr marL="2285771" indent="0" algn="ctr" defTabSz="914218"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926" indent="0" algn="ctr" defTabSz="914218"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080" indent="0" algn="ctr" defTabSz="914218"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235" indent="0" algn="ctr" defTabSz="914218"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GB" sz="2400">
                <a:latin typeface="Arial"/>
                <a:cs typeface="Arial"/>
              </a:rPr>
              <a:t>Improving the value from every pound spent </a:t>
            </a:r>
            <a:endParaRPr lang="en-GB" sz="2400"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6063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2E4B4-398C-457A-AF27-65DEFE0F9DB9}"/>
              </a:ext>
            </a:extLst>
          </p:cNvPr>
          <p:cNvSpPr>
            <a:spLocks noGrp="1"/>
          </p:cNvSpPr>
          <p:nvPr>
            <p:ph type="title"/>
          </p:nvPr>
        </p:nvSpPr>
        <p:spPr>
          <a:xfrm>
            <a:off x="295838" y="429448"/>
            <a:ext cx="10641498" cy="611649"/>
          </a:xfrm>
        </p:spPr>
        <p:txBody>
          <a:bodyPr/>
          <a:lstStyle/>
          <a:p>
            <a:r>
              <a:rPr lang="en-GB" sz="3200" b="1">
                <a:latin typeface="Arial"/>
                <a:ea typeface="Calibri" panose="020F0502020204030204" pitchFamily="34" charset="0"/>
                <a:cs typeface="Arial"/>
              </a:rPr>
              <a:t>Commercial teams are operating in a changing and </a:t>
            </a:r>
            <a:br>
              <a:rPr lang="en-GB" sz="3200" b="1">
                <a:latin typeface="Arial"/>
                <a:ea typeface="Calibri" panose="020F0502020204030204" pitchFamily="34" charset="0"/>
                <a:cs typeface="Arial"/>
              </a:rPr>
            </a:br>
            <a:r>
              <a:rPr lang="en-GB" sz="3200" b="1">
                <a:latin typeface="Arial"/>
                <a:ea typeface="Calibri" panose="020F0502020204030204" pitchFamily="34" charset="0"/>
                <a:cs typeface="Arial"/>
              </a:rPr>
              <a:t>complex environment</a:t>
            </a:r>
            <a:br>
              <a:rPr lang="en-GB" sz="3200" b="1"/>
            </a:br>
            <a:endParaRPr lang="en-GB"/>
          </a:p>
        </p:txBody>
      </p:sp>
      <p:grpSp>
        <p:nvGrpSpPr>
          <p:cNvPr id="4" name="Group 3">
            <a:extLst>
              <a:ext uri="{FF2B5EF4-FFF2-40B4-BE49-F238E27FC236}">
                <a16:creationId xmlns:a16="http://schemas.microsoft.com/office/drawing/2014/main" id="{BF31A028-A40F-4F2E-B78B-917EA6872BF8}"/>
              </a:ext>
            </a:extLst>
          </p:cNvPr>
          <p:cNvGrpSpPr/>
          <p:nvPr/>
        </p:nvGrpSpPr>
        <p:grpSpPr>
          <a:xfrm>
            <a:off x="782078" y="1957052"/>
            <a:ext cx="10359811" cy="4219146"/>
            <a:chOff x="-123697" y="1995152"/>
            <a:chExt cx="10359811" cy="4219146"/>
          </a:xfrm>
        </p:grpSpPr>
        <p:sp>
          <p:nvSpPr>
            <p:cNvPr id="5" name="Flowchart: Data 4">
              <a:extLst>
                <a:ext uri="{FF2B5EF4-FFF2-40B4-BE49-F238E27FC236}">
                  <a16:creationId xmlns:a16="http://schemas.microsoft.com/office/drawing/2014/main" id="{3CAD5C17-6697-4A0D-B59C-20D05E598762}"/>
                </a:ext>
              </a:extLst>
            </p:cNvPr>
            <p:cNvSpPr>
              <a:spLocks/>
            </p:cNvSpPr>
            <p:nvPr/>
          </p:nvSpPr>
          <p:spPr>
            <a:xfrm>
              <a:off x="-123697" y="2013231"/>
              <a:ext cx="2922844" cy="4201067"/>
            </a:xfrm>
            <a:prstGeom prst="flowChartInputOutput">
              <a:avLst/>
            </a:prstGeom>
            <a:blipFill dpi="0" rotWithShape="1">
              <a:blip r:embed="rId3"/>
              <a:srcRect/>
              <a:stretch>
                <a:fillRect l="-27000" r="-48000"/>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63" b="0" i="0" u="none" strike="noStrike" kern="1200" cap="none" spc="0" normalizeH="0" baseline="0" noProof="0">
                <a:ln>
                  <a:noFill/>
                </a:ln>
                <a:solidFill>
                  <a:prstClr val="white"/>
                </a:solidFill>
                <a:effectLst/>
                <a:uLnTx/>
                <a:uFillTx/>
                <a:latin typeface="Arial"/>
                <a:ea typeface="+mn-ea"/>
                <a:cs typeface="+mn-cs"/>
              </a:endParaRPr>
            </a:p>
          </p:txBody>
        </p:sp>
        <p:sp>
          <p:nvSpPr>
            <p:cNvPr id="6" name="Flowchart: Data 5">
              <a:extLst>
                <a:ext uri="{FF2B5EF4-FFF2-40B4-BE49-F238E27FC236}">
                  <a16:creationId xmlns:a16="http://schemas.microsoft.com/office/drawing/2014/main" id="{09FFF179-2746-46FD-90B1-4C2AD4F27B9A}"/>
                </a:ext>
              </a:extLst>
            </p:cNvPr>
            <p:cNvSpPr>
              <a:spLocks/>
            </p:cNvSpPr>
            <p:nvPr/>
          </p:nvSpPr>
          <p:spPr>
            <a:xfrm>
              <a:off x="7313270" y="1995152"/>
              <a:ext cx="2922844" cy="4201067"/>
            </a:xfrm>
            <a:prstGeom prst="flowChartInputOutput">
              <a:avLst/>
            </a:prstGeom>
            <a:blipFill dpi="0" rotWithShape="1">
              <a:blip r:embed="rId4"/>
              <a:srcRect/>
              <a:stretch>
                <a:fillRect l="-59000" r="-4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63" b="0" i="0" u="none" strike="noStrike" kern="1200" cap="none" spc="0" normalizeH="0" baseline="0" noProof="0">
                <a:ln>
                  <a:noFill/>
                </a:ln>
                <a:solidFill>
                  <a:prstClr val="white"/>
                </a:solidFill>
                <a:effectLst/>
                <a:uLnTx/>
                <a:uFillTx/>
                <a:latin typeface="Arial"/>
                <a:ea typeface="+mn-ea"/>
                <a:cs typeface="+mn-cs"/>
              </a:endParaRPr>
            </a:p>
          </p:txBody>
        </p:sp>
        <p:sp>
          <p:nvSpPr>
            <p:cNvPr id="7" name="Flowchart: Data 6">
              <a:extLst>
                <a:ext uri="{FF2B5EF4-FFF2-40B4-BE49-F238E27FC236}">
                  <a16:creationId xmlns:a16="http://schemas.microsoft.com/office/drawing/2014/main" id="{C0A4E025-C3C0-484F-8A20-817DA267D782}"/>
                </a:ext>
              </a:extLst>
            </p:cNvPr>
            <p:cNvSpPr>
              <a:spLocks/>
            </p:cNvSpPr>
            <p:nvPr/>
          </p:nvSpPr>
          <p:spPr>
            <a:xfrm>
              <a:off x="4848355" y="2013230"/>
              <a:ext cx="2922844" cy="4201067"/>
            </a:xfrm>
            <a:prstGeom prst="flowChartInputOutput">
              <a:avLst/>
            </a:prstGeom>
            <a:blipFill dpi="0" rotWithShape="1">
              <a:blip r:embed="rId5"/>
              <a:srcRect/>
              <a:stretch>
                <a:fillRect l="-43000" r="-51000"/>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63" b="0" i="0" u="none" strike="noStrike" kern="1200" cap="none" spc="0" normalizeH="0" baseline="0" noProof="0">
                <a:ln>
                  <a:noFill/>
                </a:ln>
                <a:solidFill>
                  <a:prstClr val="white"/>
                </a:solidFill>
                <a:effectLst/>
                <a:uLnTx/>
                <a:uFillTx/>
                <a:latin typeface="Arial"/>
                <a:ea typeface="+mn-ea"/>
                <a:cs typeface="+mn-cs"/>
              </a:endParaRPr>
            </a:p>
          </p:txBody>
        </p:sp>
      </p:grpSp>
      <p:sp>
        <p:nvSpPr>
          <p:cNvPr id="3" name="Parallelogram 2">
            <a:extLst>
              <a:ext uri="{FF2B5EF4-FFF2-40B4-BE49-F238E27FC236}">
                <a16:creationId xmlns:a16="http://schemas.microsoft.com/office/drawing/2014/main" id="{F979A4BE-0480-4138-A796-103B4003EA20}"/>
              </a:ext>
            </a:extLst>
          </p:cNvPr>
          <p:cNvSpPr/>
          <p:nvPr/>
        </p:nvSpPr>
        <p:spPr>
          <a:xfrm>
            <a:off x="3217277" y="1975130"/>
            <a:ext cx="3024498" cy="4201067"/>
          </a:xfrm>
          <a:prstGeom prst="parallelogram">
            <a:avLst>
              <a:gd name="adj" fmla="val 20058"/>
            </a:avLst>
          </a:prstGeom>
          <a:blipFill>
            <a:blip r:embed="rId6"/>
            <a:stretch>
              <a:fillRect l="-12151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blipFill>
                <a:blip r:embed="rId6"/>
                <a:stretch>
                  <a:fillRect/>
                </a:stretch>
              </a:blipFill>
              <a:effectLst/>
              <a:uLnTx/>
              <a:uFillTx/>
              <a:latin typeface="Arial"/>
              <a:ea typeface="+mn-ea"/>
              <a:cs typeface="+mn-cs"/>
            </a:endParaRPr>
          </a:p>
        </p:txBody>
      </p:sp>
    </p:spTree>
    <p:extLst>
      <p:ext uri="{BB962C8B-B14F-4D97-AF65-F5344CB8AC3E}">
        <p14:creationId xmlns:p14="http://schemas.microsoft.com/office/powerpoint/2010/main" val="2727461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3DB8AB4D-9C9A-40CE-B0F2-FD1B26FEC2F5}"/>
              </a:ext>
            </a:extLst>
          </p:cNvPr>
          <p:cNvSpPr/>
          <p:nvPr/>
        </p:nvSpPr>
        <p:spPr>
          <a:xfrm>
            <a:off x="4587936" y="5871166"/>
            <a:ext cx="3095194" cy="899766"/>
          </a:xfrm>
          <a:prstGeom prst="roundRect">
            <a:avLst/>
          </a:prstGeom>
          <a:solidFill>
            <a:srgbClr val="FDD3A5">
              <a:alpha val="50000"/>
            </a:srgbClr>
          </a:soli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a:solidFill>
                  <a:schemeClr val="tx1"/>
                </a:solidFill>
              </a:rPr>
              <a:t>Developing and adopting technology that </a:t>
            </a:r>
            <a:r>
              <a:rPr lang="en-GB" sz="1050" b="1">
                <a:solidFill>
                  <a:schemeClr val="tx1"/>
                </a:solidFill>
              </a:rPr>
              <a:t>provides the NHS with insight into procurement value and savings opportunities and outcomes</a:t>
            </a:r>
            <a:r>
              <a:rPr lang="en-GB" sz="1050">
                <a:solidFill>
                  <a:schemeClr val="tx1"/>
                </a:solidFill>
              </a:rPr>
              <a:t>. This will help us to leverage, rationalise and shape the market</a:t>
            </a:r>
          </a:p>
        </p:txBody>
      </p:sp>
      <p:sp>
        <p:nvSpPr>
          <p:cNvPr id="28" name="Arrow: Curved Down 27">
            <a:extLst>
              <a:ext uri="{FF2B5EF4-FFF2-40B4-BE49-F238E27FC236}">
                <a16:creationId xmlns:a16="http://schemas.microsoft.com/office/drawing/2014/main" id="{DB5467F3-2469-4488-9928-5442590F1C84}"/>
              </a:ext>
            </a:extLst>
          </p:cNvPr>
          <p:cNvSpPr/>
          <p:nvPr/>
        </p:nvSpPr>
        <p:spPr>
          <a:xfrm rot="8875408" flipV="1">
            <a:off x="5045448" y="5082598"/>
            <a:ext cx="1292036" cy="605325"/>
          </a:xfrm>
          <a:prstGeom prst="curvedDown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solidFill>
                <a:schemeClr val="tx1"/>
              </a:solidFill>
            </a:endParaRPr>
          </a:p>
        </p:txBody>
      </p:sp>
      <p:sp>
        <p:nvSpPr>
          <p:cNvPr id="14" name="Rectangle: Rounded Corners 13">
            <a:extLst>
              <a:ext uri="{FF2B5EF4-FFF2-40B4-BE49-F238E27FC236}">
                <a16:creationId xmlns:a16="http://schemas.microsoft.com/office/drawing/2014/main" id="{CD9AEA71-E439-43C9-88E2-470454F0C5AF}"/>
              </a:ext>
            </a:extLst>
          </p:cNvPr>
          <p:cNvSpPr/>
          <p:nvPr/>
        </p:nvSpPr>
        <p:spPr>
          <a:xfrm>
            <a:off x="530674" y="4301304"/>
            <a:ext cx="3095194" cy="899766"/>
          </a:xfrm>
          <a:prstGeom prst="roundRect">
            <a:avLst/>
          </a:prstGeom>
          <a:solidFill>
            <a:srgbClr val="FFFF66">
              <a:alpha val="50000"/>
            </a:srgbClr>
          </a:solidFill>
          <a:ln w="19050">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r>
              <a:rPr lang="en-GB" sz="1050">
                <a:solidFill>
                  <a:schemeClr val="tx1"/>
                </a:solidFill>
              </a:rPr>
              <a:t>Creating </a:t>
            </a:r>
            <a:r>
              <a:rPr lang="en-GB" sz="1050" b="1">
                <a:solidFill>
                  <a:schemeClr val="tx1"/>
                </a:solidFill>
              </a:rPr>
              <a:t>universal strategy</a:t>
            </a:r>
            <a:r>
              <a:rPr lang="en-GB" sz="1050">
                <a:solidFill>
                  <a:schemeClr val="tx1"/>
                </a:solidFill>
              </a:rPr>
              <a:t> across the NHS with clear commercial activities and routes to market that facilitates </a:t>
            </a:r>
            <a:r>
              <a:rPr lang="en-GB" sz="1050" b="1">
                <a:solidFill>
                  <a:schemeClr val="tx1"/>
                </a:solidFill>
              </a:rPr>
              <a:t>ease of doing business</a:t>
            </a:r>
          </a:p>
        </p:txBody>
      </p:sp>
      <p:sp>
        <p:nvSpPr>
          <p:cNvPr id="27" name="Arrow: Curved Down 26">
            <a:extLst>
              <a:ext uri="{FF2B5EF4-FFF2-40B4-BE49-F238E27FC236}">
                <a16:creationId xmlns:a16="http://schemas.microsoft.com/office/drawing/2014/main" id="{2D60A995-9E92-42EB-8DEA-156F99F6E144}"/>
              </a:ext>
            </a:extLst>
          </p:cNvPr>
          <p:cNvSpPr/>
          <p:nvPr/>
        </p:nvSpPr>
        <p:spPr>
          <a:xfrm rot="1148968" flipH="1">
            <a:off x="3390527" y="3985428"/>
            <a:ext cx="1295328" cy="594251"/>
          </a:xfrm>
          <a:prstGeom prst="curvedDownArrow">
            <a:avLst/>
          </a:prstGeom>
          <a:solidFill>
            <a:srgbClr val="F4E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solidFill>
                <a:schemeClr val="tx1"/>
              </a:solidFill>
            </a:endParaRPr>
          </a:p>
        </p:txBody>
      </p:sp>
      <p:sp>
        <p:nvSpPr>
          <p:cNvPr id="16" name="Rectangle: Rounded Corners 15">
            <a:extLst>
              <a:ext uri="{FF2B5EF4-FFF2-40B4-BE49-F238E27FC236}">
                <a16:creationId xmlns:a16="http://schemas.microsoft.com/office/drawing/2014/main" id="{97871151-F395-484D-AB96-9F1B3AA544EF}"/>
              </a:ext>
            </a:extLst>
          </p:cNvPr>
          <p:cNvSpPr/>
          <p:nvPr/>
        </p:nvSpPr>
        <p:spPr>
          <a:xfrm>
            <a:off x="530674" y="2956020"/>
            <a:ext cx="3095194" cy="899766"/>
          </a:xfrm>
          <a:prstGeom prst="roundRect">
            <a:avLst/>
          </a:prstGeom>
          <a:solidFill>
            <a:schemeClr val="accent3">
              <a:lumMod val="40000"/>
              <a:lumOff val="60000"/>
              <a:alpha val="50000"/>
            </a:schemeClr>
          </a:solidFill>
          <a:ln w="19050">
            <a:solidFill>
              <a:srgbClr val="005EB8"/>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r>
              <a:rPr lang="en-GB" sz="1050">
                <a:solidFill>
                  <a:schemeClr val="tx1"/>
                </a:solidFill>
              </a:rPr>
              <a:t>Developing an NHS-wide approach to delivering </a:t>
            </a:r>
            <a:r>
              <a:rPr lang="en-GB" sz="1050" b="1">
                <a:solidFill>
                  <a:schemeClr val="tx1"/>
                </a:solidFill>
              </a:rPr>
              <a:t>net zero and social value</a:t>
            </a:r>
            <a:r>
              <a:rPr lang="en-GB" sz="1050">
                <a:solidFill>
                  <a:schemeClr val="tx1"/>
                </a:solidFill>
              </a:rPr>
              <a:t>, </a:t>
            </a:r>
            <a:r>
              <a:rPr lang="en-GB" sz="1050" b="1">
                <a:solidFill>
                  <a:schemeClr val="tx1"/>
                </a:solidFill>
              </a:rPr>
              <a:t>driving innovation </a:t>
            </a:r>
            <a:r>
              <a:rPr lang="en-GB" sz="1050">
                <a:solidFill>
                  <a:schemeClr val="tx1"/>
                </a:solidFill>
              </a:rPr>
              <a:t>and</a:t>
            </a:r>
            <a:r>
              <a:rPr lang="en-GB" sz="1050" b="1">
                <a:solidFill>
                  <a:schemeClr val="tx1"/>
                </a:solidFill>
              </a:rPr>
              <a:t> eradicating modern slavery </a:t>
            </a:r>
            <a:r>
              <a:rPr lang="en-GB" sz="1050">
                <a:solidFill>
                  <a:schemeClr val="tx1"/>
                </a:solidFill>
              </a:rPr>
              <a:t>in the supply chain, enabling stakeholder engagement and application </a:t>
            </a:r>
          </a:p>
        </p:txBody>
      </p:sp>
      <p:sp>
        <p:nvSpPr>
          <p:cNvPr id="26" name="Arrow: Curved Down 25">
            <a:extLst>
              <a:ext uri="{FF2B5EF4-FFF2-40B4-BE49-F238E27FC236}">
                <a16:creationId xmlns:a16="http://schemas.microsoft.com/office/drawing/2014/main" id="{8C59B345-F3D3-4CAB-8060-6405CF94C525}"/>
              </a:ext>
            </a:extLst>
          </p:cNvPr>
          <p:cNvSpPr/>
          <p:nvPr/>
        </p:nvSpPr>
        <p:spPr>
          <a:xfrm rot="1422910" flipH="1">
            <a:off x="3408258" y="2618759"/>
            <a:ext cx="863163" cy="575873"/>
          </a:xfrm>
          <a:prstGeom prst="curvedDownArrow">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solidFill>
                <a:schemeClr val="tx1"/>
              </a:solidFill>
            </a:endParaRPr>
          </a:p>
        </p:txBody>
      </p:sp>
      <p:sp>
        <p:nvSpPr>
          <p:cNvPr id="18" name="Rectangle: Rounded Corners 17">
            <a:extLst>
              <a:ext uri="{FF2B5EF4-FFF2-40B4-BE49-F238E27FC236}">
                <a16:creationId xmlns:a16="http://schemas.microsoft.com/office/drawing/2014/main" id="{233C4110-D519-476E-B079-D8E83017B856}"/>
              </a:ext>
            </a:extLst>
          </p:cNvPr>
          <p:cNvSpPr/>
          <p:nvPr/>
        </p:nvSpPr>
        <p:spPr>
          <a:xfrm>
            <a:off x="530674" y="1610735"/>
            <a:ext cx="3095194" cy="899766"/>
          </a:xfrm>
          <a:prstGeom prst="roundRect">
            <a:avLst>
              <a:gd name="adj" fmla="val 7098"/>
            </a:avLst>
          </a:prstGeom>
          <a:solidFill>
            <a:schemeClr val="accent2">
              <a:lumMod val="20000"/>
              <a:lumOff val="80000"/>
              <a:alpha val="50000"/>
            </a:schemeClr>
          </a:solidFill>
          <a:ln w="19050">
            <a:solidFill>
              <a:srgbClr val="6ABFFF"/>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r>
              <a:rPr lang="en-GB" sz="1050">
                <a:solidFill>
                  <a:schemeClr val="tx1"/>
                </a:solidFill>
              </a:rPr>
              <a:t>Developing a </a:t>
            </a:r>
            <a:r>
              <a:rPr lang="en-GB" sz="1050" b="1">
                <a:solidFill>
                  <a:schemeClr val="tx1"/>
                </a:solidFill>
              </a:rPr>
              <a:t>strategic partnership approach </a:t>
            </a:r>
            <a:r>
              <a:rPr lang="en-GB" sz="1050">
                <a:solidFill>
                  <a:schemeClr val="tx1"/>
                </a:solidFill>
              </a:rPr>
              <a:t>that leverages the NHS buying power, shapes the market, drives innovation and resilience within the NHS</a:t>
            </a:r>
          </a:p>
        </p:txBody>
      </p:sp>
      <p:sp>
        <p:nvSpPr>
          <p:cNvPr id="25" name="Arrow: Curved Down 24">
            <a:extLst>
              <a:ext uri="{FF2B5EF4-FFF2-40B4-BE49-F238E27FC236}">
                <a16:creationId xmlns:a16="http://schemas.microsoft.com/office/drawing/2014/main" id="{72F1C3B9-5490-4D85-8DE2-460013BD9235}"/>
              </a:ext>
            </a:extLst>
          </p:cNvPr>
          <p:cNvSpPr/>
          <p:nvPr/>
        </p:nvSpPr>
        <p:spPr>
          <a:xfrm rot="1316248" flipH="1">
            <a:off x="3432022" y="1384280"/>
            <a:ext cx="1678526" cy="678101"/>
          </a:xfrm>
          <a:prstGeom prst="curvedDownArrow">
            <a:avLst/>
          </a:prstGeom>
          <a:solidFill>
            <a:srgbClr val="6A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solidFill>
                <a:schemeClr val="tx1"/>
              </a:solidFill>
            </a:endParaRPr>
          </a:p>
        </p:txBody>
      </p:sp>
      <p:sp>
        <p:nvSpPr>
          <p:cNvPr id="10" name="Rectangle: Rounded Corners 9">
            <a:extLst>
              <a:ext uri="{FF2B5EF4-FFF2-40B4-BE49-F238E27FC236}">
                <a16:creationId xmlns:a16="http://schemas.microsoft.com/office/drawing/2014/main" id="{EE11519E-E82B-444E-9FD1-853C747E7E39}"/>
              </a:ext>
            </a:extLst>
          </p:cNvPr>
          <p:cNvSpPr/>
          <p:nvPr/>
        </p:nvSpPr>
        <p:spPr>
          <a:xfrm>
            <a:off x="8546530" y="4301304"/>
            <a:ext cx="3095194" cy="899766"/>
          </a:xfrm>
          <a:prstGeom prst="roundRect">
            <a:avLst/>
          </a:prstGeom>
          <a:solidFill>
            <a:srgbClr val="CCFFCC">
              <a:alpha val="50000"/>
            </a:srgbClr>
          </a:solidFill>
          <a:ln w="19050">
            <a:solidFill>
              <a:srgbClr val="00A499"/>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r>
              <a:rPr lang="en-GB" sz="1050">
                <a:solidFill>
                  <a:schemeClr val="tx1"/>
                </a:solidFill>
                <a:cs typeface="Arial"/>
              </a:rPr>
              <a:t>Endorsed, standardised and compliance assured routes to market that wield </a:t>
            </a:r>
            <a:r>
              <a:rPr lang="en-GB" sz="1050" b="1">
                <a:solidFill>
                  <a:schemeClr val="tx1"/>
                </a:solidFill>
                <a:cs typeface="Arial"/>
              </a:rPr>
              <a:t>NHS influence and promote innovation</a:t>
            </a:r>
            <a:r>
              <a:rPr lang="en-GB" sz="1050">
                <a:solidFill>
                  <a:schemeClr val="tx1"/>
                </a:solidFill>
                <a:cs typeface="Arial"/>
              </a:rPr>
              <a:t> to deliver government priorities</a:t>
            </a:r>
          </a:p>
        </p:txBody>
      </p:sp>
      <p:sp>
        <p:nvSpPr>
          <p:cNvPr id="24" name="Arrow: Curved Down 23">
            <a:extLst>
              <a:ext uri="{FF2B5EF4-FFF2-40B4-BE49-F238E27FC236}">
                <a16:creationId xmlns:a16="http://schemas.microsoft.com/office/drawing/2014/main" id="{0B531923-B712-43BB-B548-E004468A6B6E}"/>
              </a:ext>
            </a:extLst>
          </p:cNvPr>
          <p:cNvSpPr/>
          <p:nvPr/>
        </p:nvSpPr>
        <p:spPr>
          <a:xfrm rot="20167590">
            <a:off x="7551016" y="4048887"/>
            <a:ext cx="1292036" cy="594251"/>
          </a:xfrm>
          <a:prstGeom prst="curvedDownArrow">
            <a:avLst/>
          </a:prstGeom>
          <a:solidFill>
            <a:srgbClr val="00A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solidFill>
                <a:schemeClr val="tx1"/>
              </a:solidFill>
            </a:endParaRPr>
          </a:p>
        </p:txBody>
      </p:sp>
      <p:sp>
        <p:nvSpPr>
          <p:cNvPr id="8" name="Rectangle: Rounded Corners 7">
            <a:extLst>
              <a:ext uri="{FF2B5EF4-FFF2-40B4-BE49-F238E27FC236}">
                <a16:creationId xmlns:a16="http://schemas.microsoft.com/office/drawing/2014/main" id="{040AFF2F-A527-4D19-84D8-AE29624BBE7C}"/>
              </a:ext>
            </a:extLst>
          </p:cNvPr>
          <p:cNvSpPr/>
          <p:nvPr/>
        </p:nvSpPr>
        <p:spPr>
          <a:xfrm>
            <a:off x="8546530" y="2956020"/>
            <a:ext cx="3095194" cy="899766"/>
          </a:xfrm>
          <a:prstGeom prst="roundRect">
            <a:avLst>
              <a:gd name="adj" fmla="val 11075"/>
            </a:avLst>
          </a:prstGeom>
          <a:solidFill>
            <a:srgbClr val="9999FF">
              <a:alpha val="50000"/>
            </a:srgbClr>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a:solidFill>
                  <a:schemeClr val="tx1"/>
                </a:solidFill>
              </a:rPr>
              <a:t>Embedding a </a:t>
            </a:r>
            <a:r>
              <a:rPr lang="en-GB" sz="1050" b="1">
                <a:solidFill>
                  <a:schemeClr val="tx1"/>
                </a:solidFill>
              </a:rPr>
              <a:t>unified community of procurement and commercial specialists </a:t>
            </a:r>
            <a:r>
              <a:rPr lang="en-GB" sz="1050">
                <a:solidFill>
                  <a:schemeClr val="tx1"/>
                </a:solidFill>
              </a:rPr>
              <a:t>who strive to deliver and uphold the NHS Commercial Strategy ensuring best value for money</a:t>
            </a:r>
          </a:p>
        </p:txBody>
      </p:sp>
      <p:sp>
        <p:nvSpPr>
          <p:cNvPr id="23" name="Arrow: Curved Down 22">
            <a:extLst>
              <a:ext uri="{FF2B5EF4-FFF2-40B4-BE49-F238E27FC236}">
                <a16:creationId xmlns:a16="http://schemas.microsoft.com/office/drawing/2014/main" id="{4AC4EFA1-F8A5-43CC-BA04-21E5458ED134}"/>
              </a:ext>
            </a:extLst>
          </p:cNvPr>
          <p:cNvSpPr/>
          <p:nvPr/>
        </p:nvSpPr>
        <p:spPr>
          <a:xfrm rot="20167590">
            <a:off x="7909455" y="2609976"/>
            <a:ext cx="815955" cy="575873"/>
          </a:xfrm>
          <a:prstGeom prst="curved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solidFill>
                <a:schemeClr val="tx1"/>
              </a:solidFill>
            </a:endParaRPr>
          </a:p>
        </p:txBody>
      </p:sp>
      <p:sp>
        <p:nvSpPr>
          <p:cNvPr id="6" name="Rectangle: Rounded Corners 5">
            <a:extLst>
              <a:ext uri="{FF2B5EF4-FFF2-40B4-BE49-F238E27FC236}">
                <a16:creationId xmlns:a16="http://schemas.microsoft.com/office/drawing/2014/main" id="{985BED29-BD88-43D4-A078-3ABFBFBEF000}"/>
              </a:ext>
            </a:extLst>
          </p:cNvPr>
          <p:cNvSpPr/>
          <p:nvPr/>
        </p:nvSpPr>
        <p:spPr>
          <a:xfrm>
            <a:off x="8546530" y="1610735"/>
            <a:ext cx="3095194" cy="899766"/>
          </a:xfrm>
          <a:prstGeom prst="roundRect">
            <a:avLst/>
          </a:prstGeom>
          <a:solidFill>
            <a:srgbClr val="FF3399">
              <a:alpha val="50000"/>
            </a:srgbClr>
          </a:solidFill>
          <a:ln w="190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050">
                <a:solidFill>
                  <a:schemeClr val="tx1"/>
                </a:solidFill>
              </a:rPr>
              <a:t>Enabling the NHS Commercial community to access </a:t>
            </a:r>
            <a:r>
              <a:rPr lang="en-GB" sz="1050" b="1">
                <a:solidFill>
                  <a:schemeClr val="tx1"/>
                </a:solidFill>
              </a:rPr>
              <a:t>tools, expertise and cutting-edge knowledge</a:t>
            </a:r>
            <a:r>
              <a:rPr lang="en-GB" sz="1050">
                <a:solidFill>
                  <a:schemeClr val="tx1"/>
                </a:solidFill>
              </a:rPr>
              <a:t> to deliver purchasing activities at every level of the NHS</a:t>
            </a:r>
          </a:p>
        </p:txBody>
      </p:sp>
      <p:sp>
        <p:nvSpPr>
          <p:cNvPr id="2" name="Arrow: Curved Down 1">
            <a:extLst>
              <a:ext uri="{FF2B5EF4-FFF2-40B4-BE49-F238E27FC236}">
                <a16:creationId xmlns:a16="http://schemas.microsoft.com/office/drawing/2014/main" id="{FD2CACC1-7EBC-4F50-BDF0-6B709786F6BF}"/>
              </a:ext>
            </a:extLst>
          </p:cNvPr>
          <p:cNvSpPr/>
          <p:nvPr/>
        </p:nvSpPr>
        <p:spPr>
          <a:xfrm rot="20167590">
            <a:off x="7115255" y="1327240"/>
            <a:ext cx="1554746" cy="745302"/>
          </a:xfrm>
          <a:prstGeom prst="curvedDownArrow">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99">
              <a:solidFill>
                <a:schemeClr val="tx1"/>
              </a:solidFill>
            </a:endParaRPr>
          </a:p>
        </p:txBody>
      </p:sp>
      <p:sp>
        <p:nvSpPr>
          <p:cNvPr id="3" name="Title 2">
            <a:extLst>
              <a:ext uri="{FF2B5EF4-FFF2-40B4-BE49-F238E27FC236}">
                <a16:creationId xmlns:a16="http://schemas.microsoft.com/office/drawing/2014/main" id="{260188C1-6225-4C6E-A4EE-87D1F029E7C7}"/>
              </a:ext>
            </a:extLst>
          </p:cNvPr>
          <p:cNvSpPr>
            <a:spLocks noGrp="1"/>
          </p:cNvSpPr>
          <p:nvPr>
            <p:ph type="title"/>
          </p:nvPr>
        </p:nvSpPr>
        <p:spPr>
          <a:xfrm>
            <a:off x="758062" y="340960"/>
            <a:ext cx="9948100" cy="584438"/>
          </a:xfrm>
        </p:spPr>
        <p:txBody>
          <a:bodyPr/>
          <a:lstStyle/>
          <a:p>
            <a:r>
              <a:rPr lang="en-US" sz="2150"/>
              <a:t>The NHS Central Commercial Function (NHS CCF) establishes a service offering made up of seven elements, which will deliver measurable benefits</a:t>
            </a:r>
            <a:br>
              <a:rPr lang="en-US" sz="2150"/>
            </a:br>
            <a:endParaRPr lang="en-GB" sz="2199"/>
          </a:p>
        </p:txBody>
      </p:sp>
      <p:sp>
        <p:nvSpPr>
          <p:cNvPr id="4" name="Slide Number Placeholder 3">
            <a:extLst>
              <a:ext uri="{FF2B5EF4-FFF2-40B4-BE49-F238E27FC236}">
                <a16:creationId xmlns:a16="http://schemas.microsoft.com/office/drawing/2014/main" id="{5AC445BC-1F86-487E-A248-07112850E63E}"/>
              </a:ext>
            </a:extLst>
          </p:cNvPr>
          <p:cNvSpPr>
            <a:spLocks noGrp="1"/>
          </p:cNvSpPr>
          <p:nvPr>
            <p:ph type="sldNum" sz="quarter" idx="4"/>
          </p:nvPr>
        </p:nvSpPr>
        <p:spPr/>
        <p:txBody>
          <a:bodyPr/>
          <a:lstStyle/>
          <a:p>
            <a:fld id="{2F3C3ECD-766E-42CB-8775-02C655414202}" type="slidenum">
              <a:rPr lang="en-GB" smtClean="0"/>
              <a:pPr/>
              <a:t>4</a:t>
            </a:fld>
            <a:endParaRPr lang="en-GB"/>
          </a:p>
        </p:txBody>
      </p:sp>
      <p:pic>
        <p:nvPicPr>
          <p:cNvPr id="20" name="Picture 19">
            <a:extLst>
              <a:ext uri="{FF2B5EF4-FFF2-40B4-BE49-F238E27FC236}">
                <a16:creationId xmlns:a16="http://schemas.microsoft.com/office/drawing/2014/main" id="{1654C260-ED0F-41C1-B1C9-239C54D0630E}"/>
              </a:ext>
            </a:extLst>
          </p:cNvPr>
          <p:cNvPicPr>
            <a:picLocks noChangeAspect="1"/>
          </p:cNvPicPr>
          <p:nvPr/>
        </p:nvPicPr>
        <p:blipFill rotWithShape="1">
          <a:blip r:embed="rId2"/>
          <a:srcRect r="8135"/>
          <a:stretch/>
        </p:blipFill>
        <p:spPr>
          <a:xfrm>
            <a:off x="3790175" y="1268682"/>
            <a:ext cx="4650055" cy="44654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8532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097C962-2FC2-4C6F-B889-F3701B3F37E8}"/>
              </a:ext>
            </a:extLst>
          </p:cNvPr>
          <p:cNvSpPr txBox="1"/>
          <p:nvPr/>
        </p:nvSpPr>
        <p:spPr>
          <a:xfrm>
            <a:off x="6688504" y="4692090"/>
            <a:ext cx="4876148" cy="120001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171399" indent="-171399">
              <a:buFont typeface="Wingdings" panose="05000000000000000000" pitchFamily="2" charset="2"/>
              <a:buChar char="ü"/>
              <a:defRPr/>
            </a:pPr>
            <a:r>
              <a:rPr lang="en-GB" sz="1200">
                <a:solidFill>
                  <a:prstClr val="black"/>
                </a:solidFill>
                <a:latin typeface="Arial"/>
              </a:rPr>
              <a:t>Understand our </a:t>
            </a:r>
            <a:r>
              <a:rPr lang="en-GB" sz="1200" b="1">
                <a:solidFill>
                  <a:prstClr val="black"/>
                </a:solidFill>
                <a:latin typeface="Arial"/>
              </a:rPr>
              <a:t>future opportunities </a:t>
            </a:r>
            <a:r>
              <a:rPr lang="en-GB" sz="1200">
                <a:solidFill>
                  <a:prstClr val="black"/>
                </a:solidFill>
                <a:latin typeface="Arial"/>
              </a:rPr>
              <a:t>and </a:t>
            </a:r>
            <a:r>
              <a:rPr lang="en-GB" sz="1200" b="1">
                <a:solidFill>
                  <a:prstClr val="black"/>
                </a:solidFill>
                <a:latin typeface="Arial"/>
              </a:rPr>
              <a:t>how we go to market</a:t>
            </a:r>
            <a:r>
              <a:rPr lang="en-GB" sz="1200">
                <a:solidFill>
                  <a:prstClr val="black"/>
                </a:solidFill>
                <a:latin typeface="Arial"/>
              </a:rPr>
              <a:t>, enabling them to shape the best possible service offer</a:t>
            </a:r>
          </a:p>
          <a:p>
            <a:pPr marL="171399" indent="-171399">
              <a:buFont typeface="Wingdings" panose="05000000000000000000" pitchFamily="2" charset="2"/>
              <a:buChar char="ü"/>
              <a:defRPr/>
            </a:pPr>
            <a:endParaRPr lang="en-GB" sz="1200">
              <a:solidFill>
                <a:prstClr val="black"/>
              </a:solidFill>
              <a:latin typeface="Arial"/>
            </a:endParaRPr>
          </a:p>
          <a:p>
            <a:pPr marL="171399" indent="-171399">
              <a:buFont typeface="Wingdings" panose="05000000000000000000" pitchFamily="2" charset="2"/>
              <a:buChar char="ü"/>
              <a:defRPr/>
            </a:pPr>
            <a:r>
              <a:rPr lang="en-GB" sz="1200" b="1">
                <a:solidFill>
                  <a:prstClr val="black"/>
                </a:solidFill>
                <a:latin typeface="Arial"/>
              </a:rPr>
              <a:t>Single commercial system to bid through and </a:t>
            </a:r>
            <a:r>
              <a:rPr lang="en-GB" sz="1200">
                <a:solidFill>
                  <a:prstClr val="black"/>
                </a:solidFill>
                <a:latin typeface="Arial"/>
              </a:rPr>
              <a:t>maintain Evergreen status </a:t>
            </a:r>
            <a:r>
              <a:rPr lang="en-GB" sz="1200" b="1">
                <a:solidFill>
                  <a:prstClr val="black"/>
                </a:solidFill>
                <a:latin typeface="Arial"/>
              </a:rPr>
              <a:t>to demonstrate alignment to NHS Net Zero Supplier Roadmap</a:t>
            </a:r>
            <a:endParaRPr lang="en-GB" sz="1200">
              <a:solidFill>
                <a:prstClr val="black"/>
              </a:solidFill>
              <a:latin typeface="Arial"/>
            </a:endParaRPr>
          </a:p>
        </p:txBody>
      </p:sp>
      <p:sp>
        <p:nvSpPr>
          <p:cNvPr id="2" name="Title 1">
            <a:extLst>
              <a:ext uri="{FF2B5EF4-FFF2-40B4-BE49-F238E27FC236}">
                <a16:creationId xmlns:a16="http://schemas.microsoft.com/office/drawing/2014/main" id="{A6433CD9-1B2C-4447-86C1-03CE20D2B6BB}"/>
              </a:ext>
            </a:extLst>
          </p:cNvPr>
          <p:cNvSpPr>
            <a:spLocks noGrp="1"/>
          </p:cNvSpPr>
          <p:nvPr>
            <p:ph type="title"/>
          </p:nvPr>
        </p:nvSpPr>
        <p:spPr>
          <a:xfrm>
            <a:off x="766767" y="490962"/>
            <a:ext cx="9948100" cy="584438"/>
          </a:xfrm>
        </p:spPr>
        <p:txBody>
          <a:bodyPr/>
          <a:lstStyle/>
          <a:p>
            <a:r>
              <a:rPr lang="en-GB" sz="3200"/>
              <a:t>Technology &amp; Data</a:t>
            </a:r>
          </a:p>
        </p:txBody>
      </p:sp>
      <p:sp>
        <p:nvSpPr>
          <p:cNvPr id="71" name="TextBox 70">
            <a:extLst>
              <a:ext uri="{FF2B5EF4-FFF2-40B4-BE49-F238E27FC236}">
                <a16:creationId xmlns:a16="http://schemas.microsoft.com/office/drawing/2014/main" id="{A0B42F4A-3CFD-4C70-90F6-AC1491122E2B}"/>
              </a:ext>
            </a:extLst>
          </p:cNvPr>
          <p:cNvSpPr txBox="1"/>
          <p:nvPr/>
        </p:nvSpPr>
        <p:spPr>
          <a:xfrm>
            <a:off x="1807782" y="958234"/>
            <a:ext cx="9172433" cy="923090"/>
          </a:xfrm>
          <a:prstGeom prst="rect">
            <a:avLst/>
          </a:prstGeom>
          <a:noFill/>
        </p:spPr>
        <p:txBody>
          <a:bodyPr wrap="square">
            <a:spAutoFit/>
          </a:bodyPr>
          <a:lstStyle/>
          <a:p>
            <a:r>
              <a:rPr lang="en-GB" sz="1799" b="1">
                <a:solidFill>
                  <a:srgbClr val="FF9900"/>
                </a:solidFill>
              </a:rPr>
              <a:t>Developing and adopting technology that provides the NHS with insight into procurement value and savings opportunities and outcomes. This will help us to leverage, rationalise and shape the market</a:t>
            </a:r>
          </a:p>
        </p:txBody>
      </p:sp>
      <p:sp>
        <p:nvSpPr>
          <p:cNvPr id="73" name="TextBox 72">
            <a:extLst>
              <a:ext uri="{FF2B5EF4-FFF2-40B4-BE49-F238E27FC236}">
                <a16:creationId xmlns:a16="http://schemas.microsoft.com/office/drawing/2014/main" id="{488F7E1D-BB8D-4B29-9CAB-7A7FC049C5F9}"/>
              </a:ext>
            </a:extLst>
          </p:cNvPr>
          <p:cNvSpPr txBox="1"/>
          <p:nvPr/>
        </p:nvSpPr>
        <p:spPr>
          <a:xfrm>
            <a:off x="5955107" y="2033512"/>
            <a:ext cx="5609545" cy="338466"/>
          </a:xfrm>
          <a:prstGeom prst="rect">
            <a:avLst/>
          </a:prstGeom>
          <a:noFill/>
        </p:spPr>
        <p:txBody>
          <a:bodyPr wrap="square">
            <a:spAutoFit/>
          </a:bodyPr>
          <a:lstStyle/>
          <a:p>
            <a:pPr algn="ctr"/>
            <a:r>
              <a:rPr lang="en-GB" sz="1600" b="1">
                <a:solidFill>
                  <a:schemeClr val="accent1"/>
                </a:solidFill>
              </a:rPr>
              <a:t>What are the benefits?</a:t>
            </a:r>
          </a:p>
        </p:txBody>
      </p:sp>
      <p:grpSp>
        <p:nvGrpSpPr>
          <p:cNvPr id="91" name="Group 90">
            <a:extLst>
              <a:ext uri="{FF2B5EF4-FFF2-40B4-BE49-F238E27FC236}">
                <a16:creationId xmlns:a16="http://schemas.microsoft.com/office/drawing/2014/main" id="{54E28190-D0D7-4430-83C0-D529B3727356}"/>
              </a:ext>
            </a:extLst>
          </p:cNvPr>
          <p:cNvGrpSpPr/>
          <p:nvPr/>
        </p:nvGrpSpPr>
        <p:grpSpPr>
          <a:xfrm>
            <a:off x="5829694" y="2784377"/>
            <a:ext cx="847522" cy="840642"/>
            <a:chOff x="6097587" y="2641425"/>
            <a:chExt cx="847743" cy="840861"/>
          </a:xfrm>
        </p:grpSpPr>
        <p:pic>
          <p:nvPicPr>
            <p:cNvPr id="80" name="Graphic 79" descr="Group of men with solid fill">
              <a:extLst>
                <a:ext uri="{FF2B5EF4-FFF2-40B4-BE49-F238E27FC236}">
                  <a16:creationId xmlns:a16="http://schemas.microsoft.com/office/drawing/2014/main" id="{34A075A1-FA7B-4552-8BAA-59C5DF07F3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2623" y="2641425"/>
              <a:ext cx="657671" cy="657671"/>
            </a:xfrm>
            <a:prstGeom prst="rect">
              <a:avLst/>
            </a:prstGeom>
          </p:spPr>
        </p:pic>
        <p:sp>
          <p:nvSpPr>
            <p:cNvPr id="87" name="TextBox 86">
              <a:extLst>
                <a:ext uri="{FF2B5EF4-FFF2-40B4-BE49-F238E27FC236}">
                  <a16:creationId xmlns:a16="http://schemas.microsoft.com/office/drawing/2014/main" id="{389A6E5F-4A41-4961-AD31-1CF87E3CE784}"/>
                </a:ext>
              </a:extLst>
            </p:cNvPr>
            <p:cNvSpPr txBox="1"/>
            <p:nvPr/>
          </p:nvSpPr>
          <p:spPr>
            <a:xfrm>
              <a:off x="6097587" y="3251454"/>
              <a:ext cx="847743" cy="230832"/>
            </a:xfrm>
            <a:prstGeom prst="rect">
              <a:avLst/>
            </a:prstGeom>
            <a:noFill/>
          </p:spPr>
          <p:txBody>
            <a:bodyPr wrap="square" rtlCol="0">
              <a:spAutoFit/>
            </a:bodyPr>
            <a:lstStyle/>
            <a:p>
              <a:pPr algn="ctr"/>
              <a:r>
                <a:rPr lang="en-GB" sz="900" b="1"/>
                <a:t>For us</a:t>
              </a:r>
            </a:p>
          </p:txBody>
        </p:sp>
      </p:grpSp>
      <p:grpSp>
        <p:nvGrpSpPr>
          <p:cNvPr id="92" name="Group 91">
            <a:extLst>
              <a:ext uri="{FF2B5EF4-FFF2-40B4-BE49-F238E27FC236}">
                <a16:creationId xmlns:a16="http://schemas.microsoft.com/office/drawing/2014/main" id="{F2804D0C-0AC0-43FB-BA79-D05EDC8CBC88}"/>
              </a:ext>
            </a:extLst>
          </p:cNvPr>
          <p:cNvGrpSpPr/>
          <p:nvPr/>
        </p:nvGrpSpPr>
        <p:grpSpPr>
          <a:xfrm>
            <a:off x="5498779" y="3841216"/>
            <a:ext cx="1509349" cy="885213"/>
            <a:chOff x="5766587" y="3600400"/>
            <a:chExt cx="1509742" cy="885444"/>
          </a:xfrm>
        </p:grpSpPr>
        <p:pic>
          <p:nvPicPr>
            <p:cNvPr id="86" name="Graphic 85" descr="Handshake with solid fill">
              <a:extLst>
                <a:ext uri="{FF2B5EF4-FFF2-40B4-BE49-F238E27FC236}">
                  <a16:creationId xmlns:a16="http://schemas.microsoft.com/office/drawing/2014/main" id="{FDF02810-A1A8-4CCB-A4BB-5445E444EF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92623" y="3600400"/>
              <a:ext cx="657671" cy="657671"/>
            </a:xfrm>
            <a:prstGeom prst="rect">
              <a:avLst/>
            </a:prstGeom>
          </p:spPr>
        </p:pic>
        <p:sp>
          <p:nvSpPr>
            <p:cNvPr id="88" name="TextBox 87">
              <a:extLst>
                <a:ext uri="{FF2B5EF4-FFF2-40B4-BE49-F238E27FC236}">
                  <a16:creationId xmlns:a16="http://schemas.microsoft.com/office/drawing/2014/main" id="{1FB6AEC1-311D-48A5-907F-805AE8278ED8}"/>
                </a:ext>
              </a:extLst>
            </p:cNvPr>
            <p:cNvSpPr txBox="1"/>
            <p:nvPr/>
          </p:nvSpPr>
          <p:spPr>
            <a:xfrm>
              <a:off x="5766587" y="4116512"/>
              <a:ext cx="1509742" cy="369332"/>
            </a:xfrm>
            <a:prstGeom prst="rect">
              <a:avLst/>
            </a:prstGeom>
            <a:noFill/>
          </p:spPr>
          <p:txBody>
            <a:bodyPr wrap="square" rtlCol="0">
              <a:spAutoFit/>
            </a:bodyPr>
            <a:lstStyle/>
            <a:p>
              <a:pPr algn="ctr"/>
              <a:r>
                <a:rPr lang="en-GB" sz="900" b="1"/>
                <a:t>For our end user customers</a:t>
              </a:r>
            </a:p>
          </p:txBody>
        </p:sp>
      </p:grpSp>
      <p:grpSp>
        <p:nvGrpSpPr>
          <p:cNvPr id="93" name="Group 92">
            <a:extLst>
              <a:ext uri="{FF2B5EF4-FFF2-40B4-BE49-F238E27FC236}">
                <a16:creationId xmlns:a16="http://schemas.microsoft.com/office/drawing/2014/main" id="{7511FB83-9C72-432E-B952-8F84EAB4DB54}"/>
              </a:ext>
            </a:extLst>
          </p:cNvPr>
          <p:cNvGrpSpPr/>
          <p:nvPr/>
        </p:nvGrpSpPr>
        <p:grpSpPr>
          <a:xfrm>
            <a:off x="5498779" y="4896437"/>
            <a:ext cx="1509349" cy="791321"/>
            <a:chOff x="5766587" y="4559375"/>
            <a:chExt cx="1509742" cy="791527"/>
          </a:xfrm>
        </p:grpSpPr>
        <p:pic>
          <p:nvPicPr>
            <p:cNvPr id="84" name="Graphic 83" descr="Factory with solid fill">
              <a:extLst>
                <a:ext uri="{FF2B5EF4-FFF2-40B4-BE49-F238E27FC236}">
                  <a16:creationId xmlns:a16="http://schemas.microsoft.com/office/drawing/2014/main" id="{B4ECD59B-E89A-4F85-8034-401FB7848F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92623" y="4559375"/>
              <a:ext cx="657671" cy="657671"/>
            </a:xfrm>
            <a:prstGeom prst="rect">
              <a:avLst/>
            </a:prstGeom>
          </p:spPr>
        </p:pic>
        <p:sp>
          <p:nvSpPr>
            <p:cNvPr id="89" name="TextBox 88">
              <a:extLst>
                <a:ext uri="{FF2B5EF4-FFF2-40B4-BE49-F238E27FC236}">
                  <a16:creationId xmlns:a16="http://schemas.microsoft.com/office/drawing/2014/main" id="{F5971A81-438E-4862-A45D-CBC537C905E6}"/>
                </a:ext>
              </a:extLst>
            </p:cNvPr>
            <p:cNvSpPr txBox="1"/>
            <p:nvPr/>
          </p:nvSpPr>
          <p:spPr>
            <a:xfrm>
              <a:off x="5766587" y="5120070"/>
              <a:ext cx="1509742" cy="230832"/>
            </a:xfrm>
            <a:prstGeom prst="rect">
              <a:avLst/>
            </a:prstGeom>
            <a:noFill/>
          </p:spPr>
          <p:txBody>
            <a:bodyPr wrap="square" rtlCol="0">
              <a:spAutoFit/>
            </a:bodyPr>
            <a:lstStyle/>
            <a:p>
              <a:pPr algn="ctr"/>
              <a:r>
                <a:rPr lang="en-GB" sz="900" b="1"/>
                <a:t>For industry</a:t>
              </a:r>
            </a:p>
          </p:txBody>
        </p:sp>
      </p:grpSp>
      <p:grpSp>
        <p:nvGrpSpPr>
          <p:cNvPr id="94" name="Group 93">
            <a:extLst>
              <a:ext uri="{FF2B5EF4-FFF2-40B4-BE49-F238E27FC236}">
                <a16:creationId xmlns:a16="http://schemas.microsoft.com/office/drawing/2014/main" id="{EDB78111-D3FB-4C74-81EB-792FBEBBD6C1}"/>
              </a:ext>
            </a:extLst>
          </p:cNvPr>
          <p:cNvGrpSpPr/>
          <p:nvPr/>
        </p:nvGrpSpPr>
        <p:grpSpPr>
          <a:xfrm>
            <a:off x="5498781" y="5754901"/>
            <a:ext cx="1509349" cy="865772"/>
            <a:chOff x="5766589" y="5518349"/>
            <a:chExt cx="1509742" cy="865997"/>
          </a:xfrm>
        </p:grpSpPr>
        <p:pic>
          <p:nvPicPr>
            <p:cNvPr id="82" name="Graphic 81" descr="Group of people with solid fill">
              <a:extLst>
                <a:ext uri="{FF2B5EF4-FFF2-40B4-BE49-F238E27FC236}">
                  <a16:creationId xmlns:a16="http://schemas.microsoft.com/office/drawing/2014/main" id="{D41E4D80-B7B9-4B58-81AE-A7C315A84F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92623" y="5518349"/>
              <a:ext cx="657671" cy="657671"/>
            </a:xfrm>
            <a:prstGeom prst="rect">
              <a:avLst/>
            </a:prstGeom>
          </p:spPr>
        </p:pic>
        <p:sp>
          <p:nvSpPr>
            <p:cNvPr id="90" name="TextBox 89">
              <a:extLst>
                <a:ext uri="{FF2B5EF4-FFF2-40B4-BE49-F238E27FC236}">
                  <a16:creationId xmlns:a16="http://schemas.microsoft.com/office/drawing/2014/main" id="{29486819-5424-4A5F-9AE6-20B85F18DF1E}"/>
                </a:ext>
              </a:extLst>
            </p:cNvPr>
            <p:cNvSpPr txBox="1"/>
            <p:nvPr/>
          </p:nvSpPr>
          <p:spPr>
            <a:xfrm>
              <a:off x="5766589" y="6153514"/>
              <a:ext cx="1509742" cy="230832"/>
            </a:xfrm>
            <a:prstGeom prst="rect">
              <a:avLst/>
            </a:prstGeom>
            <a:noFill/>
          </p:spPr>
          <p:txBody>
            <a:bodyPr wrap="square" lIns="91440" tIns="45720" rIns="91440" bIns="45720" rtlCol="0" anchor="t">
              <a:spAutoFit/>
            </a:bodyPr>
            <a:lstStyle/>
            <a:p>
              <a:pPr algn="ctr"/>
              <a:r>
                <a:rPr lang="en-GB" sz="900" dirty="0"/>
                <a:t>For the general public</a:t>
              </a:r>
              <a:endParaRPr lang="en-GB" sz="900" dirty="0">
                <a:cs typeface="Arial"/>
              </a:endParaRPr>
            </a:p>
          </p:txBody>
        </p:sp>
      </p:grpSp>
      <p:sp>
        <p:nvSpPr>
          <p:cNvPr id="95" name="TextBox 94">
            <a:extLst>
              <a:ext uri="{FF2B5EF4-FFF2-40B4-BE49-F238E27FC236}">
                <a16:creationId xmlns:a16="http://schemas.microsoft.com/office/drawing/2014/main" id="{3C1EC39A-59EC-4D2C-839E-4A64B2B9D2FB}"/>
              </a:ext>
            </a:extLst>
          </p:cNvPr>
          <p:cNvSpPr txBox="1"/>
          <p:nvPr/>
        </p:nvSpPr>
        <p:spPr>
          <a:xfrm>
            <a:off x="6688504" y="2420072"/>
            <a:ext cx="4876148" cy="1569251"/>
          </a:xfrm>
          <a:prstGeom prst="rect">
            <a:avLst/>
          </a:prstGeom>
          <a:noFill/>
        </p:spPr>
        <p:txBody>
          <a:bodyPr wrap="square" rtlCol="0">
            <a:spAutoFit/>
          </a:bodyPr>
          <a:lstStyle/>
          <a:p>
            <a:pPr marL="171399" indent="-171399">
              <a:buFont typeface="Wingdings" panose="05000000000000000000" pitchFamily="2" charset="2"/>
              <a:buChar char="ü"/>
              <a:defRPr/>
            </a:pPr>
            <a:r>
              <a:rPr lang="en-GB" sz="1200" b="1">
                <a:latin typeface="Arial"/>
              </a:rPr>
              <a:t>Visibility into expenditure </a:t>
            </a:r>
            <a:r>
              <a:rPr lang="en-GB" sz="1200">
                <a:latin typeface="Arial"/>
              </a:rPr>
              <a:t>(Accounts Payable and Purchase Order), nationally normalised and accessible on a commercial data warehouse, providing the foundation for identifying price variation, common spend and rationalisation potential</a:t>
            </a:r>
          </a:p>
          <a:p>
            <a:pPr marL="171399" indent="-171399">
              <a:buFont typeface="Wingdings" panose="05000000000000000000" pitchFamily="2" charset="2"/>
              <a:buChar char="ü"/>
              <a:defRPr/>
            </a:pPr>
            <a:endParaRPr lang="en-GB" sz="1200" b="1">
              <a:latin typeface="Arial"/>
            </a:endParaRPr>
          </a:p>
          <a:p>
            <a:pPr marL="171399" indent="-171399">
              <a:buFont typeface="Wingdings" panose="05000000000000000000" pitchFamily="2" charset="2"/>
              <a:buChar char="ü"/>
              <a:defRPr/>
            </a:pPr>
            <a:r>
              <a:rPr lang="en-GB" sz="1200" b="1">
                <a:solidFill>
                  <a:prstClr val="black"/>
                </a:solidFill>
                <a:latin typeface="Arial"/>
                <a:cs typeface="Arial"/>
              </a:rPr>
              <a:t>Visibility into forecast procurement activity and contracted spend</a:t>
            </a:r>
            <a:r>
              <a:rPr lang="en-GB" sz="1200">
                <a:solidFill>
                  <a:prstClr val="black"/>
                </a:solidFill>
                <a:latin typeface="Arial"/>
                <a:cs typeface="Arial"/>
              </a:rPr>
              <a:t>, combined with supplier intelligence, enabling us to better inform resourcing and identify value and savings</a:t>
            </a:r>
          </a:p>
        </p:txBody>
      </p:sp>
      <p:sp>
        <p:nvSpPr>
          <p:cNvPr id="97" name="TextBox 96">
            <a:extLst>
              <a:ext uri="{FF2B5EF4-FFF2-40B4-BE49-F238E27FC236}">
                <a16:creationId xmlns:a16="http://schemas.microsoft.com/office/drawing/2014/main" id="{CAF64D2C-4C48-465D-8197-B6C258B34330}"/>
              </a:ext>
            </a:extLst>
          </p:cNvPr>
          <p:cNvSpPr txBox="1"/>
          <p:nvPr/>
        </p:nvSpPr>
        <p:spPr>
          <a:xfrm>
            <a:off x="6688504" y="3960742"/>
            <a:ext cx="4876148" cy="646163"/>
          </a:xfrm>
          <a:prstGeom prst="rect">
            <a:avLst/>
          </a:prstGeom>
          <a:noFill/>
        </p:spPr>
        <p:txBody>
          <a:bodyPr wrap="square">
            <a:spAutoFit/>
          </a:bodyPr>
          <a:lstStyle/>
          <a:p>
            <a:pPr marL="171399" indent="-171399">
              <a:buFont typeface="Wingdings" panose="05000000000000000000" pitchFamily="2" charset="2"/>
              <a:buChar char="ü"/>
              <a:defRPr/>
            </a:pPr>
            <a:r>
              <a:rPr lang="en-GB" sz="1200">
                <a:solidFill>
                  <a:prstClr val="black"/>
                </a:solidFill>
              </a:rPr>
              <a:t>Able to get a </a:t>
            </a:r>
            <a:r>
              <a:rPr lang="en-GB" sz="1200" b="1">
                <a:solidFill>
                  <a:prstClr val="black"/>
                </a:solidFill>
              </a:rPr>
              <a:t>more competitively priced deal </a:t>
            </a:r>
            <a:r>
              <a:rPr lang="en-GB" sz="1200">
                <a:solidFill>
                  <a:prstClr val="black"/>
                </a:solidFill>
              </a:rPr>
              <a:t>that meets their needs, with (financially) sustainable suppliers through assured routes to market and an ability to manage supplier contracts online</a:t>
            </a:r>
            <a:endParaRPr lang="en-GB" sz="1200">
              <a:solidFill>
                <a:prstClr val="black"/>
              </a:solidFill>
              <a:latin typeface="Arial"/>
            </a:endParaRPr>
          </a:p>
        </p:txBody>
      </p:sp>
      <p:sp>
        <p:nvSpPr>
          <p:cNvPr id="101" name="TextBox 100">
            <a:extLst>
              <a:ext uri="{FF2B5EF4-FFF2-40B4-BE49-F238E27FC236}">
                <a16:creationId xmlns:a16="http://schemas.microsoft.com/office/drawing/2014/main" id="{AF893CC8-F45D-4199-AA41-21E45B5BBDF2}"/>
              </a:ext>
            </a:extLst>
          </p:cNvPr>
          <p:cNvSpPr txBox="1"/>
          <p:nvPr/>
        </p:nvSpPr>
        <p:spPr>
          <a:xfrm>
            <a:off x="6688504" y="5957014"/>
            <a:ext cx="4876148" cy="461545"/>
          </a:xfrm>
          <a:prstGeom prst="rect">
            <a:avLst/>
          </a:prstGeom>
          <a:noFill/>
        </p:spPr>
        <p:txBody>
          <a:bodyPr wrap="square">
            <a:spAutoFit/>
          </a:bodyPr>
          <a:lstStyle/>
          <a:p>
            <a:pPr marL="171399" indent="-171399">
              <a:buFont typeface="Wingdings" panose="05000000000000000000" pitchFamily="2" charset="2"/>
              <a:buChar char="ü"/>
              <a:defRPr/>
            </a:pPr>
            <a:r>
              <a:rPr lang="en-GB" sz="1200">
                <a:latin typeface="Arial"/>
              </a:rPr>
              <a:t>Healthcare services are </a:t>
            </a:r>
            <a:r>
              <a:rPr lang="en-GB" sz="1200" b="1">
                <a:latin typeface="Arial"/>
              </a:rPr>
              <a:t>delivered on time </a:t>
            </a:r>
            <a:r>
              <a:rPr lang="en-GB" sz="1200">
                <a:latin typeface="Arial"/>
              </a:rPr>
              <a:t>and to the </a:t>
            </a:r>
            <a:r>
              <a:rPr lang="en-GB" sz="1200" b="1">
                <a:latin typeface="Arial"/>
              </a:rPr>
              <a:t>best quality with the best value </a:t>
            </a:r>
          </a:p>
        </p:txBody>
      </p:sp>
      <p:cxnSp>
        <p:nvCxnSpPr>
          <p:cNvPr id="102" name="Straight Connector 101">
            <a:extLst>
              <a:ext uri="{FF2B5EF4-FFF2-40B4-BE49-F238E27FC236}">
                <a16:creationId xmlns:a16="http://schemas.microsoft.com/office/drawing/2014/main" id="{DCEEDBE2-3322-4A5E-A1FF-8158CE545058}"/>
              </a:ext>
            </a:extLst>
          </p:cNvPr>
          <p:cNvCxnSpPr>
            <a:cxnSpLocks/>
          </p:cNvCxnSpPr>
          <p:nvPr/>
        </p:nvCxnSpPr>
        <p:spPr>
          <a:xfrm>
            <a:off x="5955107" y="2378954"/>
            <a:ext cx="55785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A6EFCD24-9D46-4050-A112-1A2A9B53DDC6}"/>
              </a:ext>
            </a:extLst>
          </p:cNvPr>
          <p:cNvSpPr txBox="1"/>
          <p:nvPr/>
        </p:nvSpPr>
        <p:spPr>
          <a:xfrm>
            <a:off x="687618" y="2049471"/>
            <a:ext cx="4811161" cy="4530114"/>
          </a:xfrm>
          <a:prstGeom prst="rect">
            <a:avLst/>
          </a:prstGeom>
          <a:noFill/>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noAutofit/>
          </a:bodyPr>
          <a:lstStyle/>
          <a:p>
            <a:pPr algn="ctr">
              <a:defRPr/>
            </a:pPr>
            <a:endParaRPr lang="en-GB" sz="1200">
              <a:solidFill>
                <a:srgbClr val="0070C0"/>
              </a:solidFill>
              <a:cs typeface="Arial"/>
            </a:endParaRPr>
          </a:p>
        </p:txBody>
      </p:sp>
      <p:grpSp>
        <p:nvGrpSpPr>
          <p:cNvPr id="118" name="Group 117">
            <a:extLst>
              <a:ext uri="{FF2B5EF4-FFF2-40B4-BE49-F238E27FC236}">
                <a16:creationId xmlns:a16="http://schemas.microsoft.com/office/drawing/2014/main" id="{6F4B87F0-7DD0-4A8F-AE4D-57BDBC35F7FE}"/>
              </a:ext>
            </a:extLst>
          </p:cNvPr>
          <p:cNvGrpSpPr>
            <a:grpSpLocks noChangeAspect="1"/>
          </p:cNvGrpSpPr>
          <p:nvPr/>
        </p:nvGrpSpPr>
        <p:grpSpPr>
          <a:xfrm>
            <a:off x="687619" y="1004436"/>
            <a:ext cx="884231" cy="883220"/>
            <a:chOff x="4046448" y="2075531"/>
            <a:chExt cx="3903253" cy="3898813"/>
          </a:xfrm>
        </p:grpSpPr>
        <p:sp>
          <p:nvSpPr>
            <p:cNvPr id="119" name="Freeform: Shape 118">
              <a:extLst>
                <a:ext uri="{FF2B5EF4-FFF2-40B4-BE49-F238E27FC236}">
                  <a16:creationId xmlns:a16="http://schemas.microsoft.com/office/drawing/2014/main" id="{FE4F508B-B13D-4B33-97FB-42B9E81FFFAD}"/>
                </a:ext>
              </a:extLst>
            </p:cNvPr>
            <p:cNvSpPr/>
            <p:nvPr/>
          </p:nvSpPr>
          <p:spPr>
            <a:xfrm>
              <a:off x="4171671" y="2075531"/>
              <a:ext cx="3730072" cy="3730072"/>
            </a:xfrm>
            <a:custGeom>
              <a:avLst/>
              <a:gdLst>
                <a:gd name="connsiteX0" fmla="*/ 1865036 w 3730072"/>
                <a:gd name="connsiteY0" fmla="*/ 0 h 3730072"/>
                <a:gd name="connsiteX1" fmla="*/ 3323180 w 3730072"/>
                <a:gd name="connsiteY1" fmla="*/ 702206 h 3730072"/>
                <a:gd name="connsiteX2" fmla="*/ 1865036 w 3730072"/>
                <a:gd name="connsiteY2" fmla="*/ 1865036 h 3730072"/>
                <a:gd name="connsiteX3" fmla="*/ 1865036 w 3730072"/>
                <a:gd name="connsiteY3" fmla="*/ 0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1865036" y="0"/>
                  </a:moveTo>
                  <a:cubicBezTo>
                    <a:pt x="2432613" y="0"/>
                    <a:pt x="2969302" y="258456"/>
                    <a:pt x="3323180" y="702206"/>
                  </a:cubicBezTo>
                  <a:lnTo>
                    <a:pt x="1865036" y="1865036"/>
                  </a:lnTo>
                  <a:lnTo>
                    <a:pt x="1865036" y="0"/>
                  </a:lnTo>
                  <a:close/>
                </a:path>
              </a:pathLst>
            </a:custGeom>
            <a:solidFill>
              <a:srgbClr val="FF3399">
                <a:alpha val="1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73076" tIns="360240" rIns="896077" bIns="2686489" numCol="1" spcCol="1270" anchor="ctr" anchorCtr="0">
              <a:noAutofit/>
            </a:bodyPr>
            <a:lstStyle/>
            <a:p>
              <a:pPr algn="ctr" defTabSz="488803">
                <a:lnSpc>
                  <a:spcPct val="90000"/>
                </a:lnSpc>
                <a:spcBef>
                  <a:spcPct val="0"/>
                </a:spcBef>
                <a:spcAft>
                  <a:spcPct val="35000"/>
                </a:spcAft>
              </a:pPr>
              <a:endParaRPr lang="en-GB" sz="1100" b="1"/>
            </a:p>
          </p:txBody>
        </p:sp>
        <p:sp>
          <p:nvSpPr>
            <p:cNvPr id="120" name="Freeform: Shape 119">
              <a:extLst>
                <a:ext uri="{FF2B5EF4-FFF2-40B4-BE49-F238E27FC236}">
                  <a16:creationId xmlns:a16="http://schemas.microsoft.com/office/drawing/2014/main" id="{B0AA5384-85C7-4E2F-890E-AC4D1FE5FB07}"/>
                </a:ext>
              </a:extLst>
            </p:cNvPr>
            <p:cNvSpPr/>
            <p:nvPr/>
          </p:nvSpPr>
          <p:spPr>
            <a:xfrm>
              <a:off x="4219629" y="2135478"/>
              <a:ext cx="3730072" cy="3730072"/>
            </a:xfrm>
            <a:custGeom>
              <a:avLst/>
              <a:gdLst>
                <a:gd name="connsiteX0" fmla="*/ 3323180 w 3730072"/>
                <a:gd name="connsiteY0" fmla="*/ 702206 h 3730072"/>
                <a:gd name="connsiteX1" fmla="*/ 3683311 w 3730072"/>
                <a:gd name="connsiteY1" fmla="*/ 2280045 h 3730072"/>
                <a:gd name="connsiteX2" fmla="*/ 1865036 w 3730072"/>
                <a:gd name="connsiteY2" fmla="*/ 1865036 h 3730072"/>
                <a:gd name="connsiteX3" fmla="*/ 3323180 w 3730072"/>
                <a:gd name="connsiteY3" fmla="*/ 702206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3323180" y="702206"/>
                  </a:moveTo>
                  <a:cubicBezTo>
                    <a:pt x="3677058" y="1145955"/>
                    <a:pt x="3809609" y="1726700"/>
                    <a:pt x="3683311" y="2280045"/>
                  </a:cubicBezTo>
                  <a:lnTo>
                    <a:pt x="1865036" y="1865036"/>
                  </a:lnTo>
                  <a:lnTo>
                    <a:pt x="3323180" y="702206"/>
                  </a:lnTo>
                  <a:close/>
                </a:path>
              </a:pathLst>
            </a:custGeom>
            <a:solidFill>
              <a:srgbClr val="7030A0">
                <a:alpha val="1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46648" tIns="1365765" rIns="189323" bIns="1769752" numCol="1" spcCol="1270" anchor="ctr" anchorCtr="0">
              <a:noAutofit/>
            </a:bodyPr>
            <a:lstStyle/>
            <a:p>
              <a:pPr algn="ctr" defTabSz="488803">
                <a:lnSpc>
                  <a:spcPct val="90000"/>
                </a:lnSpc>
                <a:spcBef>
                  <a:spcPct val="0"/>
                </a:spcBef>
                <a:spcAft>
                  <a:spcPct val="35000"/>
                </a:spcAft>
              </a:pPr>
              <a:endParaRPr lang="en-GB" sz="1100" b="1"/>
            </a:p>
          </p:txBody>
        </p:sp>
        <p:sp>
          <p:nvSpPr>
            <p:cNvPr id="121" name="Freeform: Shape 120">
              <a:extLst>
                <a:ext uri="{FF2B5EF4-FFF2-40B4-BE49-F238E27FC236}">
                  <a16:creationId xmlns:a16="http://schemas.microsoft.com/office/drawing/2014/main" id="{5B2CBAFC-DDE2-4FEF-88B8-920A6B94F9B3}"/>
                </a:ext>
              </a:extLst>
            </p:cNvPr>
            <p:cNvSpPr/>
            <p:nvPr/>
          </p:nvSpPr>
          <p:spPr>
            <a:xfrm>
              <a:off x="4202311" y="2210968"/>
              <a:ext cx="3730072" cy="3730072"/>
            </a:xfrm>
            <a:custGeom>
              <a:avLst/>
              <a:gdLst>
                <a:gd name="connsiteX0" fmla="*/ 3683312 w 3730072"/>
                <a:gd name="connsiteY0" fmla="*/ 2280045 h 3730072"/>
                <a:gd name="connsiteX1" fmla="*/ 2674245 w 3730072"/>
                <a:gd name="connsiteY1" fmla="*/ 3545375 h 3730072"/>
                <a:gd name="connsiteX2" fmla="*/ 1865036 w 3730072"/>
                <a:gd name="connsiteY2" fmla="*/ 1865036 h 3730072"/>
                <a:gd name="connsiteX3" fmla="*/ 3683312 w 3730072"/>
                <a:gd name="connsiteY3" fmla="*/ 2280045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3683312" y="2280045"/>
                  </a:moveTo>
                  <a:cubicBezTo>
                    <a:pt x="3557014" y="2833391"/>
                    <a:pt x="3185614" y="3299113"/>
                    <a:pt x="2674245" y="3545375"/>
                  </a:cubicBezTo>
                  <a:lnTo>
                    <a:pt x="1865036" y="1865036"/>
                  </a:lnTo>
                  <a:lnTo>
                    <a:pt x="3683312" y="2280045"/>
                  </a:lnTo>
                  <a:close/>
                </a:path>
              </a:pathLst>
            </a:custGeom>
            <a:solidFill>
              <a:schemeClr val="accent5">
                <a:alpha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08582" tIns="2222571" rIns="460571" bIns="846355" numCol="1" spcCol="1270" anchor="ctr" anchorCtr="0">
              <a:noAutofit/>
            </a:bodyPr>
            <a:lstStyle/>
            <a:p>
              <a:pPr algn="ctr" defTabSz="488803">
                <a:lnSpc>
                  <a:spcPct val="90000"/>
                </a:lnSpc>
                <a:spcBef>
                  <a:spcPct val="0"/>
                </a:spcBef>
                <a:spcAft>
                  <a:spcPct val="35000"/>
                </a:spcAft>
              </a:pPr>
              <a:endParaRPr lang="en-GB" sz="1100" b="1"/>
            </a:p>
          </p:txBody>
        </p:sp>
        <p:sp>
          <p:nvSpPr>
            <p:cNvPr id="122" name="Freeform: Shape 121">
              <a:extLst>
                <a:ext uri="{FF2B5EF4-FFF2-40B4-BE49-F238E27FC236}">
                  <a16:creationId xmlns:a16="http://schemas.microsoft.com/office/drawing/2014/main" id="{631B504E-3EA5-4685-B535-D664DAC4106F}"/>
                </a:ext>
              </a:extLst>
            </p:cNvPr>
            <p:cNvSpPr/>
            <p:nvPr/>
          </p:nvSpPr>
          <p:spPr>
            <a:xfrm>
              <a:off x="4133038" y="2244272"/>
              <a:ext cx="3730072" cy="3730072"/>
            </a:xfrm>
            <a:custGeom>
              <a:avLst/>
              <a:gdLst>
                <a:gd name="connsiteX0" fmla="*/ 2674204 w 3730072"/>
                <a:gd name="connsiteY0" fmla="*/ 3545395 h 3730072"/>
                <a:gd name="connsiteX1" fmla="*/ 1055827 w 3730072"/>
                <a:gd name="connsiteY1" fmla="*/ 3545375 h 3730072"/>
                <a:gd name="connsiteX2" fmla="*/ 1865036 w 3730072"/>
                <a:gd name="connsiteY2" fmla="*/ 1865036 h 3730072"/>
                <a:gd name="connsiteX3" fmla="*/ 2674204 w 3730072"/>
                <a:gd name="connsiteY3" fmla="*/ 3545395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2674204" y="3545395"/>
                  </a:moveTo>
                  <a:cubicBezTo>
                    <a:pt x="2162843" y="3791638"/>
                    <a:pt x="1567181" y="3791631"/>
                    <a:pt x="1055827" y="3545375"/>
                  </a:cubicBezTo>
                  <a:lnTo>
                    <a:pt x="1865036" y="1865036"/>
                  </a:lnTo>
                  <a:lnTo>
                    <a:pt x="2674204" y="3545395"/>
                  </a:lnTo>
                  <a:close/>
                </a:path>
              </a:pathLst>
            </a:custGeom>
            <a:solidFill>
              <a:srgbClr val="FF99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45676" tIns="2943974" rIns="1445675" bIns="191543" numCol="1" spcCol="1270" anchor="ctr" anchorCtr="0">
              <a:noAutofit/>
            </a:bodyPr>
            <a:lstStyle/>
            <a:p>
              <a:pPr algn="ctr" defTabSz="488803">
                <a:lnSpc>
                  <a:spcPct val="90000"/>
                </a:lnSpc>
                <a:spcBef>
                  <a:spcPct val="0"/>
                </a:spcBef>
                <a:spcAft>
                  <a:spcPct val="35000"/>
                </a:spcAft>
              </a:pPr>
              <a:endParaRPr lang="en-GB" sz="1100" b="1"/>
            </a:p>
          </p:txBody>
        </p:sp>
        <p:sp>
          <p:nvSpPr>
            <p:cNvPr id="123" name="Freeform: Shape 122">
              <a:extLst>
                <a:ext uri="{FF2B5EF4-FFF2-40B4-BE49-F238E27FC236}">
                  <a16:creationId xmlns:a16="http://schemas.microsoft.com/office/drawing/2014/main" id="{3D6A5139-0751-4579-9539-B93E4B4CDBB5}"/>
                </a:ext>
              </a:extLst>
            </p:cNvPr>
            <p:cNvSpPr/>
            <p:nvPr/>
          </p:nvSpPr>
          <p:spPr>
            <a:xfrm>
              <a:off x="4063766" y="2210968"/>
              <a:ext cx="3730072" cy="3730072"/>
            </a:xfrm>
            <a:custGeom>
              <a:avLst/>
              <a:gdLst>
                <a:gd name="connsiteX0" fmla="*/ 1055827 w 3730072"/>
                <a:gd name="connsiteY0" fmla="*/ 3545375 h 3730072"/>
                <a:gd name="connsiteX1" fmla="*/ 46760 w 3730072"/>
                <a:gd name="connsiteY1" fmla="*/ 2280044 h 3730072"/>
                <a:gd name="connsiteX2" fmla="*/ 1865036 w 3730072"/>
                <a:gd name="connsiteY2" fmla="*/ 1865036 h 3730072"/>
                <a:gd name="connsiteX3" fmla="*/ 1055827 w 3730072"/>
                <a:gd name="connsiteY3" fmla="*/ 3545375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1055827" y="3545375"/>
                  </a:moveTo>
                  <a:cubicBezTo>
                    <a:pt x="544458" y="3299113"/>
                    <a:pt x="173058" y="2833391"/>
                    <a:pt x="46760" y="2280044"/>
                  </a:cubicBezTo>
                  <a:lnTo>
                    <a:pt x="1865036" y="1865036"/>
                  </a:lnTo>
                  <a:lnTo>
                    <a:pt x="1055827" y="3545375"/>
                  </a:lnTo>
                  <a:close/>
                </a:path>
              </a:pathLst>
            </a:custGeom>
            <a:solidFill>
              <a:srgbClr val="FFFF66">
                <a:alpha val="1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0570" tIns="2222571" rIns="2408583" bIns="846355" numCol="1" spcCol="1270" anchor="ctr" anchorCtr="0">
              <a:noAutofit/>
            </a:bodyPr>
            <a:lstStyle/>
            <a:p>
              <a:pPr algn="ctr" defTabSz="488803">
                <a:lnSpc>
                  <a:spcPct val="90000"/>
                </a:lnSpc>
                <a:spcBef>
                  <a:spcPct val="0"/>
                </a:spcBef>
                <a:spcAft>
                  <a:spcPct val="35000"/>
                </a:spcAft>
              </a:pPr>
              <a:endParaRPr lang="en-GB" sz="1100" b="1">
                <a:solidFill>
                  <a:schemeClr val="tx1"/>
                </a:solidFill>
              </a:endParaRPr>
            </a:p>
          </p:txBody>
        </p:sp>
        <p:sp>
          <p:nvSpPr>
            <p:cNvPr id="124" name="Freeform: Shape 123">
              <a:extLst>
                <a:ext uri="{FF2B5EF4-FFF2-40B4-BE49-F238E27FC236}">
                  <a16:creationId xmlns:a16="http://schemas.microsoft.com/office/drawing/2014/main" id="{403FB351-C786-41CF-92B0-2BB96F79EEDA}"/>
                </a:ext>
              </a:extLst>
            </p:cNvPr>
            <p:cNvSpPr/>
            <p:nvPr/>
          </p:nvSpPr>
          <p:spPr>
            <a:xfrm>
              <a:off x="4046448" y="2135478"/>
              <a:ext cx="3730072" cy="3730072"/>
            </a:xfrm>
            <a:custGeom>
              <a:avLst/>
              <a:gdLst>
                <a:gd name="connsiteX0" fmla="*/ 46760 w 3730072"/>
                <a:gd name="connsiteY0" fmla="*/ 2280044 h 3730072"/>
                <a:gd name="connsiteX1" fmla="*/ 406892 w 3730072"/>
                <a:gd name="connsiteY1" fmla="*/ 702206 h 3730072"/>
                <a:gd name="connsiteX2" fmla="*/ 1865036 w 3730072"/>
                <a:gd name="connsiteY2" fmla="*/ 1865036 h 3730072"/>
                <a:gd name="connsiteX3" fmla="*/ 46760 w 3730072"/>
                <a:gd name="connsiteY3" fmla="*/ 2280044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46760" y="2280044"/>
                  </a:moveTo>
                  <a:cubicBezTo>
                    <a:pt x="-79537" y="1726699"/>
                    <a:pt x="53014" y="1145954"/>
                    <a:pt x="406892" y="702206"/>
                  </a:cubicBezTo>
                  <a:lnTo>
                    <a:pt x="1865036" y="1865036"/>
                  </a:lnTo>
                  <a:lnTo>
                    <a:pt x="46760" y="2280044"/>
                  </a:lnTo>
                  <a:close/>
                </a:path>
              </a:pathLst>
            </a:custGeom>
            <a:solidFill>
              <a:scrgbClr r="0" g="0" b="0">
                <a:alpha val="10000"/>
              </a:sc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9323" tIns="1365765" rIns="2546648" bIns="1769752" numCol="1" spcCol="1270" anchor="ctr" anchorCtr="0">
              <a:noAutofit/>
            </a:bodyPr>
            <a:lstStyle/>
            <a:p>
              <a:pPr algn="ctr" defTabSz="488803">
                <a:lnSpc>
                  <a:spcPct val="90000"/>
                </a:lnSpc>
                <a:spcBef>
                  <a:spcPct val="0"/>
                </a:spcBef>
                <a:spcAft>
                  <a:spcPct val="35000"/>
                </a:spcAft>
              </a:pPr>
              <a:endParaRPr lang="en-GB" sz="1100"/>
            </a:p>
          </p:txBody>
        </p:sp>
        <p:sp>
          <p:nvSpPr>
            <p:cNvPr id="125" name="Freeform: Shape 124">
              <a:extLst>
                <a:ext uri="{FF2B5EF4-FFF2-40B4-BE49-F238E27FC236}">
                  <a16:creationId xmlns:a16="http://schemas.microsoft.com/office/drawing/2014/main" id="{BD6838F2-D286-418D-98B9-7C90CCF5E0B3}"/>
                </a:ext>
              </a:extLst>
            </p:cNvPr>
            <p:cNvSpPr/>
            <p:nvPr/>
          </p:nvSpPr>
          <p:spPr>
            <a:xfrm>
              <a:off x="4094406" y="2075531"/>
              <a:ext cx="3730072" cy="3730072"/>
            </a:xfrm>
            <a:custGeom>
              <a:avLst/>
              <a:gdLst>
                <a:gd name="connsiteX0" fmla="*/ 406892 w 3730072"/>
                <a:gd name="connsiteY0" fmla="*/ 702206 h 3730072"/>
                <a:gd name="connsiteX1" fmla="*/ 1865036 w 3730072"/>
                <a:gd name="connsiteY1" fmla="*/ 0 h 3730072"/>
                <a:gd name="connsiteX2" fmla="*/ 1865036 w 3730072"/>
                <a:gd name="connsiteY2" fmla="*/ 1865036 h 3730072"/>
                <a:gd name="connsiteX3" fmla="*/ 406892 w 3730072"/>
                <a:gd name="connsiteY3" fmla="*/ 702206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406892" y="702206"/>
                  </a:moveTo>
                  <a:cubicBezTo>
                    <a:pt x="760770" y="258456"/>
                    <a:pt x="1297460" y="0"/>
                    <a:pt x="1865036" y="0"/>
                  </a:cubicBezTo>
                  <a:lnTo>
                    <a:pt x="1865036" y="1865036"/>
                  </a:lnTo>
                  <a:lnTo>
                    <a:pt x="406892" y="702206"/>
                  </a:lnTo>
                  <a:close/>
                </a:path>
              </a:pathLst>
            </a:custGeom>
            <a:solidFill>
              <a:schemeClr val="accent4">
                <a:lumMod val="60000"/>
                <a:lumOff val="40000"/>
                <a:alpha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96076" tIns="360240" rIns="1973077" bIns="2686489" numCol="1" spcCol="1270" anchor="ctr" anchorCtr="0">
              <a:noAutofit/>
            </a:bodyPr>
            <a:lstStyle/>
            <a:p>
              <a:pPr algn="ctr" defTabSz="488803">
                <a:lnSpc>
                  <a:spcPct val="90000"/>
                </a:lnSpc>
                <a:spcBef>
                  <a:spcPct val="0"/>
                </a:spcBef>
                <a:spcAft>
                  <a:spcPct val="35000"/>
                </a:spcAft>
              </a:pPr>
              <a:endParaRPr lang="en-GB" sz="1100" b="1"/>
            </a:p>
          </p:txBody>
        </p:sp>
      </p:grpSp>
      <p:pic>
        <p:nvPicPr>
          <p:cNvPr id="4" name="Google Shape;32;p1">
            <a:extLst>
              <a:ext uri="{FF2B5EF4-FFF2-40B4-BE49-F238E27FC236}">
                <a16:creationId xmlns:a16="http://schemas.microsoft.com/office/drawing/2014/main" id="{FF6FB927-C917-F92D-4829-41DCD995FDC3}"/>
              </a:ext>
            </a:extLst>
          </p:cNvPr>
          <p:cNvPicPr preferRelativeResize="0"/>
          <p:nvPr/>
        </p:nvPicPr>
        <p:blipFill rotWithShape="1">
          <a:blip r:embed="rId11">
            <a:alphaModFix/>
          </a:blip>
          <a:srcRect b="46536"/>
          <a:stretch/>
        </p:blipFill>
        <p:spPr>
          <a:xfrm>
            <a:off x="1237751" y="2202899"/>
            <a:ext cx="3514118" cy="899131"/>
          </a:xfrm>
          <a:prstGeom prst="rect">
            <a:avLst/>
          </a:prstGeom>
          <a:noFill/>
          <a:ln>
            <a:noFill/>
          </a:ln>
        </p:spPr>
      </p:pic>
      <p:pic>
        <p:nvPicPr>
          <p:cNvPr id="5" name="Picture 5" descr="Graphical user interface, application&#10;&#10;Description automatically generated">
            <a:extLst>
              <a:ext uri="{FF2B5EF4-FFF2-40B4-BE49-F238E27FC236}">
                <a16:creationId xmlns:a16="http://schemas.microsoft.com/office/drawing/2014/main" id="{BFA493AB-6B7F-16F2-E47F-4C3999C91EAC}"/>
              </a:ext>
            </a:extLst>
          </p:cNvPr>
          <p:cNvPicPr>
            <a:picLocks noChangeAspect="1"/>
          </p:cNvPicPr>
          <p:nvPr/>
        </p:nvPicPr>
        <p:blipFill>
          <a:blip r:embed="rId12"/>
          <a:stretch>
            <a:fillRect/>
          </a:stretch>
        </p:blipFill>
        <p:spPr>
          <a:xfrm>
            <a:off x="1612900" y="3545712"/>
            <a:ext cx="2764366" cy="1533992"/>
          </a:xfrm>
          <a:prstGeom prst="rect">
            <a:avLst/>
          </a:prstGeom>
        </p:spPr>
      </p:pic>
      <p:sp>
        <p:nvSpPr>
          <p:cNvPr id="10" name="Freeform 40">
            <a:extLst>
              <a:ext uri="{FF2B5EF4-FFF2-40B4-BE49-F238E27FC236}">
                <a16:creationId xmlns:a16="http://schemas.microsoft.com/office/drawing/2014/main" id="{2F8A0FB9-437E-C7EE-BF1D-E481B996C6A3}"/>
              </a:ext>
            </a:extLst>
          </p:cNvPr>
          <p:cNvSpPr>
            <a:spLocks noChangeAspect="1" noEditPoints="1"/>
          </p:cNvSpPr>
          <p:nvPr/>
        </p:nvSpPr>
        <p:spPr bwMode="auto">
          <a:xfrm>
            <a:off x="1234049" y="3306134"/>
            <a:ext cx="3680270" cy="2588818"/>
          </a:xfrm>
          <a:custGeom>
            <a:avLst/>
            <a:gdLst>
              <a:gd name="T0" fmla="*/ 133 w 148"/>
              <a:gd name="T1" fmla="*/ 0 h 130"/>
              <a:gd name="T2" fmla="*/ 15 w 148"/>
              <a:gd name="T3" fmla="*/ 0 h 130"/>
              <a:gd name="T4" fmla="*/ 0 w 148"/>
              <a:gd name="T5" fmla="*/ 14 h 130"/>
              <a:gd name="T6" fmla="*/ 0 w 148"/>
              <a:gd name="T7" fmla="*/ 96 h 130"/>
              <a:gd name="T8" fmla="*/ 15 w 148"/>
              <a:gd name="T9" fmla="*/ 113 h 130"/>
              <a:gd name="T10" fmla="*/ 47 w 148"/>
              <a:gd name="T11" fmla="*/ 120 h 130"/>
              <a:gd name="T12" fmla="*/ 37 w 148"/>
              <a:gd name="T13" fmla="*/ 130 h 130"/>
              <a:gd name="T14" fmla="*/ 111 w 148"/>
              <a:gd name="T15" fmla="*/ 130 h 130"/>
              <a:gd name="T16" fmla="*/ 101 w 148"/>
              <a:gd name="T17" fmla="*/ 120 h 130"/>
              <a:gd name="T18" fmla="*/ 133 w 148"/>
              <a:gd name="T19" fmla="*/ 113 h 130"/>
              <a:gd name="T20" fmla="*/ 148 w 148"/>
              <a:gd name="T21" fmla="*/ 96 h 130"/>
              <a:gd name="T22" fmla="*/ 148 w 148"/>
              <a:gd name="T23" fmla="*/ 14 h 130"/>
              <a:gd name="T24" fmla="*/ 133 w 148"/>
              <a:gd name="T25" fmla="*/ 0 h 130"/>
              <a:gd name="T26" fmla="*/ 133 w 148"/>
              <a:gd name="T27" fmla="*/ 95 h 130"/>
              <a:gd name="T28" fmla="*/ 15 w 148"/>
              <a:gd name="T29" fmla="*/ 95 h 130"/>
              <a:gd name="T30" fmla="*/ 15 w 148"/>
              <a:gd name="T31" fmla="*/ 13 h 130"/>
              <a:gd name="T32" fmla="*/ 133 w 148"/>
              <a:gd name="T33" fmla="*/ 13 h 130"/>
              <a:gd name="T34" fmla="*/ 133 w 148"/>
              <a:gd name="T35" fmla="*/ 9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 h="130">
                <a:moveTo>
                  <a:pt x="133" y="0"/>
                </a:moveTo>
                <a:cubicBezTo>
                  <a:pt x="15" y="0"/>
                  <a:pt x="15" y="0"/>
                  <a:pt x="15" y="0"/>
                </a:cubicBezTo>
                <a:cubicBezTo>
                  <a:pt x="7" y="0"/>
                  <a:pt x="0" y="6"/>
                  <a:pt x="0" y="14"/>
                </a:cubicBezTo>
                <a:cubicBezTo>
                  <a:pt x="0" y="96"/>
                  <a:pt x="0" y="96"/>
                  <a:pt x="0" y="96"/>
                </a:cubicBezTo>
                <a:cubicBezTo>
                  <a:pt x="0" y="104"/>
                  <a:pt x="7" y="112"/>
                  <a:pt x="15" y="113"/>
                </a:cubicBezTo>
                <a:cubicBezTo>
                  <a:pt x="47" y="120"/>
                  <a:pt x="47" y="120"/>
                  <a:pt x="47" y="120"/>
                </a:cubicBezTo>
                <a:cubicBezTo>
                  <a:pt x="47" y="120"/>
                  <a:pt x="19" y="130"/>
                  <a:pt x="37" y="130"/>
                </a:cubicBezTo>
                <a:cubicBezTo>
                  <a:pt x="111" y="130"/>
                  <a:pt x="111" y="130"/>
                  <a:pt x="111" y="130"/>
                </a:cubicBezTo>
                <a:cubicBezTo>
                  <a:pt x="129" y="130"/>
                  <a:pt x="101" y="120"/>
                  <a:pt x="101" y="120"/>
                </a:cubicBezTo>
                <a:cubicBezTo>
                  <a:pt x="133" y="113"/>
                  <a:pt x="133" y="113"/>
                  <a:pt x="133" y="113"/>
                </a:cubicBezTo>
                <a:cubicBezTo>
                  <a:pt x="141" y="112"/>
                  <a:pt x="148" y="104"/>
                  <a:pt x="148" y="96"/>
                </a:cubicBezTo>
                <a:cubicBezTo>
                  <a:pt x="148" y="14"/>
                  <a:pt x="148" y="14"/>
                  <a:pt x="148" y="14"/>
                </a:cubicBezTo>
                <a:cubicBezTo>
                  <a:pt x="148" y="6"/>
                  <a:pt x="141" y="0"/>
                  <a:pt x="133" y="0"/>
                </a:cubicBezTo>
                <a:close/>
                <a:moveTo>
                  <a:pt x="133" y="95"/>
                </a:moveTo>
                <a:cubicBezTo>
                  <a:pt x="15" y="95"/>
                  <a:pt x="15" y="95"/>
                  <a:pt x="15" y="95"/>
                </a:cubicBezTo>
                <a:cubicBezTo>
                  <a:pt x="15" y="13"/>
                  <a:pt x="15" y="13"/>
                  <a:pt x="15" y="13"/>
                </a:cubicBezTo>
                <a:cubicBezTo>
                  <a:pt x="133" y="13"/>
                  <a:pt x="133" y="13"/>
                  <a:pt x="133" y="13"/>
                </a:cubicBezTo>
                <a:lnTo>
                  <a:pt x="133" y="9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27182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097C962-2FC2-4C6F-B889-F3701B3F37E8}"/>
              </a:ext>
            </a:extLst>
          </p:cNvPr>
          <p:cNvSpPr txBox="1"/>
          <p:nvPr/>
        </p:nvSpPr>
        <p:spPr>
          <a:xfrm>
            <a:off x="6688504" y="4837537"/>
            <a:ext cx="4876148" cy="646163"/>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171399" indent="-171399">
              <a:buFont typeface="Wingdings" panose="05000000000000000000" pitchFamily="2" charset="2"/>
              <a:buChar char="ü"/>
              <a:defRPr/>
            </a:pPr>
            <a:r>
              <a:rPr lang="en-GB" sz="1200">
                <a:solidFill>
                  <a:prstClr val="black"/>
                </a:solidFill>
                <a:latin typeface="Arial"/>
              </a:rPr>
              <a:t>Understand NHS priorities and commercial approaches, making it </a:t>
            </a:r>
            <a:r>
              <a:rPr lang="en-GB" sz="1200" b="1">
                <a:solidFill>
                  <a:prstClr val="black"/>
                </a:solidFill>
                <a:latin typeface="Arial"/>
              </a:rPr>
              <a:t>easier to do business </a:t>
            </a:r>
            <a:r>
              <a:rPr lang="en-GB" sz="1200">
                <a:solidFill>
                  <a:prstClr val="black"/>
                </a:solidFill>
                <a:latin typeface="Arial"/>
              </a:rPr>
              <a:t>and </a:t>
            </a:r>
            <a:r>
              <a:rPr lang="en-GB" sz="1200" b="1">
                <a:solidFill>
                  <a:prstClr val="black"/>
                </a:solidFill>
                <a:latin typeface="Arial"/>
              </a:rPr>
              <a:t>develop positive working relationships</a:t>
            </a:r>
          </a:p>
        </p:txBody>
      </p:sp>
      <p:sp>
        <p:nvSpPr>
          <p:cNvPr id="2" name="Title 1">
            <a:extLst>
              <a:ext uri="{FF2B5EF4-FFF2-40B4-BE49-F238E27FC236}">
                <a16:creationId xmlns:a16="http://schemas.microsoft.com/office/drawing/2014/main" id="{A6433CD9-1B2C-4447-86C1-03CE20D2B6BB}"/>
              </a:ext>
            </a:extLst>
          </p:cNvPr>
          <p:cNvSpPr>
            <a:spLocks noGrp="1"/>
          </p:cNvSpPr>
          <p:nvPr>
            <p:ph type="title"/>
          </p:nvPr>
        </p:nvSpPr>
        <p:spPr>
          <a:xfrm>
            <a:off x="766767" y="490962"/>
            <a:ext cx="9948100" cy="584438"/>
          </a:xfrm>
        </p:spPr>
        <p:txBody>
          <a:bodyPr/>
          <a:lstStyle/>
          <a:p>
            <a:r>
              <a:rPr lang="en-GB" sz="3200"/>
              <a:t>Commercial Strategies</a:t>
            </a:r>
            <a:r>
              <a:rPr lang="en-GB" sz="2350"/>
              <a:t> </a:t>
            </a:r>
            <a:endParaRPr lang="en-GB"/>
          </a:p>
        </p:txBody>
      </p:sp>
      <p:sp>
        <p:nvSpPr>
          <p:cNvPr id="71" name="TextBox 70">
            <a:extLst>
              <a:ext uri="{FF2B5EF4-FFF2-40B4-BE49-F238E27FC236}">
                <a16:creationId xmlns:a16="http://schemas.microsoft.com/office/drawing/2014/main" id="{A0B42F4A-3CFD-4C70-90F6-AC1491122E2B}"/>
              </a:ext>
            </a:extLst>
          </p:cNvPr>
          <p:cNvSpPr txBox="1"/>
          <p:nvPr/>
        </p:nvSpPr>
        <p:spPr>
          <a:xfrm>
            <a:off x="1807782" y="1099444"/>
            <a:ext cx="9172433" cy="646163"/>
          </a:xfrm>
          <a:prstGeom prst="rect">
            <a:avLst/>
          </a:prstGeom>
          <a:noFill/>
        </p:spPr>
        <p:txBody>
          <a:bodyPr wrap="square">
            <a:spAutoFit/>
          </a:bodyPr>
          <a:lstStyle/>
          <a:p>
            <a:r>
              <a:rPr lang="en-GB" sz="1799" b="1"/>
              <a:t>Creating universal strategy across the NHS with clear commercial activities and routes to market that facilitates ease of doing business</a:t>
            </a:r>
          </a:p>
        </p:txBody>
      </p:sp>
      <p:sp>
        <p:nvSpPr>
          <p:cNvPr id="73" name="TextBox 72">
            <a:extLst>
              <a:ext uri="{FF2B5EF4-FFF2-40B4-BE49-F238E27FC236}">
                <a16:creationId xmlns:a16="http://schemas.microsoft.com/office/drawing/2014/main" id="{488F7E1D-BB8D-4B29-9CAB-7A7FC049C5F9}"/>
              </a:ext>
            </a:extLst>
          </p:cNvPr>
          <p:cNvSpPr txBox="1"/>
          <p:nvPr/>
        </p:nvSpPr>
        <p:spPr>
          <a:xfrm>
            <a:off x="5955107" y="2033512"/>
            <a:ext cx="5609545" cy="338466"/>
          </a:xfrm>
          <a:prstGeom prst="rect">
            <a:avLst/>
          </a:prstGeom>
          <a:noFill/>
        </p:spPr>
        <p:txBody>
          <a:bodyPr wrap="square">
            <a:spAutoFit/>
          </a:bodyPr>
          <a:lstStyle/>
          <a:p>
            <a:pPr algn="ctr"/>
            <a:r>
              <a:rPr lang="en-GB" sz="1600" b="1">
                <a:solidFill>
                  <a:schemeClr val="accent1"/>
                </a:solidFill>
              </a:rPr>
              <a:t>What are the benefits?</a:t>
            </a:r>
          </a:p>
        </p:txBody>
      </p:sp>
      <p:grpSp>
        <p:nvGrpSpPr>
          <p:cNvPr id="91" name="Group 90">
            <a:extLst>
              <a:ext uri="{FF2B5EF4-FFF2-40B4-BE49-F238E27FC236}">
                <a16:creationId xmlns:a16="http://schemas.microsoft.com/office/drawing/2014/main" id="{54E28190-D0D7-4430-83C0-D529B3727356}"/>
              </a:ext>
            </a:extLst>
          </p:cNvPr>
          <p:cNvGrpSpPr/>
          <p:nvPr/>
        </p:nvGrpSpPr>
        <p:grpSpPr>
          <a:xfrm>
            <a:off x="5829694" y="2692068"/>
            <a:ext cx="847522" cy="840642"/>
            <a:chOff x="6097587" y="2641425"/>
            <a:chExt cx="847743" cy="840861"/>
          </a:xfrm>
        </p:grpSpPr>
        <p:pic>
          <p:nvPicPr>
            <p:cNvPr id="80" name="Graphic 79" descr="Group of men with solid fill">
              <a:extLst>
                <a:ext uri="{FF2B5EF4-FFF2-40B4-BE49-F238E27FC236}">
                  <a16:creationId xmlns:a16="http://schemas.microsoft.com/office/drawing/2014/main" id="{34A075A1-FA7B-4552-8BAA-59C5DF07F3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2623" y="2641425"/>
              <a:ext cx="657671" cy="657671"/>
            </a:xfrm>
            <a:prstGeom prst="rect">
              <a:avLst/>
            </a:prstGeom>
          </p:spPr>
        </p:pic>
        <p:sp>
          <p:nvSpPr>
            <p:cNvPr id="87" name="TextBox 86">
              <a:extLst>
                <a:ext uri="{FF2B5EF4-FFF2-40B4-BE49-F238E27FC236}">
                  <a16:creationId xmlns:a16="http://schemas.microsoft.com/office/drawing/2014/main" id="{389A6E5F-4A41-4961-AD31-1CF87E3CE784}"/>
                </a:ext>
              </a:extLst>
            </p:cNvPr>
            <p:cNvSpPr txBox="1"/>
            <p:nvPr/>
          </p:nvSpPr>
          <p:spPr>
            <a:xfrm>
              <a:off x="6097587" y="3251454"/>
              <a:ext cx="847743" cy="230832"/>
            </a:xfrm>
            <a:prstGeom prst="rect">
              <a:avLst/>
            </a:prstGeom>
            <a:noFill/>
          </p:spPr>
          <p:txBody>
            <a:bodyPr wrap="square" rtlCol="0">
              <a:spAutoFit/>
            </a:bodyPr>
            <a:lstStyle/>
            <a:p>
              <a:pPr algn="ctr"/>
              <a:r>
                <a:rPr lang="en-GB" sz="900" b="1"/>
                <a:t>For us</a:t>
              </a:r>
            </a:p>
          </p:txBody>
        </p:sp>
      </p:grpSp>
      <p:grpSp>
        <p:nvGrpSpPr>
          <p:cNvPr id="92" name="Group 91">
            <a:extLst>
              <a:ext uri="{FF2B5EF4-FFF2-40B4-BE49-F238E27FC236}">
                <a16:creationId xmlns:a16="http://schemas.microsoft.com/office/drawing/2014/main" id="{F2804D0C-0AC0-43FB-BA79-D05EDC8CBC88}"/>
              </a:ext>
            </a:extLst>
          </p:cNvPr>
          <p:cNvGrpSpPr/>
          <p:nvPr/>
        </p:nvGrpSpPr>
        <p:grpSpPr>
          <a:xfrm>
            <a:off x="5498779" y="3826588"/>
            <a:ext cx="1509349" cy="885213"/>
            <a:chOff x="5766587" y="3600400"/>
            <a:chExt cx="1509742" cy="885444"/>
          </a:xfrm>
        </p:grpSpPr>
        <p:pic>
          <p:nvPicPr>
            <p:cNvPr id="86" name="Graphic 85" descr="Handshake with solid fill">
              <a:extLst>
                <a:ext uri="{FF2B5EF4-FFF2-40B4-BE49-F238E27FC236}">
                  <a16:creationId xmlns:a16="http://schemas.microsoft.com/office/drawing/2014/main" id="{FDF02810-A1A8-4CCB-A4BB-5445E444EF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92623" y="3600400"/>
              <a:ext cx="657671" cy="657671"/>
            </a:xfrm>
            <a:prstGeom prst="rect">
              <a:avLst/>
            </a:prstGeom>
          </p:spPr>
        </p:pic>
        <p:sp>
          <p:nvSpPr>
            <p:cNvPr id="88" name="TextBox 87">
              <a:extLst>
                <a:ext uri="{FF2B5EF4-FFF2-40B4-BE49-F238E27FC236}">
                  <a16:creationId xmlns:a16="http://schemas.microsoft.com/office/drawing/2014/main" id="{1FB6AEC1-311D-48A5-907F-805AE8278ED8}"/>
                </a:ext>
              </a:extLst>
            </p:cNvPr>
            <p:cNvSpPr txBox="1"/>
            <p:nvPr/>
          </p:nvSpPr>
          <p:spPr>
            <a:xfrm>
              <a:off x="5766587" y="4116512"/>
              <a:ext cx="1509742" cy="369332"/>
            </a:xfrm>
            <a:prstGeom prst="rect">
              <a:avLst/>
            </a:prstGeom>
            <a:noFill/>
          </p:spPr>
          <p:txBody>
            <a:bodyPr wrap="square" rtlCol="0">
              <a:spAutoFit/>
            </a:bodyPr>
            <a:lstStyle/>
            <a:p>
              <a:pPr algn="ctr"/>
              <a:r>
                <a:rPr lang="en-GB" sz="900" b="1"/>
                <a:t>For our end user customers</a:t>
              </a:r>
            </a:p>
          </p:txBody>
        </p:sp>
      </p:grpSp>
      <p:grpSp>
        <p:nvGrpSpPr>
          <p:cNvPr id="93" name="Group 92">
            <a:extLst>
              <a:ext uri="{FF2B5EF4-FFF2-40B4-BE49-F238E27FC236}">
                <a16:creationId xmlns:a16="http://schemas.microsoft.com/office/drawing/2014/main" id="{7511FB83-9C72-432E-B952-8F84EAB4DB54}"/>
              </a:ext>
            </a:extLst>
          </p:cNvPr>
          <p:cNvGrpSpPr/>
          <p:nvPr/>
        </p:nvGrpSpPr>
        <p:grpSpPr>
          <a:xfrm>
            <a:off x="5498779" y="4764958"/>
            <a:ext cx="1509349" cy="791321"/>
            <a:chOff x="5766587" y="4559375"/>
            <a:chExt cx="1509742" cy="791527"/>
          </a:xfrm>
        </p:grpSpPr>
        <p:pic>
          <p:nvPicPr>
            <p:cNvPr id="84" name="Graphic 83" descr="Factory with solid fill">
              <a:extLst>
                <a:ext uri="{FF2B5EF4-FFF2-40B4-BE49-F238E27FC236}">
                  <a16:creationId xmlns:a16="http://schemas.microsoft.com/office/drawing/2014/main" id="{B4ECD59B-E89A-4F85-8034-401FB7848F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92623" y="4559375"/>
              <a:ext cx="657671" cy="657671"/>
            </a:xfrm>
            <a:prstGeom prst="rect">
              <a:avLst/>
            </a:prstGeom>
          </p:spPr>
        </p:pic>
        <p:sp>
          <p:nvSpPr>
            <p:cNvPr id="89" name="TextBox 88">
              <a:extLst>
                <a:ext uri="{FF2B5EF4-FFF2-40B4-BE49-F238E27FC236}">
                  <a16:creationId xmlns:a16="http://schemas.microsoft.com/office/drawing/2014/main" id="{F5971A81-438E-4862-A45D-CBC537C905E6}"/>
                </a:ext>
              </a:extLst>
            </p:cNvPr>
            <p:cNvSpPr txBox="1"/>
            <p:nvPr/>
          </p:nvSpPr>
          <p:spPr>
            <a:xfrm>
              <a:off x="5766587" y="5120070"/>
              <a:ext cx="1509742" cy="230832"/>
            </a:xfrm>
            <a:prstGeom prst="rect">
              <a:avLst/>
            </a:prstGeom>
            <a:noFill/>
          </p:spPr>
          <p:txBody>
            <a:bodyPr wrap="square" rtlCol="0">
              <a:spAutoFit/>
            </a:bodyPr>
            <a:lstStyle/>
            <a:p>
              <a:pPr algn="ctr"/>
              <a:r>
                <a:rPr lang="en-GB" sz="900" b="1"/>
                <a:t>For industry</a:t>
              </a:r>
            </a:p>
          </p:txBody>
        </p:sp>
      </p:grpSp>
      <p:grpSp>
        <p:nvGrpSpPr>
          <p:cNvPr id="94" name="Group 93">
            <a:extLst>
              <a:ext uri="{FF2B5EF4-FFF2-40B4-BE49-F238E27FC236}">
                <a16:creationId xmlns:a16="http://schemas.microsoft.com/office/drawing/2014/main" id="{EDB78111-D3FB-4C74-81EB-792FBEBBD6C1}"/>
              </a:ext>
            </a:extLst>
          </p:cNvPr>
          <p:cNvGrpSpPr/>
          <p:nvPr/>
        </p:nvGrpSpPr>
        <p:grpSpPr>
          <a:xfrm>
            <a:off x="5498779" y="5713816"/>
            <a:ext cx="1509349" cy="865769"/>
            <a:chOff x="5766587" y="5518349"/>
            <a:chExt cx="1509742" cy="865994"/>
          </a:xfrm>
        </p:grpSpPr>
        <p:pic>
          <p:nvPicPr>
            <p:cNvPr id="82" name="Graphic 81" descr="Group of people with solid fill">
              <a:extLst>
                <a:ext uri="{FF2B5EF4-FFF2-40B4-BE49-F238E27FC236}">
                  <a16:creationId xmlns:a16="http://schemas.microsoft.com/office/drawing/2014/main" id="{D41E4D80-B7B9-4B58-81AE-A7C315A84F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92623" y="5518349"/>
              <a:ext cx="657671" cy="657671"/>
            </a:xfrm>
            <a:prstGeom prst="rect">
              <a:avLst/>
            </a:prstGeom>
          </p:spPr>
        </p:pic>
        <p:sp>
          <p:nvSpPr>
            <p:cNvPr id="90" name="TextBox 89">
              <a:extLst>
                <a:ext uri="{FF2B5EF4-FFF2-40B4-BE49-F238E27FC236}">
                  <a16:creationId xmlns:a16="http://schemas.microsoft.com/office/drawing/2014/main" id="{29486819-5424-4A5F-9AE6-20B85F18DF1E}"/>
                </a:ext>
              </a:extLst>
            </p:cNvPr>
            <p:cNvSpPr txBox="1"/>
            <p:nvPr/>
          </p:nvSpPr>
          <p:spPr>
            <a:xfrm>
              <a:off x="5766587" y="6153511"/>
              <a:ext cx="1509742" cy="230832"/>
            </a:xfrm>
            <a:prstGeom prst="rect">
              <a:avLst/>
            </a:prstGeom>
            <a:noFill/>
          </p:spPr>
          <p:txBody>
            <a:bodyPr wrap="square" rtlCol="0">
              <a:spAutoFit/>
            </a:bodyPr>
            <a:lstStyle/>
            <a:p>
              <a:pPr algn="ctr"/>
              <a:r>
                <a:rPr lang="en-GB" sz="900" b="1"/>
                <a:t>For the general public</a:t>
              </a:r>
            </a:p>
          </p:txBody>
        </p:sp>
      </p:grpSp>
      <p:sp>
        <p:nvSpPr>
          <p:cNvPr id="95" name="TextBox 94">
            <a:extLst>
              <a:ext uri="{FF2B5EF4-FFF2-40B4-BE49-F238E27FC236}">
                <a16:creationId xmlns:a16="http://schemas.microsoft.com/office/drawing/2014/main" id="{3C1EC39A-59EC-4D2C-839E-4A64B2B9D2FB}"/>
              </a:ext>
            </a:extLst>
          </p:cNvPr>
          <p:cNvSpPr txBox="1"/>
          <p:nvPr/>
        </p:nvSpPr>
        <p:spPr>
          <a:xfrm>
            <a:off x="6688504" y="2420072"/>
            <a:ext cx="4876148" cy="1384634"/>
          </a:xfrm>
          <a:prstGeom prst="rect">
            <a:avLst/>
          </a:prstGeom>
          <a:noFill/>
        </p:spPr>
        <p:txBody>
          <a:bodyPr wrap="square" rtlCol="0">
            <a:spAutoFit/>
          </a:bodyPr>
          <a:lstStyle/>
          <a:p>
            <a:pPr marL="171399" indent="-171399">
              <a:buFont typeface="Wingdings" panose="05000000000000000000" pitchFamily="2" charset="2"/>
              <a:buChar char="ü"/>
              <a:defRPr/>
            </a:pPr>
            <a:r>
              <a:rPr lang="en-GB" sz="1200" b="1">
                <a:solidFill>
                  <a:prstClr val="black"/>
                </a:solidFill>
                <a:latin typeface="Arial"/>
              </a:rPr>
              <a:t>Strategy is aligned across the NHS </a:t>
            </a:r>
            <a:r>
              <a:rPr lang="en-GB" sz="1200">
                <a:solidFill>
                  <a:prstClr val="black"/>
                </a:solidFill>
                <a:latin typeface="Arial"/>
              </a:rPr>
              <a:t>and is all-encompassing, providing </a:t>
            </a:r>
            <a:r>
              <a:rPr lang="en-GB" sz="1200" b="1">
                <a:solidFill>
                  <a:prstClr val="black"/>
                </a:solidFill>
                <a:latin typeface="Arial"/>
              </a:rPr>
              <a:t>clear direction </a:t>
            </a:r>
            <a:r>
              <a:rPr lang="en-GB" sz="1200">
                <a:solidFill>
                  <a:prstClr val="black"/>
                </a:solidFill>
                <a:latin typeface="Arial"/>
              </a:rPr>
              <a:t>on our priorities and the immediate actions required to deliver our ambition</a:t>
            </a:r>
          </a:p>
          <a:p>
            <a:pPr>
              <a:defRPr/>
            </a:pPr>
            <a:endParaRPr lang="en-GB" sz="1200">
              <a:solidFill>
                <a:prstClr val="black"/>
              </a:solidFill>
              <a:latin typeface="Arial"/>
            </a:endParaRPr>
          </a:p>
          <a:p>
            <a:pPr marL="171399" indent="-171399">
              <a:buFont typeface="Wingdings" panose="05000000000000000000" pitchFamily="2" charset="2"/>
              <a:buChar char="ü"/>
              <a:defRPr/>
            </a:pPr>
            <a:r>
              <a:rPr lang="en-GB" sz="1200">
                <a:solidFill>
                  <a:prstClr val="black"/>
                </a:solidFill>
                <a:latin typeface="Arial"/>
              </a:rPr>
              <a:t>Commercial strategy will act as the </a:t>
            </a:r>
            <a:r>
              <a:rPr lang="en-GB" sz="1200" b="1">
                <a:solidFill>
                  <a:prstClr val="black"/>
                </a:solidFill>
                <a:latin typeface="Arial"/>
              </a:rPr>
              <a:t>driving force behind governance &amp; approval decisions</a:t>
            </a:r>
            <a:r>
              <a:rPr lang="en-GB" sz="1200">
                <a:solidFill>
                  <a:prstClr val="black"/>
                </a:solidFill>
                <a:latin typeface="Arial"/>
              </a:rPr>
              <a:t>, clarifying the ma</a:t>
            </a:r>
            <a:r>
              <a:rPr lang="en-GB" sz="1200" err="1">
                <a:solidFill>
                  <a:prstClr val="black"/>
                </a:solidFill>
                <a:latin typeface="Arial"/>
              </a:rPr>
              <a:t>pping</a:t>
            </a:r>
            <a:r>
              <a:rPr lang="en-GB" sz="1200">
                <a:solidFill>
                  <a:prstClr val="black"/>
                </a:solidFill>
                <a:latin typeface="Arial"/>
              </a:rPr>
              <a:t> between contracting decision-making and strategy is clear.</a:t>
            </a:r>
          </a:p>
        </p:txBody>
      </p:sp>
      <p:sp>
        <p:nvSpPr>
          <p:cNvPr id="97" name="TextBox 96">
            <a:extLst>
              <a:ext uri="{FF2B5EF4-FFF2-40B4-BE49-F238E27FC236}">
                <a16:creationId xmlns:a16="http://schemas.microsoft.com/office/drawing/2014/main" id="{CAF64D2C-4C48-465D-8197-B6C258B34330}"/>
              </a:ext>
            </a:extLst>
          </p:cNvPr>
          <p:cNvSpPr txBox="1"/>
          <p:nvPr/>
        </p:nvSpPr>
        <p:spPr>
          <a:xfrm>
            <a:off x="6688504" y="4038423"/>
            <a:ext cx="4876148" cy="461545"/>
          </a:xfrm>
          <a:prstGeom prst="rect">
            <a:avLst/>
          </a:prstGeom>
          <a:noFill/>
        </p:spPr>
        <p:txBody>
          <a:bodyPr wrap="square">
            <a:spAutoFit/>
          </a:bodyPr>
          <a:lstStyle/>
          <a:p>
            <a:pPr marL="171399" indent="-171399">
              <a:buFont typeface="Wingdings" panose="05000000000000000000" pitchFamily="2" charset="2"/>
              <a:buChar char="ü"/>
              <a:defRPr/>
            </a:pPr>
            <a:r>
              <a:rPr lang="en-GB" sz="1200">
                <a:latin typeface="Arial"/>
              </a:rPr>
              <a:t>Improved VFM and savings achieved through </a:t>
            </a:r>
            <a:r>
              <a:rPr lang="en-GB" sz="1200" b="1">
                <a:latin typeface="Arial"/>
              </a:rPr>
              <a:t>leveraging increased buying power via category strategies</a:t>
            </a:r>
          </a:p>
        </p:txBody>
      </p:sp>
      <p:sp>
        <p:nvSpPr>
          <p:cNvPr id="101" name="TextBox 100">
            <a:extLst>
              <a:ext uri="{FF2B5EF4-FFF2-40B4-BE49-F238E27FC236}">
                <a16:creationId xmlns:a16="http://schemas.microsoft.com/office/drawing/2014/main" id="{AF893CC8-F45D-4199-AA41-21E45B5BBDF2}"/>
              </a:ext>
            </a:extLst>
          </p:cNvPr>
          <p:cNvSpPr txBox="1"/>
          <p:nvPr/>
        </p:nvSpPr>
        <p:spPr>
          <a:xfrm>
            <a:off x="6688504" y="5915929"/>
            <a:ext cx="4876148" cy="830781"/>
          </a:xfrm>
          <a:prstGeom prst="rect">
            <a:avLst/>
          </a:prstGeom>
          <a:noFill/>
        </p:spPr>
        <p:txBody>
          <a:bodyPr wrap="square">
            <a:spAutoFit/>
          </a:bodyPr>
          <a:lstStyle/>
          <a:p>
            <a:pPr marL="171399" indent="-171399">
              <a:buFont typeface="Wingdings" panose="05000000000000000000" pitchFamily="2" charset="2"/>
              <a:buChar char="ü"/>
              <a:defRPr/>
            </a:pPr>
            <a:r>
              <a:rPr lang="en-GB" sz="1200">
                <a:solidFill>
                  <a:prstClr val="black"/>
                </a:solidFill>
                <a:latin typeface="Arial"/>
              </a:rPr>
              <a:t>Effective commercial approaches help ensure </a:t>
            </a:r>
            <a:r>
              <a:rPr lang="en-GB" sz="1200" b="1">
                <a:solidFill>
                  <a:prstClr val="black"/>
                </a:solidFill>
                <a:latin typeface="Arial"/>
              </a:rPr>
              <a:t>healthcare services</a:t>
            </a:r>
            <a:r>
              <a:rPr lang="en-GB" sz="1200">
                <a:solidFill>
                  <a:prstClr val="black"/>
                </a:solidFill>
                <a:latin typeface="Arial"/>
              </a:rPr>
              <a:t> are </a:t>
            </a:r>
            <a:r>
              <a:rPr lang="en-GB" sz="1200" b="1">
                <a:solidFill>
                  <a:prstClr val="black"/>
                </a:solidFill>
                <a:latin typeface="Arial"/>
              </a:rPr>
              <a:t>delivered at the right time, </a:t>
            </a:r>
            <a:r>
              <a:rPr lang="en-GB" sz="1200">
                <a:latin typeface="Arial"/>
              </a:rPr>
              <a:t>to the </a:t>
            </a:r>
            <a:r>
              <a:rPr lang="en-GB" sz="1200" b="1">
                <a:latin typeface="Arial"/>
              </a:rPr>
              <a:t>best quality with the best value </a:t>
            </a:r>
          </a:p>
          <a:p>
            <a:pPr marL="171399" indent="-171399">
              <a:buFont typeface="Wingdings" panose="05000000000000000000" pitchFamily="2" charset="2"/>
              <a:buChar char="ü"/>
              <a:defRPr/>
            </a:pPr>
            <a:endParaRPr lang="en-GB" sz="1200" b="1">
              <a:solidFill>
                <a:prstClr val="black"/>
              </a:solidFill>
              <a:latin typeface="Arial"/>
            </a:endParaRPr>
          </a:p>
        </p:txBody>
      </p:sp>
      <p:cxnSp>
        <p:nvCxnSpPr>
          <p:cNvPr id="102" name="Straight Connector 101">
            <a:extLst>
              <a:ext uri="{FF2B5EF4-FFF2-40B4-BE49-F238E27FC236}">
                <a16:creationId xmlns:a16="http://schemas.microsoft.com/office/drawing/2014/main" id="{DCEEDBE2-3322-4A5E-A1FF-8158CE545058}"/>
              </a:ext>
            </a:extLst>
          </p:cNvPr>
          <p:cNvCxnSpPr>
            <a:cxnSpLocks/>
          </p:cNvCxnSpPr>
          <p:nvPr/>
        </p:nvCxnSpPr>
        <p:spPr>
          <a:xfrm>
            <a:off x="5955107" y="2378954"/>
            <a:ext cx="55785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A6EFCD24-9D46-4050-A112-1A2A9B53DDC6}"/>
              </a:ext>
            </a:extLst>
          </p:cNvPr>
          <p:cNvSpPr txBox="1"/>
          <p:nvPr/>
        </p:nvSpPr>
        <p:spPr>
          <a:xfrm>
            <a:off x="687618" y="2049471"/>
            <a:ext cx="4811161" cy="4530114"/>
          </a:xfrm>
          <a:prstGeom prst="rect">
            <a:avLst/>
          </a:prstGeom>
          <a:noFill/>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noAutofit/>
          </a:bodyPr>
          <a:lstStyle/>
          <a:p>
            <a:pPr algn="ctr">
              <a:defRPr/>
            </a:pPr>
            <a:endParaRPr lang="en-GB" sz="1600" b="1">
              <a:solidFill>
                <a:schemeClr val="bg1"/>
              </a:solidFill>
              <a:latin typeface="Arial"/>
            </a:endParaRPr>
          </a:p>
          <a:p>
            <a:pPr marL="170815" indent="-170815">
              <a:spcAft>
                <a:spcPts val="600"/>
              </a:spcAft>
              <a:buFont typeface="Arial" panose="020B0604020202020204" pitchFamily="34" charset="0"/>
              <a:buChar char="•"/>
              <a:defRPr/>
            </a:pPr>
            <a:endParaRPr lang="en-GB" sz="1200" b="1">
              <a:solidFill>
                <a:srgbClr val="0070C0"/>
              </a:solidFill>
              <a:cs typeface="Arial"/>
            </a:endParaRPr>
          </a:p>
        </p:txBody>
      </p:sp>
      <p:grpSp>
        <p:nvGrpSpPr>
          <p:cNvPr id="118" name="Group 117">
            <a:extLst>
              <a:ext uri="{FF2B5EF4-FFF2-40B4-BE49-F238E27FC236}">
                <a16:creationId xmlns:a16="http://schemas.microsoft.com/office/drawing/2014/main" id="{54FF8903-B29F-4FF3-8275-6F973E04AA09}"/>
              </a:ext>
            </a:extLst>
          </p:cNvPr>
          <p:cNvGrpSpPr>
            <a:grpSpLocks noChangeAspect="1"/>
          </p:cNvGrpSpPr>
          <p:nvPr/>
        </p:nvGrpSpPr>
        <p:grpSpPr>
          <a:xfrm>
            <a:off x="687619" y="1004436"/>
            <a:ext cx="884231" cy="883220"/>
            <a:chOff x="4046448" y="2075531"/>
            <a:chExt cx="3903253" cy="3898813"/>
          </a:xfrm>
        </p:grpSpPr>
        <p:sp>
          <p:nvSpPr>
            <p:cNvPr id="119" name="Freeform: Shape 118">
              <a:extLst>
                <a:ext uri="{FF2B5EF4-FFF2-40B4-BE49-F238E27FC236}">
                  <a16:creationId xmlns:a16="http://schemas.microsoft.com/office/drawing/2014/main" id="{25BFFD75-2329-41D4-9559-0209BAA89C82}"/>
                </a:ext>
              </a:extLst>
            </p:cNvPr>
            <p:cNvSpPr/>
            <p:nvPr/>
          </p:nvSpPr>
          <p:spPr>
            <a:xfrm>
              <a:off x="4171671" y="2075531"/>
              <a:ext cx="3730072" cy="3730072"/>
            </a:xfrm>
            <a:custGeom>
              <a:avLst/>
              <a:gdLst>
                <a:gd name="connsiteX0" fmla="*/ 1865036 w 3730072"/>
                <a:gd name="connsiteY0" fmla="*/ 0 h 3730072"/>
                <a:gd name="connsiteX1" fmla="*/ 3323180 w 3730072"/>
                <a:gd name="connsiteY1" fmla="*/ 702206 h 3730072"/>
                <a:gd name="connsiteX2" fmla="*/ 1865036 w 3730072"/>
                <a:gd name="connsiteY2" fmla="*/ 1865036 h 3730072"/>
                <a:gd name="connsiteX3" fmla="*/ 1865036 w 3730072"/>
                <a:gd name="connsiteY3" fmla="*/ 0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1865036" y="0"/>
                  </a:moveTo>
                  <a:cubicBezTo>
                    <a:pt x="2432613" y="0"/>
                    <a:pt x="2969302" y="258456"/>
                    <a:pt x="3323180" y="702206"/>
                  </a:cubicBezTo>
                  <a:lnTo>
                    <a:pt x="1865036" y="1865036"/>
                  </a:lnTo>
                  <a:lnTo>
                    <a:pt x="1865036" y="0"/>
                  </a:lnTo>
                  <a:close/>
                </a:path>
              </a:pathLst>
            </a:custGeom>
            <a:solidFill>
              <a:srgbClr val="FF3399">
                <a:alpha val="1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73076" tIns="360240" rIns="896077" bIns="2686489" numCol="1" spcCol="1270" anchor="ctr" anchorCtr="0">
              <a:noAutofit/>
            </a:bodyPr>
            <a:lstStyle/>
            <a:p>
              <a:pPr algn="ctr" defTabSz="488803">
                <a:lnSpc>
                  <a:spcPct val="90000"/>
                </a:lnSpc>
                <a:spcBef>
                  <a:spcPct val="0"/>
                </a:spcBef>
                <a:spcAft>
                  <a:spcPct val="35000"/>
                </a:spcAft>
              </a:pPr>
              <a:endParaRPr lang="en-GB" sz="1100" b="1"/>
            </a:p>
          </p:txBody>
        </p:sp>
        <p:sp>
          <p:nvSpPr>
            <p:cNvPr id="120" name="Freeform: Shape 119">
              <a:extLst>
                <a:ext uri="{FF2B5EF4-FFF2-40B4-BE49-F238E27FC236}">
                  <a16:creationId xmlns:a16="http://schemas.microsoft.com/office/drawing/2014/main" id="{822F10C1-4637-4148-AD58-D4BB33A8BD85}"/>
                </a:ext>
              </a:extLst>
            </p:cNvPr>
            <p:cNvSpPr/>
            <p:nvPr/>
          </p:nvSpPr>
          <p:spPr>
            <a:xfrm>
              <a:off x="4219629" y="2135478"/>
              <a:ext cx="3730072" cy="3730072"/>
            </a:xfrm>
            <a:custGeom>
              <a:avLst/>
              <a:gdLst>
                <a:gd name="connsiteX0" fmla="*/ 3323180 w 3730072"/>
                <a:gd name="connsiteY0" fmla="*/ 702206 h 3730072"/>
                <a:gd name="connsiteX1" fmla="*/ 3683311 w 3730072"/>
                <a:gd name="connsiteY1" fmla="*/ 2280045 h 3730072"/>
                <a:gd name="connsiteX2" fmla="*/ 1865036 w 3730072"/>
                <a:gd name="connsiteY2" fmla="*/ 1865036 h 3730072"/>
                <a:gd name="connsiteX3" fmla="*/ 3323180 w 3730072"/>
                <a:gd name="connsiteY3" fmla="*/ 702206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3323180" y="702206"/>
                  </a:moveTo>
                  <a:cubicBezTo>
                    <a:pt x="3677058" y="1145955"/>
                    <a:pt x="3809609" y="1726700"/>
                    <a:pt x="3683311" y="2280045"/>
                  </a:cubicBezTo>
                  <a:lnTo>
                    <a:pt x="1865036" y="1865036"/>
                  </a:lnTo>
                  <a:lnTo>
                    <a:pt x="3323180" y="702206"/>
                  </a:lnTo>
                  <a:close/>
                </a:path>
              </a:pathLst>
            </a:custGeom>
            <a:solidFill>
              <a:srgbClr val="7030A0">
                <a:alpha val="1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46648" tIns="1365765" rIns="189323" bIns="1769752" numCol="1" spcCol="1270" anchor="ctr" anchorCtr="0">
              <a:noAutofit/>
            </a:bodyPr>
            <a:lstStyle/>
            <a:p>
              <a:pPr algn="ctr" defTabSz="488803">
                <a:lnSpc>
                  <a:spcPct val="90000"/>
                </a:lnSpc>
                <a:spcBef>
                  <a:spcPct val="0"/>
                </a:spcBef>
                <a:spcAft>
                  <a:spcPct val="35000"/>
                </a:spcAft>
              </a:pPr>
              <a:endParaRPr lang="en-GB" sz="1100" b="1"/>
            </a:p>
          </p:txBody>
        </p:sp>
        <p:sp>
          <p:nvSpPr>
            <p:cNvPr id="121" name="Freeform: Shape 120">
              <a:extLst>
                <a:ext uri="{FF2B5EF4-FFF2-40B4-BE49-F238E27FC236}">
                  <a16:creationId xmlns:a16="http://schemas.microsoft.com/office/drawing/2014/main" id="{22B1E01F-88D1-4B3B-B803-5C8100C2050D}"/>
                </a:ext>
              </a:extLst>
            </p:cNvPr>
            <p:cNvSpPr/>
            <p:nvPr/>
          </p:nvSpPr>
          <p:spPr>
            <a:xfrm>
              <a:off x="4202311" y="2210968"/>
              <a:ext cx="3730072" cy="3730072"/>
            </a:xfrm>
            <a:custGeom>
              <a:avLst/>
              <a:gdLst>
                <a:gd name="connsiteX0" fmla="*/ 3683312 w 3730072"/>
                <a:gd name="connsiteY0" fmla="*/ 2280045 h 3730072"/>
                <a:gd name="connsiteX1" fmla="*/ 2674245 w 3730072"/>
                <a:gd name="connsiteY1" fmla="*/ 3545375 h 3730072"/>
                <a:gd name="connsiteX2" fmla="*/ 1865036 w 3730072"/>
                <a:gd name="connsiteY2" fmla="*/ 1865036 h 3730072"/>
                <a:gd name="connsiteX3" fmla="*/ 3683312 w 3730072"/>
                <a:gd name="connsiteY3" fmla="*/ 2280045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3683312" y="2280045"/>
                  </a:moveTo>
                  <a:cubicBezTo>
                    <a:pt x="3557014" y="2833391"/>
                    <a:pt x="3185614" y="3299113"/>
                    <a:pt x="2674245" y="3545375"/>
                  </a:cubicBezTo>
                  <a:lnTo>
                    <a:pt x="1865036" y="1865036"/>
                  </a:lnTo>
                  <a:lnTo>
                    <a:pt x="3683312" y="2280045"/>
                  </a:lnTo>
                  <a:close/>
                </a:path>
              </a:pathLst>
            </a:custGeom>
            <a:solidFill>
              <a:schemeClr val="accent5">
                <a:alpha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08582" tIns="2222571" rIns="460571" bIns="846355" numCol="1" spcCol="1270" anchor="ctr" anchorCtr="0">
              <a:noAutofit/>
            </a:bodyPr>
            <a:lstStyle/>
            <a:p>
              <a:pPr algn="ctr" defTabSz="488803">
                <a:lnSpc>
                  <a:spcPct val="90000"/>
                </a:lnSpc>
                <a:spcBef>
                  <a:spcPct val="0"/>
                </a:spcBef>
                <a:spcAft>
                  <a:spcPct val="35000"/>
                </a:spcAft>
              </a:pPr>
              <a:endParaRPr lang="en-GB" sz="1100" b="1"/>
            </a:p>
          </p:txBody>
        </p:sp>
        <p:sp>
          <p:nvSpPr>
            <p:cNvPr id="122" name="Freeform: Shape 121">
              <a:extLst>
                <a:ext uri="{FF2B5EF4-FFF2-40B4-BE49-F238E27FC236}">
                  <a16:creationId xmlns:a16="http://schemas.microsoft.com/office/drawing/2014/main" id="{18E30D37-5D2E-4777-ADA1-BBA561846035}"/>
                </a:ext>
              </a:extLst>
            </p:cNvPr>
            <p:cNvSpPr/>
            <p:nvPr/>
          </p:nvSpPr>
          <p:spPr>
            <a:xfrm>
              <a:off x="4133038" y="2244272"/>
              <a:ext cx="3730072" cy="3730072"/>
            </a:xfrm>
            <a:custGeom>
              <a:avLst/>
              <a:gdLst>
                <a:gd name="connsiteX0" fmla="*/ 2674204 w 3730072"/>
                <a:gd name="connsiteY0" fmla="*/ 3545395 h 3730072"/>
                <a:gd name="connsiteX1" fmla="*/ 1055827 w 3730072"/>
                <a:gd name="connsiteY1" fmla="*/ 3545375 h 3730072"/>
                <a:gd name="connsiteX2" fmla="*/ 1865036 w 3730072"/>
                <a:gd name="connsiteY2" fmla="*/ 1865036 h 3730072"/>
                <a:gd name="connsiteX3" fmla="*/ 2674204 w 3730072"/>
                <a:gd name="connsiteY3" fmla="*/ 3545395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2674204" y="3545395"/>
                  </a:moveTo>
                  <a:cubicBezTo>
                    <a:pt x="2162843" y="3791638"/>
                    <a:pt x="1567181" y="3791631"/>
                    <a:pt x="1055827" y="3545375"/>
                  </a:cubicBezTo>
                  <a:lnTo>
                    <a:pt x="1865036" y="1865036"/>
                  </a:lnTo>
                  <a:lnTo>
                    <a:pt x="2674204" y="3545395"/>
                  </a:lnTo>
                  <a:close/>
                </a:path>
              </a:pathLst>
            </a:custGeom>
            <a:solidFill>
              <a:srgbClr val="FF9900">
                <a:alpha val="1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45676" tIns="2943974" rIns="1445675" bIns="191543" numCol="1" spcCol="1270" anchor="ctr" anchorCtr="0">
              <a:noAutofit/>
            </a:bodyPr>
            <a:lstStyle/>
            <a:p>
              <a:pPr algn="ctr" defTabSz="488803">
                <a:lnSpc>
                  <a:spcPct val="90000"/>
                </a:lnSpc>
                <a:spcBef>
                  <a:spcPct val="0"/>
                </a:spcBef>
                <a:spcAft>
                  <a:spcPct val="35000"/>
                </a:spcAft>
              </a:pPr>
              <a:endParaRPr lang="en-GB" sz="1100" b="1"/>
            </a:p>
          </p:txBody>
        </p:sp>
        <p:sp>
          <p:nvSpPr>
            <p:cNvPr id="123" name="Freeform: Shape 122">
              <a:extLst>
                <a:ext uri="{FF2B5EF4-FFF2-40B4-BE49-F238E27FC236}">
                  <a16:creationId xmlns:a16="http://schemas.microsoft.com/office/drawing/2014/main" id="{8EFD65AA-33A6-4F92-970E-D8921D5248A9}"/>
                </a:ext>
              </a:extLst>
            </p:cNvPr>
            <p:cNvSpPr/>
            <p:nvPr/>
          </p:nvSpPr>
          <p:spPr>
            <a:xfrm>
              <a:off x="4063766" y="2210968"/>
              <a:ext cx="3730072" cy="3730072"/>
            </a:xfrm>
            <a:custGeom>
              <a:avLst/>
              <a:gdLst>
                <a:gd name="connsiteX0" fmla="*/ 1055827 w 3730072"/>
                <a:gd name="connsiteY0" fmla="*/ 3545375 h 3730072"/>
                <a:gd name="connsiteX1" fmla="*/ 46760 w 3730072"/>
                <a:gd name="connsiteY1" fmla="*/ 2280044 h 3730072"/>
                <a:gd name="connsiteX2" fmla="*/ 1865036 w 3730072"/>
                <a:gd name="connsiteY2" fmla="*/ 1865036 h 3730072"/>
                <a:gd name="connsiteX3" fmla="*/ 1055827 w 3730072"/>
                <a:gd name="connsiteY3" fmla="*/ 3545375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1055827" y="3545375"/>
                  </a:moveTo>
                  <a:cubicBezTo>
                    <a:pt x="544458" y="3299113"/>
                    <a:pt x="173058" y="2833391"/>
                    <a:pt x="46760" y="2280044"/>
                  </a:cubicBezTo>
                  <a:lnTo>
                    <a:pt x="1865036" y="1865036"/>
                  </a:lnTo>
                  <a:lnTo>
                    <a:pt x="1055827" y="3545375"/>
                  </a:lnTo>
                  <a:close/>
                </a:path>
              </a:pathLst>
            </a:custGeom>
            <a:solidFill>
              <a:srgbClr val="FFFF6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0570" tIns="2222571" rIns="2408583" bIns="846355" numCol="1" spcCol="1270" anchor="ctr" anchorCtr="0">
              <a:noAutofit/>
            </a:bodyPr>
            <a:lstStyle/>
            <a:p>
              <a:pPr algn="ctr" defTabSz="488803">
                <a:lnSpc>
                  <a:spcPct val="90000"/>
                </a:lnSpc>
                <a:spcBef>
                  <a:spcPct val="0"/>
                </a:spcBef>
                <a:spcAft>
                  <a:spcPct val="35000"/>
                </a:spcAft>
              </a:pPr>
              <a:endParaRPr lang="en-GB" sz="1100" b="1">
                <a:solidFill>
                  <a:schemeClr val="tx1"/>
                </a:solidFill>
              </a:endParaRPr>
            </a:p>
          </p:txBody>
        </p:sp>
        <p:sp>
          <p:nvSpPr>
            <p:cNvPr id="124" name="Freeform: Shape 123">
              <a:extLst>
                <a:ext uri="{FF2B5EF4-FFF2-40B4-BE49-F238E27FC236}">
                  <a16:creationId xmlns:a16="http://schemas.microsoft.com/office/drawing/2014/main" id="{44CE48E8-B867-4920-9931-7FFF8A738700}"/>
                </a:ext>
              </a:extLst>
            </p:cNvPr>
            <p:cNvSpPr/>
            <p:nvPr/>
          </p:nvSpPr>
          <p:spPr>
            <a:xfrm>
              <a:off x="4046448" y="2135478"/>
              <a:ext cx="3730072" cy="3730072"/>
            </a:xfrm>
            <a:custGeom>
              <a:avLst/>
              <a:gdLst>
                <a:gd name="connsiteX0" fmla="*/ 46760 w 3730072"/>
                <a:gd name="connsiteY0" fmla="*/ 2280044 h 3730072"/>
                <a:gd name="connsiteX1" fmla="*/ 406892 w 3730072"/>
                <a:gd name="connsiteY1" fmla="*/ 702206 h 3730072"/>
                <a:gd name="connsiteX2" fmla="*/ 1865036 w 3730072"/>
                <a:gd name="connsiteY2" fmla="*/ 1865036 h 3730072"/>
                <a:gd name="connsiteX3" fmla="*/ 46760 w 3730072"/>
                <a:gd name="connsiteY3" fmla="*/ 2280044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46760" y="2280044"/>
                  </a:moveTo>
                  <a:cubicBezTo>
                    <a:pt x="-79537" y="1726699"/>
                    <a:pt x="53014" y="1145954"/>
                    <a:pt x="406892" y="702206"/>
                  </a:cubicBezTo>
                  <a:lnTo>
                    <a:pt x="1865036" y="1865036"/>
                  </a:lnTo>
                  <a:lnTo>
                    <a:pt x="46760" y="2280044"/>
                  </a:lnTo>
                  <a:close/>
                </a:path>
              </a:pathLst>
            </a:custGeom>
            <a:solidFill>
              <a:scrgbClr r="0" g="0" b="0">
                <a:alpha val="10000"/>
              </a:sc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9323" tIns="1365765" rIns="2546648" bIns="1769752" numCol="1" spcCol="1270" anchor="ctr" anchorCtr="0">
              <a:noAutofit/>
            </a:bodyPr>
            <a:lstStyle/>
            <a:p>
              <a:pPr algn="ctr" defTabSz="488803">
                <a:lnSpc>
                  <a:spcPct val="90000"/>
                </a:lnSpc>
                <a:spcBef>
                  <a:spcPct val="0"/>
                </a:spcBef>
                <a:spcAft>
                  <a:spcPct val="35000"/>
                </a:spcAft>
              </a:pPr>
              <a:endParaRPr lang="en-GB" sz="1100"/>
            </a:p>
          </p:txBody>
        </p:sp>
        <p:sp>
          <p:nvSpPr>
            <p:cNvPr id="125" name="Freeform: Shape 124">
              <a:extLst>
                <a:ext uri="{FF2B5EF4-FFF2-40B4-BE49-F238E27FC236}">
                  <a16:creationId xmlns:a16="http://schemas.microsoft.com/office/drawing/2014/main" id="{32128E63-74BF-464D-90AD-C30F2D09824A}"/>
                </a:ext>
              </a:extLst>
            </p:cNvPr>
            <p:cNvSpPr/>
            <p:nvPr/>
          </p:nvSpPr>
          <p:spPr>
            <a:xfrm>
              <a:off x="4094406" y="2075531"/>
              <a:ext cx="3730072" cy="3730072"/>
            </a:xfrm>
            <a:custGeom>
              <a:avLst/>
              <a:gdLst>
                <a:gd name="connsiteX0" fmla="*/ 406892 w 3730072"/>
                <a:gd name="connsiteY0" fmla="*/ 702206 h 3730072"/>
                <a:gd name="connsiteX1" fmla="*/ 1865036 w 3730072"/>
                <a:gd name="connsiteY1" fmla="*/ 0 h 3730072"/>
                <a:gd name="connsiteX2" fmla="*/ 1865036 w 3730072"/>
                <a:gd name="connsiteY2" fmla="*/ 1865036 h 3730072"/>
                <a:gd name="connsiteX3" fmla="*/ 406892 w 3730072"/>
                <a:gd name="connsiteY3" fmla="*/ 702206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406892" y="702206"/>
                  </a:moveTo>
                  <a:cubicBezTo>
                    <a:pt x="760770" y="258456"/>
                    <a:pt x="1297460" y="0"/>
                    <a:pt x="1865036" y="0"/>
                  </a:cubicBezTo>
                  <a:lnTo>
                    <a:pt x="1865036" y="1865036"/>
                  </a:lnTo>
                  <a:lnTo>
                    <a:pt x="406892" y="702206"/>
                  </a:lnTo>
                  <a:close/>
                </a:path>
              </a:pathLst>
            </a:custGeom>
            <a:solidFill>
              <a:schemeClr val="accent4">
                <a:lumMod val="60000"/>
                <a:lumOff val="40000"/>
                <a:alpha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96076" tIns="360240" rIns="1973077" bIns="2686489" numCol="1" spcCol="1270" anchor="ctr" anchorCtr="0">
              <a:noAutofit/>
            </a:bodyPr>
            <a:lstStyle/>
            <a:p>
              <a:pPr algn="ctr" defTabSz="488803">
                <a:lnSpc>
                  <a:spcPct val="90000"/>
                </a:lnSpc>
                <a:spcBef>
                  <a:spcPct val="0"/>
                </a:spcBef>
                <a:spcAft>
                  <a:spcPct val="35000"/>
                </a:spcAft>
              </a:pPr>
              <a:endParaRPr lang="en-GB" sz="1100" b="1"/>
            </a:p>
          </p:txBody>
        </p:sp>
      </p:grpSp>
      <p:pic>
        <p:nvPicPr>
          <p:cNvPr id="3" name="Picture 3" descr="Graphical user interface, text&#10;&#10;Description automatically generated">
            <a:extLst>
              <a:ext uri="{FF2B5EF4-FFF2-40B4-BE49-F238E27FC236}">
                <a16:creationId xmlns:a16="http://schemas.microsoft.com/office/drawing/2014/main" id="{68A31E69-B992-58B4-0E34-EC03B88EB075}"/>
              </a:ext>
            </a:extLst>
          </p:cNvPr>
          <p:cNvPicPr>
            <a:picLocks noChangeAspect="1"/>
          </p:cNvPicPr>
          <p:nvPr/>
        </p:nvPicPr>
        <p:blipFill rotWithShape="1">
          <a:blip r:embed="rId10"/>
          <a:srcRect t="9502" r="525" b="-685"/>
          <a:stretch/>
        </p:blipFill>
        <p:spPr>
          <a:xfrm>
            <a:off x="967317" y="2200368"/>
            <a:ext cx="4234265" cy="1417888"/>
          </a:xfrm>
          <a:prstGeom prst="rect">
            <a:avLst/>
          </a:prstGeom>
        </p:spPr>
      </p:pic>
      <p:pic>
        <p:nvPicPr>
          <p:cNvPr id="4" name="Picture 4" descr="A picture containing computer, indoor, computer, table&#10;&#10;Description automatically generated">
            <a:extLst>
              <a:ext uri="{FF2B5EF4-FFF2-40B4-BE49-F238E27FC236}">
                <a16:creationId xmlns:a16="http://schemas.microsoft.com/office/drawing/2014/main" id="{3B93E635-268E-C2D7-A902-94FA2E7F001C}"/>
              </a:ext>
            </a:extLst>
          </p:cNvPr>
          <p:cNvPicPr>
            <a:picLocks noChangeAspect="1"/>
          </p:cNvPicPr>
          <p:nvPr/>
        </p:nvPicPr>
        <p:blipFill>
          <a:blip r:embed="rId11"/>
          <a:stretch>
            <a:fillRect/>
          </a:stretch>
        </p:blipFill>
        <p:spPr>
          <a:xfrm>
            <a:off x="903818" y="3665221"/>
            <a:ext cx="4288366" cy="2850725"/>
          </a:xfrm>
          <a:prstGeom prst="rect">
            <a:avLst/>
          </a:prstGeom>
        </p:spPr>
      </p:pic>
    </p:spTree>
    <p:extLst>
      <p:ext uri="{BB962C8B-B14F-4D97-AF65-F5344CB8AC3E}">
        <p14:creationId xmlns:p14="http://schemas.microsoft.com/office/powerpoint/2010/main" val="2992848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097C962-2FC2-4C6F-B889-F3701B3F37E8}"/>
              </a:ext>
            </a:extLst>
          </p:cNvPr>
          <p:cNvSpPr txBox="1"/>
          <p:nvPr/>
        </p:nvSpPr>
        <p:spPr>
          <a:xfrm>
            <a:off x="6653068" y="4316975"/>
            <a:ext cx="4825599" cy="27692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171399" indent="-171399">
              <a:buFont typeface="Wingdings" panose="05000000000000000000" pitchFamily="2" charset="2"/>
              <a:buChar char="ü"/>
              <a:defRPr/>
            </a:pPr>
            <a:endParaRPr lang="en-GB" sz="1200" b="1">
              <a:solidFill>
                <a:prstClr val="black"/>
              </a:solidFill>
              <a:latin typeface="Arial"/>
            </a:endParaRPr>
          </a:p>
        </p:txBody>
      </p:sp>
      <p:sp>
        <p:nvSpPr>
          <p:cNvPr id="2" name="Title 1">
            <a:extLst>
              <a:ext uri="{FF2B5EF4-FFF2-40B4-BE49-F238E27FC236}">
                <a16:creationId xmlns:a16="http://schemas.microsoft.com/office/drawing/2014/main" id="{A6433CD9-1B2C-4447-86C1-03CE20D2B6BB}"/>
              </a:ext>
            </a:extLst>
          </p:cNvPr>
          <p:cNvSpPr>
            <a:spLocks noGrp="1"/>
          </p:cNvSpPr>
          <p:nvPr>
            <p:ph type="title"/>
          </p:nvPr>
        </p:nvSpPr>
        <p:spPr>
          <a:xfrm>
            <a:off x="766767" y="490962"/>
            <a:ext cx="9948100" cy="584438"/>
          </a:xfrm>
        </p:spPr>
        <p:txBody>
          <a:bodyPr/>
          <a:lstStyle/>
          <a:p>
            <a:r>
              <a:rPr lang="en-GB" sz="3200"/>
              <a:t>Sustainability &amp; Innovation</a:t>
            </a:r>
          </a:p>
        </p:txBody>
      </p:sp>
      <p:sp>
        <p:nvSpPr>
          <p:cNvPr id="71" name="TextBox 70">
            <a:extLst>
              <a:ext uri="{FF2B5EF4-FFF2-40B4-BE49-F238E27FC236}">
                <a16:creationId xmlns:a16="http://schemas.microsoft.com/office/drawing/2014/main" id="{A0B42F4A-3CFD-4C70-90F6-AC1491122E2B}"/>
              </a:ext>
            </a:extLst>
          </p:cNvPr>
          <p:cNvSpPr txBox="1"/>
          <p:nvPr/>
        </p:nvSpPr>
        <p:spPr>
          <a:xfrm>
            <a:off x="1807782" y="1099443"/>
            <a:ext cx="9172433" cy="923090"/>
          </a:xfrm>
          <a:prstGeom prst="rect">
            <a:avLst/>
          </a:prstGeom>
          <a:noFill/>
        </p:spPr>
        <p:txBody>
          <a:bodyPr wrap="square">
            <a:spAutoFit/>
          </a:bodyPr>
          <a:lstStyle/>
          <a:p>
            <a:r>
              <a:rPr lang="en-GB" sz="1799" b="1">
                <a:solidFill>
                  <a:srgbClr val="005EB8"/>
                </a:solidFill>
              </a:rPr>
              <a:t>Developing an NHS-wide approach to delivering net zero and social value, driving innovation and eradicating modern slavery in the supply chain, enabling stakeholder engagement and application </a:t>
            </a:r>
          </a:p>
        </p:txBody>
      </p:sp>
      <p:sp>
        <p:nvSpPr>
          <p:cNvPr id="73" name="TextBox 72">
            <a:extLst>
              <a:ext uri="{FF2B5EF4-FFF2-40B4-BE49-F238E27FC236}">
                <a16:creationId xmlns:a16="http://schemas.microsoft.com/office/drawing/2014/main" id="{488F7E1D-BB8D-4B29-9CAB-7A7FC049C5F9}"/>
              </a:ext>
            </a:extLst>
          </p:cNvPr>
          <p:cNvSpPr txBox="1"/>
          <p:nvPr/>
        </p:nvSpPr>
        <p:spPr>
          <a:xfrm>
            <a:off x="5955107" y="2033512"/>
            <a:ext cx="5609545" cy="338466"/>
          </a:xfrm>
          <a:prstGeom prst="rect">
            <a:avLst/>
          </a:prstGeom>
          <a:noFill/>
        </p:spPr>
        <p:txBody>
          <a:bodyPr wrap="square">
            <a:spAutoFit/>
          </a:bodyPr>
          <a:lstStyle/>
          <a:p>
            <a:pPr algn="ctr"/>
            <a:r>
              <a:rPr lang="en-GB" sz="1600" b="1">
                <a:solidFill>
                  <a:schemeClr val="accent1"/>
                </a:solidFill>
              </a:rPr>
              <a:t>What are the benefits?</a:t>
            </a:r>
          </a:p>
        </p:txBody>
      </p:sp>
      <p:grpSp>
        <p:nvGrpSpPr>
          <p:cNvPr id="91" name="Group 90">
            <a:extLst>
              <a:ext uri="{FF2B5EF4-FFF2-40B4-BE49-F238E27FC236}">
                <a16:creationId xmlns:a16="http://schemas.microsoft.com/office/drawing/2014/main" id="{54E28190-D0D7-4430-83C0-D529B3727356}"/>
              </a:ext>
            </a:extLst>
          </p:cNvPr>
          <p:cNvGrpSpPr/>
          <p:nvPr/>
        </p:nvGrpSpPr>
        <p:grpSpPr>
          <a:xfrm>
            <a:off x="5829694" y="2599759"/>
            <a:ext cx="847522" cy="840642"/>
            <a:chOff x="6097587" y="2641425"/>
            <a:chExt cx="847743" cy="840861"/>
          </a:xfrm>
        </p:grpSpPr>
        <p:pic>
          <p:nvPicPr>
            <p:cNvPr id="80" name="Graphic 79" descr="Group of men with solid fill">
              <a:extLst>
                <a:ext uri="{FF2B5EF4-FFF2-40B4-BE49-F238E27FC236}">
                  <a16:creationId xmlns:a16="http://schemas.microsoft.com/office/drawing/2014/main" id="{34A075A1-FA7B-4552-8BAA-59C5DF07F3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2623" y="2641425"/>
              <a:ext cx="657671" cy="657671"/>
            </a:xfrm>
            <a:prstGeom prst="rect">
              <a:avLst/>
            </a:prstGeom>
          </p:spPr>
        </p:pic>
        <p:sp>
          <p:nvSpPr>
            <p:cNvPr id="87" name="TextBox 86">
              <a:extLst>
                <a:ext uri="{FF2B5EF4-FFF2-40B4-BE49-F238E27FC236}">
                  <a16:creationId xmlns:a16="http://schemas.microsoft.com/office/drawing/2014/main" id="{389A6E5F-4A41-4961-AD31-1CF87E3CE784}"/>
                </a:ext>
              </a:extLst>
            </p:cNvPr>
            <p:cNvSpPr txBox="1"/>
            <p:nvPr/>
          </p:nvSpPr>
          <p:spPr>
            <a:xfrm>
              <a:off x="6097587" y="3251454"/>
              <a:ext cx="847743" cy="230832"/>
            </a:xfrm>
            <a:prstGeom prst="rect">
              <a:avLst/>
            </a:prstGeom>
            <a:noFill/>
          </p:spPr>
          <p:txBody>
            <a:bodyPr wrap="square" rtlCol="0">
              <a:spAutoFit/>
            </a:bodyPr>
            <a:lstStyle/>
            <a:p>
              <a:pPr algn="ctr"/>
              <a:r>
                <a:rPr lang="en-GB" sz="900" b="1"/>
                <a:t>For us</a:t>
              </a:r>
            </a:p>
          </p:txBody>
        </p:sp>
      </p:grpSp>
      <p:grpSp>
        <p:nvGrpSpPr>
          <p:cNvPr id="92" name="Group 91">
            <a:extLst>
              <a:ext uri="{FF2B5EF4-FFF2-40B4-BE49-F238E27FC236}">
                <a16:creationId xmlns:a16="http://schemas.microsoft.com/office/drawing/2014/main" id="{F2804D0C-0AC0-43FB-BA79-D05EDC8CBC88}"/>
              </a:ext>
            </a:extLst>
          </p:cNvPr>
          <p:cNvGrpSpPr/>
          <p:nvPr/>
        </p:nvGrpSpPr>
        <p:grpSpPr>
          <a:xfrm>
            <a:off x="5498779" y="3440966"/>
            <a:ext cx="1509349" cy="885213"/>
            <a:chOff x="5766587" y="3600400"/>
            <a:chExt cx="1509742" cy="885444"/>
          </a:xfrm>
        </p:grpSpPr>
        <p:pic>
          <p:nvPicPr>
            <p:cNvPr id="86" name="Graphic 85" descr="Handshake with solid fill">
              <a:extLst>
                <a:ext uri="{FF2B5EF4-FFF2-40B4-BE49-F238E27FC236}">
                  <a16:creationId xmlns:a16="http://schemas.microsoft.com/office/drawing/2014/main" id="{FDF02810-A1A8-4CCB-A4BB-5445E444EF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92623" y="3600400"/>
              <a:ext cx="657671" cy="657671"/>
            </a:xfrm>
            <a:prstGeom prst="rect">
              <a:avLst/>
            </a:prstGeom>
          </p:spPr>
        </p:pic>
        <p:sp>
          <p:nvSpPr>
            <p:cNvPr id="88" name="TextBox 87">
              <a:extLst>
                <a:ext uri="{FF2B5EF4-FFF2-40B4-BE49-F238E27FC236}">
                  <a16:creationId xmlns:a16="http://schemas.microsoft.com/office/drawing/2014/main" id="{1FB6AEC1-311D-48A5-907F-805AE8278ED8}"/>
                </a:ext>
              </a:extLst>
            </p:cNvPr>
            <p:cNvSpPr txBox="1"/>
            <p:nvPr/>
          </p:nvSpPr>
          <p:spPr>
            <a:xfrm>
              <a:off x="5766587" y="4116512"/>
              <a:ext cx="1509742" cy="369332"/>
            </a:xfrm>
            <a:prstGeom prst="rect">
              <a:avLst/>
            </a:prstGeom>
            <a:noFill/>
          </p:spPr>
          <p:txBody>
            <a:bodyPr wrap="square" rtlCol="0">
              <a:spAutoFit/>
            </a:bodyPr>
            <a:lstStyle/>
            <a:p>
              <a:pPr algn="ctr"/>
              <a:r>
                <a:rPr lang="en-GB" sz="900" b="1"/>
                <a:t>For our end user customers</a:t>
              </a:r>
            </a:p>
          </p:txBody>
        </p:sp>
      </p:grpSp>
      <p:grpSp>
        <p:nvGrpSpPr>
          <p:cNvPr id="93" name="Group 92">
            <a:extLst>
              <a:ext uri="{FF2B5EF4-FFF2-40B4-BE49-F238E27FC236}">
                <a16:creationId xmlns:a16="http://schemas.microsoft.com/office/drawing/2014/main" id="{7511FB83-9C72-432E-B952-8F84EAB4DB54}"/>
              </a:ext>
            </a:extLst>
          </p:cNvPr>
          <p:cNvGrpSpPr/>
          <p:nvPr/>
        </p:nvGrpSpPr>
        <p:grpSpPr>
          <a:xfrm>
            <a:off x="5498779" y="4584872"/>
            <a:ext cx="1509349" cy="791321"/>
            <a:chOff x="5766587" y="4559375"/>
            <a:chExt cx="1509742" cy="791527"/>
          </a:xfrm>
        </p:grpSpPr>
        <p:pic>
          <p:nvPicPr>
            <p:cNvPr id="84" name="Graphic 83" descr="Factory with solid fill">
              <a:extLst>
                <a:ext uri="{FF2B5EF4-FFF2-40B4-BE49-F238E27FC236}">
                  <a16:creationId xmlns:a16="http://schemas.microsoft.com/office/drawing/2014/main" id="{B4ECD59B-E89A-4F85-8034-401FB7848F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92623" y="4559375"/>
              <a:ext cx="657671" cy="657671"/>
            </a:xfrm>
            <a:prstGeom prst="rect">
              <a:avLst/>
            </a:prstGeom>
          </p:spPr>
        </p:pic>
        <p:sp>
          <p:nvSpPr>
            <p:cNvPr id="89" name="TextBox 88">
              <a:extLst>
                <a:ext uri="{FF2B5EF4-FFF2-40B4-BE49-F238E27FC236}">
                  <a16:creationId xmlns:a16="http://schemas.microsoft.com/office/drawing/2014/main" id="{F5971A81-438E-4862-A45D-CBC537C905E6}"/>
                </a:ext>
              </a:extLst>
            </p:cNvPr>
            <p:cNvSpPr txBox="1"/>
            <p:nvPr/>
          </p:nvSpPr>
          <p:spPr>
            <a:xfrm>
              <a:off x="5766587" y="5120070"/>
              <a:ext cx="1509742" cy="230832"/>
            </a:xfrm>
            <a:prstGeom prst="rect">
              <a:avLst/>
            </a:prstGeom>
            <a:noFill/>
          </p:spPr>
          <p:txBody>
            <a:bodyPr wrap="square" rtlCol="0">
              <a:spAutoFit/>
            </a:bodyPr>
            <a:lstStyle/>
            <a:p>
              <a:pPr algn="ctr"/>
              <a:r>
                <a:rPr lang="en-GB" sz="900" b="1"/>
                <a:t>For industry</a:t>
              </a:r>
            </a:p>
          </p:txBody>
        </p:sp>
      </p:grpSp>
      <p:grpSp>
        <p:nvGrpSpPr>
          <p:cNvPr id="94" name="Group 93">
            <a:extLst>
              <a:ext uri="{FF2B5EF4-FFF2-40B4-BE49-F238E27FC236}">
                <a16:creationId xmlns:a16="http://schemas.microsoft.com/office/drawing/2014/main" id="{EDB78111-D3FB-4C74-81EB-792FBEBBD6C1}"/>
              </a:ext>
            </a:extLst>
          </p:cNvPr>
          <p:cNvGrpSpPr/>
          <p:nvPr/>
        </p:nvGrpSpPr>
        <p:grpSpPr>
          <a:xfrm>
            <a:off x="5498779" y="5713816"/>
            <a:ext cx="1509349" cy="865769"/>
            <a:chOff x="5766587" y="5518349"/>
            <a:chExt cx="1509742" cy="865994"/>
          </a:xfrm>
        </p:grpSpPr>
        <p:pic>
          <p:nvPicPr>
            <p:cNvPr id="82" name="Graphic 81" descr="Group of people with solid fill">
              <a:extLst>
                <a:ext uri="{FF2B5EF4-FFF2-40B4-BE49-F238E27FC236}">
                  <a16:creationId xmlns:a16="http://schemas.microsoft.com/office/drawing/2014/main" id="{D41E4D80-B7B9-4B58-81AE-A7C315A84F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92623" y="5518349"/>
              <a:ext cx="657671" cy="657671"/>
            </a:xfrm>
            <a:prstGeom prst="rect">
              <a:avLst/>
            </a:prstGeom>
          </p:spPr>
        </p:pic>
        <p:sp>
          <p:nvSpPr>
            <p:cNvPr id="90" name="TextBox 89">
              <a:extLst>
                <a:ext uri="{FF2B5EF4-FFF2-40B4-BE49-F238E27FC236}">
                  <a16:creationId xmlns:a16="http://schemas.microsoft.com/office/drawing/2014/main" id="{29486819-5424-4A5F-9AE6-20B85F18DF1E}"/>
                </a:ext>
              </a:extLst>
            </p:cNvPr>
            <p:cNvSpPr txBox="1"/>
            <p:nvPr/>
          </p:nvSpPr>
          <p:spPr>
            <a:xfrm>
              <a:off x="5766587" y="6153511"/>
              <a:ext cx="1509742" cy="230832"/>
            </a:xfrm>
            <a:prstGeom prst="rect">
              <a:avLst/>
            </a:prstGeom>
            <a:noFill/>
          </p:spPr>
          <p:txBody>
            <a:bodyPr wrap="square" rtlCol="0">
              <a:spAutoFit/>
            </a:bodyPr>
            <a:lstStyle/>
            <a:p>
              <a:pPr algn="ctr"/>
              <a:r>
                <a:rPr lang="en-GB" sz="900" b="1"/>
                <a:t>For the general public</a:t>
              </a:r>
            </a:p>
          </p:txBody>
        </p:sp>
      </p:grpSp>
      <p:sp>
        <p:nvSpPr>
          <p:cNvPr id="95" name="TextBox 94">
            <a:extLst>
              <a:ext uri="{FF2B5EF4-FFF2-40B4-BE49-F238E27FC236}">
                <a16:creationId xmlns:a16="http://schemas.microsoft.com/office/drawing/2014/main" id="{3C1EC39A-59EC-4D2C-839E-4A64B2B9D2FB}"/>
              </a:ext>
            </a:extLst>
          </p:cNvPr>
          <p:cNvSpPr txBox="1"/>
          <p:nvPr/>
        </p:nvSpPr>
        <p:spPr>
          <a:xfrm>
            <a:off x="6656901" y="2413589"/>
            <a:ext cx="4876148" cy="1015399"/>
          </a:xfrm>
          <a:prstGeom prst="rect">
            <a:avLst/>
          </a:prstGeom>
          <a:noFill/>
        </p:spPr>
        <p:txBody>
          <a:bodyPr wrap="square" rtlCol="0">
            <a:spAutoFit/>
          </a:bodyPr>
          <a:lstStyle/>
          <a:p>
            <a:pPr marL="171399" indent="-171399">
              <a:buFont typeface="Wingdings" panose="05000000000000000000" pitchFamily="2" charset="2"/>
              <a:buChar char="ü"/>
              <a:defRPr/>
            </a:pPr>
            <a:r>
              <a:rPr lang="en-GB" sz="1200" b="1">
                <a:solidFill>
                  <a:prstClr val="black"/>
                </a:solidFill>
              </a:rPr>
              <a:t>The</a:t>
            </a:r>
            <a:r>
              <a:rPr lang="en-GB" sz="1200">
                <a:solidFill>
                  <a:prstClr val="black"/>
                </a:solidFill>
              </a:rPr>
              <a:t> </a:t>
            </a:r>
            <a:r>
              <a:rPr lang="en-GB" sz="1200" b="1">
                <a:solidFill>
                  <a:prstClr val="black"/>
                </a:solidFill>
              </a:rPr>
              <a:t>Net Zero Supplier Roadmap clearly articulates the NHS ambition </a:t>
            </a:r>
            <a:r>
              <a:rPr lang="en-GB" sz="1200">
                <a:solidFill>
                  <a:prstClr val="black"/>
                </a:solidFill>
              </a:rPr>
              <a:t>and establishes consistent, measurable supplier asks</a:t>
            </a:r>
          </a:p>
          <a:p>
            <a:pPr marL="171399" indent="-171399">
              <a:buFont typeface="Wingdings" panose="05000000000000000000" pitchFamily="2" charset="2"/>
              <a:buChar char="ü"/>
              <a:defRPr/>
            </a:pPr>
            <a:endParaRPr lang="en-GB" sz="1200">
              <a:solidFill>
                <a:prstClr val="black"/>
              </a:solidFill>
              <a:latin typeface="Arial"/>
            </a:endParaRPr>
          </a:p>
          <a:p>
            <a:pPr marL="171399" indent="-171399">
              <a:buFont typeface="Wingdings" panose="05000000000000000000" pitchFamily="2" charset="2"/>
              <a:buChar char="ü"/>
              <a:defRPr/>
            </a:pPr>
            <a:r>
              <a:rPr lang="en-GB" sz="1200">
                <a:latin typeface="Arial"/>
              </a:rPr>
              <a:t>Use of How-To Guides will make it easier to </a:t>
            </a:r>
            <a:r>
              <a:rPr lang="en-GB" sz="1200" b="1">
                <a:latin typeface="Arial"/>
              </a:rPr>
              <a:t>scale and deliver sustainable products and innovative commercial approaches</a:t>
            </a:r>
          </a:p>
        </p:txBody>
      </p:sp>
      <p:sp>
        <p:nvSpPr>
          <p:cNvPr id="97" name="TextBox 96">
            <a:extLst>
              <a:ext uri="{FF2B5EF4-FFF2-40B4-BE49-F238E27FC236}">
                <a16:creationId xmlns:a16="http://schemas.microsoft.com/office/drawing/2014/main" id="{CAF64D2C-4C48-465D-8197-B6C258B34330}"/>
              </a:ext>
            </a:extLst>
          </p:cNvPr>
          <p:cNvSpPr txBox="1"/>
          <p:nvPr/>
        </p:nvSpPr>
        <p:spPr>
          <a:xfrm>
            <a:off x="6638392" y="3652801"/>
            <a:ext cx="4876148" cy="461545"/>
          </a:xfrm>
          <a:prstGeom prst="rect">
            <a:avLst/>
          </a:prstGeom>
          <a:noFill/>
        </p:spPr>
        <p:txBody>
          <a:bodyPr wrap="square">
            <a:spAutoFit/>
          </a:bodyPr>
          <a:lstStyle/>
          <a:p>
            <a:pPr marL="171399" indent="-171399">
              <a:buFont typeface="Wingdings" panose="05000000000000000000" pitchFamily="2" charset="2"/>
              <a:buChar char="ü"/>
              <a:defRPr/>
            </a:pPr>
            <a:r>
              <a:rPr lang="en-GB" sz="1200" b="1">
                <a:latin typeface="Arial"/>
              </a:rPr>
              <a:t>Improved service from suppliers</a:t>
            </a:r>
            <a:r>
              <a:rPr lang="en-GB" sz="1200">
                <a:latin typeface="Arial"/>
              </a:rPr>
              <a:t> through use of innovative large-scale contracts</a:t>
            </a:r>
          </a:p>
        </p:txBody>
      </p:sp>
      <p:sp>
        <p:nvSpPr>
          <p:cNvPr id="101" name="TextBox 100">
            <a:extLst>
              <a:ext uri="{FF2B5EF4-FFF2-40B4-BE49-F238E27FC236}">
                <a16:creationId xmlns:a16="http://schemas.microsoft.com/office/drawing/2014/main" id="{AF893CC8-F45D-4199-AA41-21E45B5BBDF2}"/>
              </a:ext>
            </a:extLst>
          </p:cNvPr>
          <p:cNvSpPr txBox="1"/>
          <p:nvPr/>
        </p:nvSpPr>
        <p:spPr>
          <a:xfrm>
            <a:off x="6662750" y="5823620"/>
            <a:ext cx="4876148" cy="646163"/>
          </a:xfrm>
          <a:prstGeom prst="rect">
            <a:avLst/>
          </a:prstGeom>
          <a:noFill/>
        </p:spPr>
        <p:txBody>
          <a:bodyPr wrap="square">
            <a:spAutoFit/>
          </a:bodyPr>
          <a:lstStyle/>
          <a:p>
            <a:pPr marL="171399" indent="-171399">
              <a:buFont typeface="Wingdings" panose="05000000000000000000" pitchFamily="2" charset="2"/>
              <a:buChar char="ü"/>
              <a:defRPr/>
            </a:pPr>
            <a:r>
              <a:rPr lang="en-GB" sz="1200">
                <a:solidFill>
                  <a:prstClr val="black"/>
                </a:solidFill>
                <a:latin typeface="Arial"/>
              </a:rPr>
              <a:t>They have confidence that the NHS is playing an active part in </a:t>
            </a:r>
            <a:r>
              <a:rPr lang="en-GB" sz="1200" b="1">
                <a:solidFill>
                  <a:prstClr val="black"/>
                </a:solidFill>
                <a:latin typeface="Arial"/>
              </a:rPr>
              <a:t>creating a more sustainable world</a:t>
            </a:r>
            <a:r>
              <a:rPr lang="en-GB" sz="1200">
                <a:solidFill>
                  <a:prstClr val="black"/>
                </a:solidFill>
                <a:latin typeface="Arial"/>
              </a:rPr>
              <a:t>, alongside </a:t>
            </a:r>
            <a:r>
              <a:rPr lang="en-GB" sz="1200" b="1">
                <a:solidFill>
                  <a:prstClr val="black"/>
                </a:solidFill>
                <a:latin typeface="Arial"/>
              </a:rPr>
              <a:t>delivering world-class healthcare services</a:t>
            </a:r>
          </a:p>
        </p:txBody>
      </p:sp>
      <p:cxnSp>
        <p:nvCxnSpPr>
          <p:cNvPr id="102" name="Straight Connector 101">
            <a:extLst>
              <a:ext uri="{FF2B5EF4-FFF2-40B4-BE49-F238E27FC236}">
                <a16:creationId xmlns:a16="http://schemas.microsoft.com/office/drawing/2014/main" id="{DCEEDBE2-3322-4A5E-A1FF-8158CE545058}"/>
              </a:ext>
            </a:extLst>
          </p:cNvPr>
          <p:cNvCxnSpPr>
            <a:cxnSpLocks/>
          </p:cNvCxnSpPr>
          <p:nvPr/>
        </p:nvCxnSpPr>
        <p:spPr>
          <a:xfrm>
            <a:off x="5955107" y="2378954"/>
            <a:ext cx="55785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A6EFCD24-9D46-4050-A112-1A2A9B53DDC6}"/>
              </a:ext>
            </a:extLst>
          </p:cNvPr>
          <p:cNvSpPr txBox="1"/>
          <p:nvPr/>
        </p:nvSpPr>
        <p:spPr>
          <a:xfrm>
            <a:off x="687618" y="2049471"/>
            <a:ext cx="4811161" cy="453011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wrap="square" lIns="91416" tIns="45708" rIns="91416" bIns="45708" rtlCol="0" anchor="t">
            <a:noAutofit/>
          </a:bodyPr>
          <a:lstStyle/>
          <a:p>
            <a:pPr algn="ctr">
              <a:defRPr/>
            </a:pPr>
            <a:endParaRPr lang="en-GB" sz="1600" b="1">
              <a:solidFill>
                <a:schemeClr val="bg1"/>
              </a:solidFill>
            </a:endParaRPr>
          </a:p>
          <a:p>
            <a:pPr algn="ctr">
              <a:defRPr/>
            </a:pPr>
            <a:endParaRPr lang="en-GB" sz="1600" b="1">
              <a:solidFill>
                <a:schemeClr val="bg1"/>
              </a:solidFill>
              <a:latin typeface="Arial"/>
              <a:cs typeface="Arial"/>
            </a:endParaRPr>
          </a:p>
          <a:p>
            <a:pPr marL="170815" indent="-170815">
              <a:spcAft>
                <a:spcPts val="600"/>
              </a:spcAft>
              <a:buFont typeface="Arial" panose="020B0604020202020204" pitchFamily="34" charset="0"/>
              <a:buChar char="•"/>
            </a:pPr>
            <a:endParaRPr lang="en-GB" sz="1200" b="1">
              <a:solidFill>
                <a:schemeClr val="bg1"/>
              </a:solidFill>
              <a:cs typeface="Arial"/>
            </a:endParaRPr>
          </a:p>
        </p:txBody>
      </p:sp>
      <p:grpSp>
        <p:nvGrpSpPr>
          <p:cNvPr id="118" name="Group 117">
            <a:extLst>
              <a:ext uri="{FF2B5EF4-FFF2-40B4-BE49-F238E27FC236}">
                <a16:creationId xmlns:a16="http://schemas.microsoft.com/office/drawing/2014/main" id="{F5C4EF99-E7B8-410C-9CE9-960345A53FF3}"/>
              </a:ext>
            </a:extLst>
          </p:cNvPr>
          <p:cNvGrpSpPr>
            <a:grpSpLocks noChangeAspect="1"/>
          </p:cNvGrpSpPr>
          <p:nvPr/>
        </p:nvGrpSpPr>
        <p:grpSpPr>
          <a:xfrm>
            <a:off x="687619" y="1014319"/>
            <a:ext cx="884231" cy="883220"/>
            <a:chOff x="4046448" y="2075531"/>
            <a:chExt cx="3903253" cy="3898813"/>
          </a:xfrm>
        </p:grpSpPr>
        <p:sp>
          <p:nvSpPr>
            <p:cNvPr id="119" name="Freeform: Shape 118">
              <a:extLst>
                <a:ext uri="{FF2B5EF4-FFF2-40B4-BE49-F238E27FC236}">
                  <a16:creationId xmlns:a16="http://schemas.microsoft.com/office/drawing/2014/main" id="{9AB603D0-7E99-4454-9C4E-086C92A45A9C}"/>
                </a:ext>
              </a:extLst>
            </p:cNvPr>
            <p:cNvSpPr/>
            <p:nvPr/>
          </p:nvSpPr>
          <p:spPr>
            <a:xfrm>
              <a:off x="4171671" y="2075531"/>
              <a:ext cx="3730072" cy="3730072"/>
            </a:xfrm>
            <a:custGeom>
              <a:avLst/>
              <a:gdLst>
                <a:gd name="connsiteX0" fmla="*/ 1865036 w 3730072"/>
                <a:gd name="connsiteY0" fmla="*/ 0 h 3730072"/>
                <a:gd name="connsiteX1" fmla="*/ 3323180 w 3730072"/>
                <a:gd name="connsiteY1" fmla="*/ 702206 h 3730072"/>
                <a:gd name="connsiteX2" fmla="*/ 1865036 w 3730072"/>
                <a:gd name="connsiteY2" fmla="*/ 1865036 h 3730072"/>
                <a:gd name="connsiteX3" fmla="*/ 1865036 w 3730072"/>
                <a:gd name="connsiteY3" fmla="*/ 0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1865036" y="0"/>
                  </a:moveTo>
                  <a:cubicBezTo>
                    <a:pt x="2432613" y="0"/>
                    <a:pt x="2969302" y="258456"/>
                    <a:pt x="3323180" y="702206"/>
                  </a:cubicBezTo>
                  <a:lnTo>
                    <a:pt x="1865036" y="1865036"/>
                  </a:lnTo>
                  <a:lnTo>
                    <a:pt x="1865036" y="0"/>
                  </a:lnTo>
                  <a:close/>
                </a:path>
              </a:pathLst>
            </a:custGeom>
            <a:solidFill>
              <a:srgbClr val="FF3399">
                <a:alpha val="1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73076" tIns="360240" rIns="896077" bIns="2686489" numCol="1" spcCol="1270" anchor="ctr" anchorCtr="0">
              <a:noAutofit/>
            </a:bodyPr>
            <a:lstStyle/>
            <a:p>
              <a:pPr algn="ctr" defTabSz="488803">
                <a:lnSpc>
                  <a:spcPct val="90000"/>
                </a:lnSpc>
                <a:spcBef>
                  <a:spcPct val="0"/>
                </a:spcBef>
                <a:spcAft>
                  <a:spcPct val="35000"/>
                </a:spcAft>
              </a:pPr>
              <a:endParaRPr lang="en-GB" sz="1100" b="1"/>
            </a:p>
          </p:txBody>
        </p:sp>
        <p:sp>
          <p:nvSpPr>
            <p:cNvPr id="120" name="Freeform: Shape 119">
              <a:extLst>
                <a:ext uri="{FF2B5EF4-FFF2-40B4-BE49-F238E27FC236}">
                  <a16:creationId xmlns:a16="http://schemas.microsoft.com/office/drawing/2014/main" id="{76803F34-2041-41FD-9A23-259FD6B888B6}"/>
                </a:ext>
              </a:extLst>
            </p:cNvPr>
            <p:cNvSpPr/>
            <p:nvPr/>
          </p:nvSpPr>
          <p:spPr>
            <a:xfrm>
              <a:off x="4219629" y="2135478"/>
              <a:ext cx="3730072" cy="3730072"/>
            </a:xfrm>
            <a:custGeom>
              <a:avLst/>
              <a:gdLst>
                <a:gd name="connsiteX0" fmla="*/ 3323180 w 3730072"/>
                <a:gd name="connsiteY0" fmla="*/ 702206 h 3730072"/>
                <a:gd name="connsiteX1" fmla="*/ 3683311 w 3730072"/>
                <a:gd name="connsiteY1" fmla="*/ 2280045 h 3730072"/>
                <a:gd name="connsiteX2" fmla="*/ 1865036 w 3730072"/>
                <a:gd name="connsiteY2" fmla="*/ 1865036 h 3730072"/>
                <a:gd name="connsiteX3" fmla="*/ 3323180 w 3730072"/>
                <a:gd name="connsiteY3" fmla="*/ 702206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3323180" y="702206"/>
                  </a:moveTo>
                  <a:cubicBezTo>
                    <a:pt x="3677058" y="1145955"/>
                    <a:pt x="3809609" y="1726700"/>
                    <a:pt x="3683311" y="2280045"/>
                  </a:cubicBezTo>
                  <a:lnTo>
                    <a:pt x="1865036" y="1865036"/>
                  </a:lnTo>
                  <a:lnTo>
                    <a:pt x="3323180" y="702206"/>
                  </a:lnTo>
                  <a:close/>
                </a:path>
              </a:pathLst>
            </a:custGeom>
            <a:solidFill>
              <a:srgbClr val="7030A0">
                <a:alpha val="1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46648" tIns="1365765" rIns="189323" bIns="1769752" numCol="1" spcCol="1270" anchor="ctr" anchorCtr="0">
              <a:noAutofit/>
            </a:bodyPr>
            <a:lstStyle/>
            <a:p>
              <a:pPr algn="ctr" defTabSz="488803">
                <a:lnSpc>
                  <a:spcPct val="90000"/>
                </a:lnSpc>
                <a:spcBef>
                  <a:spcPct val="0"/>
                </a:spcBef>
                <a:spcAft>
                  <a:spcPct val="35000"/>
                </a:spcAft>
              </a:pPr>
              <a:endParaRPr lang="en-GB" sz="1100" b="1"/>
            </a:p>
          </p:txBody>
        </p:sp>
        <p:sp>
          <p:nvSpPr>
            <p:cNvPr id="121" name="Freeform: Shape 120">
              <a:extLst>
                <a:ext uri="{FF2B5EF4-FFF2-40B4-BE49-F238E27FC236}">
                  <a16:creationId xmlns:a16="http://schemas.microsoft.com/office/drawing/2014/main" id="{E1284F41-774B-4758-88FD-E59488B52CC6}"/>
                </a:ext>
              </a:extLst>
            </p:cNvPr>
            <p:cNvSpPr/>
            <p:nvPr/>
          </p:nvSpPr>
          <p:spPr>
            <a:xfrm>
              <a:off x="4202311" y="2210968"/>
              <a:ext cx="3730072" cy="3730072"/>
            </a:xfrm>
            <a:custGeom>
              <a:avLst/>
              <a:gdLst>
                <a:gd name="connsiteX0" fmla="*/ 3683312 w 3730072"/>
                <a:gd name="connsiteY0" fmla="*/ 2280045 h 3730072"/>
                <a:gd name="connsiteX1" fmla="*/ 2674245 w 3730072"/>
                <a:gd name="connsiteY1" fmla="*/ 3545375 h 3730072"/>
                <a:gd name="connsiteX2" fmla="*/ 1865036 w 3730072"/>
                <a:gd name="connsiteY2" fmla="*/ 1865036 h 3730072"/>
                <a:gd name="connsiteX3" fmla="*/ 3683312 w 3730072"/>
                <a:gd name="connsiteY3" fmla="*/ 2280045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3683312" y="2280045"/>
                  </a:moveTo>
                  <a:cubicBezTo>
                    <a:pt x="3557014" y="2833391"/>
                    <a:pt x="3185614" y="3299113"/>
                    <a:pt x="2674245" y="3545375"/>
                  </a:cubicBezTo>
                  <a:lnTo>
                    <a:pt x="1865036" y="1865036"/>
                  </a:lnTo>
                  <a:lnTo>
                    <a:pt x="3683312" y="2280045"/>
                  </a:lnTo>
                  <a:close/>
                </a:path>
              </a:pathLst>
            </a:custGeom>
            <a:solidFill>
              <a:schemeClr val="accent5">
                <a:alpha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08582" tIns="2222571" rIns="460571" bIns="846355" numCol="1" spcCol="1270" anchor="ctr" anchorCtr="0">
              <a:noAutofit/>
            </a:bodyPr>
            <a:lstStyle/>
            <a:p>
              <a:pPr algn="ctr" defTabSz="488803">
                <a:lnSpc>
                  <a:spcPct val="90000"/>
                </a:lnSpc>
                <a:spcBef>
                  <a:spcPct val="0"/>
                </a:spcBef>
                <a:spcAft>
                  <a:spcPct val="35000"/>
                </a:spcAft>
              </a:pPr>
              <a:endParaRPr lang="en-GB" sz="1100" b="1"/>
            </a:p>
          </p:txBody>
        </p:sp>
        <p:sp>
          <p:nvSpPr>
            <p:cNvPr id="122" name="Freeform: Shape 121">
              <a:extLst>
                <a:ext uri="{FF2B5EF4-FFF2-40B4-BE49-F238E27FC236}">
                  <a16:creationId xmlns:a16="http://schemas.microsoft.com/office/drawing/2014/main" id="{05A882A8-FD92-4308-82DA-D2ECFD9D88B7}"/>
                </a:ext>
              </a:extLst>
            </p:cNvPr>
            <p:cNvSpPr/>
            <p:nvPr/>
          </p:nvSpPr>
          <p:spPr>
            <a:xfrm>
              <a:off x="4133038" y="2244272"/>
              <a:ext cx="3730072" cy="3730072"/>
            </a:xfrm>
            <a:custGeom>
              <a:avLst/>
              <a:gdLst>
                <a:gd name="connsiteX0" fmla="*/ 2674204 w 3730072"/>
                <a:gd name="connsiteY0" fmla="*/ 3545395 h 3730072"/>
                <a:gd name="connsiteX1" fmla="*/ 1055827 w 3730072"/>
                <a:gd name="connsiteY1" fmla="*/ 3545375 h 3730072"/>
                <a:gd name="connsiteX2" fmla="*/ 1865036 w 3730072"/>
                <a:gd name="connsiteY2" fmla="*/ 1865036 h 3730072"/>
                <a:gd name="connsiteX3" fmla="*/ 2674204 w 3730072"/>
                <a:gd name="connsiteY3" fmla="*/ 3545395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2674204" y="3545395"/>
                  </a:moveTo>
                  <a:cubicBezTo>
                    <a:pt x="2162843" y="3791638"/>
                    <a:pt x="1567181" y="3791631"/>
                    <a:pt x="1055827" y="3545375"/>
                  </a:cubicBezTo>
                  <a:lnTo>
                    <a:pt x="1865036" y="1865036"/>
                  </a:lnTo>
                  <a:lnTo>
                    <a:pt x="2674204" y="3545395"/>
                  </a:lnTo>
                  <a:close/>
                </a:path>
              </a:pathLst>
            </a:custGeom>
            <a:solidFill>
              <a:srgbClr val="FF9900">
                <a:alpha val="1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45676" tIns="2943974" rIns="1445675" bIns="191543" numCol="1" spcCol="1270" anchor="ctr" anchorCtr="0">
              <a:noAutofit/>
            </a:bodyPr>
            <a:lstStyle/>
            <a:p>
              <a:pPr algn="ctr" defTabSz="488803">
                <a:lnSpc>
                  <a:spcPct val="90000"/>
                </a:lnSpc>
                <a:spcBef>
                  <a:spcPct val="0"/>
                </a:spcBef>
                <a:spcAft>
                  <a:spcPct val="35000"/>
                </a:spcAft>
              </a:pPr>
              <a:endParaRPr lang="en-GB" sz="1100" b="1"/>
            </a:p>
          </p:txBody>
        </p:sp>
        <p:sp>
          <p:nvSpPr>
            <p:cNvPr id="123" name="Freeform: Shape 122">
              <a:extLst>
                <a:ext uri="{FF2B5EF4-FFF2-40B4-BE49-F238E27FC236}">
                  <a16:creationId xmlns:a16="http://schemas.microsoft.com/office/drawing/2014/main" id="{B4D27360-C959-4927-95FF-530901566D10}"/>
                </a:ext>
              </a:extLst>
            </p:cNvPr>
            <p:cNvSpPr/>
            <p:nvPr/>
          </p:nvSpPr>
          <p:spPr>
            <a:xfrm>
              <a:off x="4063766" y="2210968"/>
              <a:ext cx="3730072" cy="3730072"/>
            </a:xfrm>
            <a:custGeom>
              <a:avLst/>
              <a:gdLst>
                <a:gd name="connsiteX0" fmla="*/ 1055827 w 3730072"/>
                <a:gd name="connsiteY0" fmla="*/ 3545375 h 3730072"/>
                <a:gd name="connsiteX1" fmla="*/ 46760 w 3730072"/>
                <a:gd name="connsiteY1" fmla="*/ 2280044 h 3730072"/>
                <a:gd name="connsiteX2" fmla="*/ 1865036 w 3730072"/>
                <a:gd name="connsiteY2" fmla="*/ 1865036 h 3730072"/>
                <a:gd name="connsiteX3" fmla="*/ 1055827 w 3730072"/>
                <a:gd name="connsiteY3" fmla="*/ 3545375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1055827" y="3545375"/>
                  </a:moveTo>
                  <a:cubicBezTo>
                    <a:pt x="544458" y="3299113"/>
                    <a:pt x="173058" y="2833391"/>
                    <a:pt x="46760" y="2280044"/>
                  </a:cubicBezTo>
                  <a:lnTo>
                    <a:pt x="1865036" y="1865036"/>
                  </a:lnTo>
                  <a:lnTo>
                    <a:pt x="1055827" y="3545375"/>
                  </a:lnTo>
                  <a:close/>
                </a:path>
              </a:pathLst>
            </a:custGeom>
            <a:solidFill>
              <a:srgbClr val="FFFF66">
                <a:alpha val="1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0570" tIns="2222571" rIns="2408583" bIns="846355" numCol="1" spcCol="1270" anchor="ctr" anchorCtr="0">
              <a:noAutofit/>
            </a:bodyPr>
            <a:lstStyle/>
            <a:p>
              <a:pPr algn="ctr" defTabSz="488803">
                <a:lnSpc>
                  <a:spcPct val="90000"/>
                </a:lnSpc>
                <a:spcBef>
                  <a:spcPct val="0"/>
                </a:spcBef>
                <a:spcAft>
                  <a:spcPct val="35000"/>
                </a:spcAft>
              </a:pPr>
              <a:endParaRPr lang="en-GB" sz="1100" b="1">
                <a:solidFill>
                  <a:schemeClr val="tx1"/>
                </a:solidFill>
              </a:endParaRPr>
            </a:p>
          </p:txBody>
        </p:sp>
        <p:sp>
          <p:nvSpPr>
            <p:cNvPr id="124" name="Freeform: Shape 123">
              <a:extLst>
                <a:ext uri="{FF2B5EF4-FFF2-40B4-BE49-F238E27FC236}">
                  <a16:creationId xmlns:a16="http://schemas.microsoft.com/office/drawing/2014/main" id="{2C6884A0-68A3-4278-8E40-FEDC5FFCE99D}"/>
                </a:ext>
              </a:extLst>
            </p:cNvPr>
            <p:cNvSpPr/>
            <p:nvPr/>
          </p:nvSpPr>
          <p:spPr>
            <a:xfrm>
              <a:off x="4046448" y="2135478"/>
              <a:ext cx="3730072" cy="3730072"/>
            </a:xfrm>
            <a:custGeom>
              <a:avLst/>
              <a:gdLst>
                <a:gd name="connsiteX0" fmla="*/ 46760 w 3730072"/>
                <a:gd name="connsiteY0" fmla="*/ 2280044 h 3730072"/>
                <a:gd name="connsiteX1" fmla="*/ 406892 w 3730072"/>
                <a:gd name="connsiteY1" fmla="*/ 702206 h 3730072"/>
                <a:gd name="connsiteX2" fmla="*/ 1865036 w 3730072"/>
                <a:gd name="connsiteY2" fmla="*/ 1865036 h 3730072"/>
                <a:gd name="connsiteX3" fmla="*/ 46760 w 3730072"/>
                <a:gd name="connsiteY3" fmla="*/ 2280044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46760" y="2280044"/>
                  </a:moveTo>
                  <a:cubicBezTo>
                    <a:pt x="-79537" y="1726699"/>
                    <a:pt x="53014" y="1145954"/>
                    <a:pt x="406892" y="702206"/>
                  </a:cubicBezTo>
                  <a:lnTo>
                    <a:pt x="1865036" y="1865036"/>
                  </a:lnTo>
                  <a:lnTo>
                    <a:pt x="46760" y="228004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9323" tIns="1365765" rIns="2546648" bIns="1769752" numCol="1" spcCol="1270" anchor="ctr" anchorCtr="0">
              <a:noAutofit/>
            </a:bodyPr>
            <a:lstStyle/>
            <a:p>
              <a:pPr algn="ctr" defTabSz="488803">
                <a:lnSpc>
                  <a:spcPct val="90000"/>
                </a:lnSpc>
                <a:spcBef>
                  <a:spcPct val="0"/>
                </a:spcBef>
                <a:spcAft>
                  <a:spcPct val="35000"/>
                </a:spcAft>
              </a:pPr>
              <a:endParaRPr lang="en-GB" sz="1100"/>
            </a:p>
          </p:txBody>
        </p:sp>
        <p:sp>
          <p:nvSpPr>
            <p:cNvPr id="125" name="Freeform: Shape 124">
              <a:extLst>
                <a:ext uri="{FF2B5EF4-FFF2-40B4-BE49-F238E27FC236}">
                  <a16:creationId xmlns:a16="http://schemas.microsoft.com/office/drawing/2014/main" id="{1D6DBD2E-F0A8-45C4-A17E-51C7888D6840}"/>
                </a:ext>
              </a:extLst>
            </p:cNvPr>
            <p:cNvSpPr/>
            <p:nvPr/>
          </p:nvSpPr>
          <p:spPr>
            <a:xfrm>
              <a:off x="4094406" y="2075531"/>
              <a:ext cx="3730072" cy="3730072"/>
            </a:xfrm>
            <a:custGeom>
              <a:avLst/>
              <a:gdLst>
                <a:gd name="connsiteX0" fmla="*/ 406892 w 3730072"/>
                <a:gd name="connsiteY0" fmla="*/ 702206 h 3730072"/>
                <a:gd name="connsiteX1" fmla="*/ 1865036 w 3730072"/>
                <a:gd name="connsiteY1" fmla="*/ 0 h 3730072"/>
                <a:gd name="connsiteX2" fmla="*/ 1865036 w 3730072"/>
                <a:gd name="connsiteY2" fmla="*/ 1865036 h 3730072"/>
                <a:gd name="connsiteX3" fmla="*/ 406892 w 3730072"/>
                <a:gd name="connsiteY3" fmla="*/ 702206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406892" y="702206"/>
                  </a:moveTo>
                  <a:cubicBezTo>
                    <a:pt x="760770" y="258456"/>
                    <a:pt x="1297460" y="0"/>
                    <a:pt x="1865036" y="0"/>
                  </a:cubicBezTo>
                  <a:lnTo>
                    <a:pt x="1865036" y="1865036"/>
                  </a:lnTo>
                  <a:lnTo>
                    <a:pt x="406892" y="702206"/>
                  </a:lnTo>
                  <a:close/>
                </a:path>
              </a:pathLst>
            </a:custGeom>
            <a:solidFill>
              <a:schemeClr val="accent4">
                <a:lumMod val="60000"/>
                <a:lumOff val="40000"/>
                <a:alpha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96076" tIns="360240" rIns="1973077" bIns="2686489" numCol="1" spcCol="1270" anchor="ctr" anchorCtr="0">
              <a:noAutofit/>
            </a:bodyPr>
            <a:lstStyle/>
            <a:p>
              <a:pPr algn="ctr" defTabSz="488803">
                <a:lnSpc>
                  <a:spcPct val="90000"/>
                </a:lnSpc>
                <a:spcBef>
                  <a:spcPct val="0"/>
                </a:spcBef>
                <a:spcAft>
                  <a:spcPct val="35000"/>
                </a:spcAft>
              </a:pPr>
              <a:endParaRPr lang="en-GB" sz="1100" b="1"/>
            </a:p>
          </p:txBody>
        </p:sp>
      </p:grpSp>
      <p:cxnSp>
        <p:nvCxnSpPr>
          <p:cNvPr id="33" name="Straight Connector 32">
            <a:extLst>
              <a:ext uri="{FF2B5EF4-FFF2-40B4-BE49-F238E27FC236}">
                <a16:creationId xmlns:a16="http://schemas.microsoft.com/office/drawing/2014/main" id="{D0FA7874-74ED-47B6-8BC6-EC1583A05D81}"/>
              </a:ext>
            </a:extLst>
          </p:cNvPr>
          <p:cNvCxnSpPr>
            <a:cxnSpLocks/>
          </p:cNvCxnSpPr>
          <p:nvPr/>
        </p:nvCxnSpPr>
        <p:spPr>
          <a:xfrm>
            <a:off x="915766" y="2997601"/>
            <a:ext cx="43548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492ED27-946E-45F3-900A-D8B9D750E10F}"/>
              </a:ext>
            </a:extLst>
          </p:cNvPr>
          <p:cNvSpPr txBox="1"/>
          <p:nvPr/>
        </p:nvSpPr>
        <p:spPr>
          <a:xfrm>
            <a:off x="6663463" y="4380525"/>
            <a:ext cx="4876148" cy="1200016"/>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171399" indent="-171399">
              <a:buFont typeface="Wingdings" panose="05000000000000000000" pitchFamily="2" charset="2"/>
              <a:buChar char="ü"/>
              <a:defRPr/>
            </a:pPr>
            <a:r>
              <a:rPr lang="en-GB" sz="1200">
                <a:solidFill>
                  <a:prstClr val="black"/>
                </a:solidFill>
                <a:latin typeface="Arial"/>
              </a:rPr>
              <a:t>Understand our priorities, and what we expect from them, so they </a:t>
            </a:r>
            <a:r>
              <a:rPr lang="en-GB" sz="1200" b="1">
                <a:solidFill>
                  <a:prstClr val="black"/>
                </a:solidFill>
                <a:latin typeface="Arial"/>
              </a:rPr>
              <a:t>can better shape their service offer</a:t>
            </a:r>
          </a:p>
          <a:p>
            <a:pPr marL="171399" indent="-171399">
              <a:buFont typeface="Wingdings" panose="05000000000000000000" pitchFamily="2" charset="2"/>
              <a:buChar char="ü"/>
              <a:defRPr/>
            </a:pPr>
            <a:endParaRPr lang="en-GB" sz="1200">
              <a:solidFill>
                <a:prstClr val="black"/>
              </a:solidFill>
              <a:latin typeface="Arial"/>
            </a:endParaRPr>
          </a:p>
          <a:p>
            <a:pPr marL="171399" indent="-171399">
              <a:buFont typeface="Wingdings" panose="05000000000000000000" pitchFamily="2" charset="2"/>
              <a:buChar char="ü"/>
              <a:defRPr/>
            </a:pPr>
            <a:r>
              <a:rPr lang="en-GB" sz="1200">
                <a:solidFill>
                  <a:prstClr val="black"/>
                </a:solidFill>
                <a:latin typeface="Arial"/>
              </a:rPr>
              <a:t>Evergreen Supplier Assessment will provide a single and consistent way of </a:t>
            </a:r>
            <a:r>
              <a:rPr lang="en-GB" sz="1200" b="1">
                <a:solidFill>
                  <a:prstClr val="black"/>
                </a:solidFill>
                <a:latin typeface="Arial"/>
              </a:rPr>
              <a:t>reporting on Sustainability and Modern Slavery via </a:t>
            </a:r>
            <a:r>
              <a:rPr lang="en-GB" sz="1200" b="1" err="1">
                <a:solidFill>
                  <a:prstClr val="black"/>
                </a:solidFill>
                <a:latin typeface="Arial"/>
              </a:rPr>
              <a:t>Atamis</a:t>
            </a:r>
            <a:endParaRPr lang="en-GB" sz="1200" b="1">
              <a:solidFill>
                <a:prstClr val="black"/>
              </a:solidFill>
              <a:latin typeface="Arial"/>
            </a:endParaRPr>
          </a:p>
        </p:txBody>
      </p:sp>
      <p:pic>
        <p:nvPicPr>
          <p:cNvPr id="4" name="Picture 3" descr="Diagram&#10;&#10;Description automatically generated">
            <a:extLst>
              <a:ext uri="{FF2B5EF4-FFF2-40B4-BE49-F238E27FC236}">
                <a16:creationId xmlns:a16="http://schemas.microsoft.com/office/drawing/2014/main" id="{BDCDF2B4-F57B-F8EC-814B-FDF52E6D44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4150" y="2133828"/>
            <a:ext cx="4627516" cy="4374734"/>
          </a:xfrm>
          <a:prstGeom prst="rect">
            <a:avLst/>
          </a:prstGeom>
        </p:spPr>
      </p:pic>
    </p:spTree>
    <p:extLst>
      <p:ext uri="{BB962C8B-B14F-4D97-AF65-F5344CB8AC3E}">
        <p14:creationId xmlns:p14="http://schemas.microsoft.com/office/powerpoint/2010/main" val="208727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097C962-2FC2-4C6F-B889-F3701B3F37E8}"/>
              </a:ext>
            </a:extLst>
          </p:cNvPr>
          <p:cNvSpPr txBox="1"/>
          <p:nvPr/>
        </p:nvSpPr>
        <p:spPr>
          <a:xfrm>
            <a:off x="6688504" y="5047539"/>
            <a:ext cx="5130786" cy="46154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171399" indent="-171399">
              <a:buFont typeface="Wingdings" panose="05000000000000000000" pitchFamily="2" charset="2"/>
              <a:buChar char="ü"/>
              <a:defRPr/>
            </a:pPr>
            <a:r>
              <a:rPr lang="en-GB" sz="1200" b="1">
                <a:solidFill>
                  <a:prstClr val="black"/>
                </a:solidFill>
                <a:latin typeface="Arial"/>
              </a:rPr>
              <a:t>Creating a competent and resilient workforce</a:t>
            </a:r>
            <a:r>
              <a:rPr lang="en-GB" sz="1200">
                <a:solidFill>
                  <a:prstClr val="black"/>
                </a:solidFill>
                <a:latin typeface="Arial"/>
              </a:rPr>
              <a:t>, future proofing skills and abilities to serve the community and procurement functions</a:t>
            </a:r>
          </a:p>
        </p:txBody>
      </p:sp>
      <p:sp>
        <p:nvSpPr>
          <p:cNvPr id="2" name="Title 1">
            <a:extLst>
              <a:ext uri="{FF2B5EF4-FFF2-40B4-BE49-F238E27FC236}">
                <a16:creationId xmlns:a16="http://schemas.microsoft.com/office/drawing/2014/main" id="{A6433CD9-1B2C-4447-86C1-03CE20D2B6BB}"/>
              </a:ext>
            </a:extLst>
          </p:cNvPr>
          <p:cNvSpPr>
            <a:spLocks noGrp="1"/>
          </p:cNvSpPr>
          <p:nvPr>
            <p:ph type="title"/>
          </p:nvPr>
        </p:nvSpPr>
        <p:spPr>
          <a:xfrm>
            <a:off x="766767" y="490962"/>
            <a:ext cx="9948100" cy="584438"/>
          </a:xfrm>
        </p:spPr>
        <p:txBody>
          <a:bodyPr/>
          <a:lstStyle/>
          <a:p>
            <a:r>
              <a:rPr lang="en-GB" sz="3200"/>
              <a:t>People &amp; Community </a:t>
            </a:r>
            <a:endParaRPr lang="en-GB"/>
          </a:p>
        </p:txBody>
      </p:sp>
      <p:sp>
        <p:nvSpPr>
          <p:cNvPr id="71" name="TextBox 70">
            <a:extLst>
              <a:ext uri="{FF2B5EF4-FFF2-40B4-BE49-F238E27FC236}">
                <a16:creationId xmlns:a16="http://schemas.microsoft.com/office/drawing/2014/main" id="{A0B42F4A-3CFD-4C70-90F6-AC1491122E2B}"/>
              </a:ext>
            </a:extLst>
          </p:cNvPr>
          <p:cNvSpPr txBox="1"/>
          <p:nvPr/>
        </p:nvSpPr>
        <p:spPr>
          <a:xfrm>
            <a:off x="1807781" y="1099444"/>
            <a:ext cx="9756870" cy="646163"/>
          </a:xfrm>
          <a:prstGeom prst="rect">
            <a:avLst/>
          </a:prstGeom>
          <a:noFill/>
        </p:spPr>
        <p:txBody>
          <a:bodyPr wrap="square">
            <a:spAutoFit/>
          </a:bodyPr>
          <a:lstStyle/>
          <a:p>
            <a:r>
              <a:rPr lang="en-GB" sz="1799" b="1">
                <a:solidFill>
                  <a:srgbClr val="7030A0"/>
                </a:solidFill>
              </a:rPr>
              <a:t>Embedding a unified community of procurement and commercial specialists who strive to deliver and uphold the NHS Commercial Strategy ensuring best value for money</a:t>
            </a:r>
          </a:p>
        </p:txBody>
      </p:sp>
      <p:sp>
        <p:nvSpPr>
          <p:cNvPr id="73" name="TextBox 72">
            <a:extLst>
              <a:ext uri="{FF2B5EF4-FFF2-40B4-BE49-F238E27FC236}">
                <a16:creationId xmlns:a16="http://schemas.microsoft.com/office/drawing/2014/main" id="{488F7E1D-BB8D-4B29-9CAB-7A7FC049C5F9}"/>
              </a:ext>
            </a:extLst>
          </p:cNvPr>
          <p:cNvSpPr txBox="1"/>
          <p:nvPr/>
        </p:nvSpPr>
        <p:spPr>
          <a:xfrm>
            <a:off x="5955107" y="2033512"/>
            <a:ext cx="5609545" cy="338466"/>
          </a:xfrm>
          <a:prstGeom prst="rect">
            <a:avLst/>
          </a:prstGeom>
          <a:noFill/>
        </p:spPr>
        <p:txBody>
          <a:bodyPr wrap="square">
            <a:spAutoFit/>
          </a:bodyPr>
          <a:lstStyle/>
          <a:p>
            <a:pPr algn="ctr"/>
            <a:r>
              <a:rPr lang="en-GB" sz="1600" b="1">
                <a:solidFill>
                  <a:schemeClr val="accent1"/>
                </a:solidFill>
              </a:rPr>
              <a:t>What are the benefits?</a:t>
            </a:r>
          </a:p>
        </p:txBody>
      </p:sp>
      <p:grpSp>
        <p:nvGrpSpPr>
          <p:cNvPr id="91" name="Group 90">
            <a:extLst>
              <a:ext uri="{FF2B5EF4-FFF2-40B4-BE49-F238E27FC236}">
                <a16:creationId xmlns:a16="http://schemas.microsoft.com/office/drawing/2014/main" id="{54E28190-D0D7-4430-83C0-D529B3727356}"/>
              </a:ext>
            </a:extLst>
          </p:cNvPr>
          <p:cNvGrpSpPr/>
          <p:nvPr/>
        </p:nvGrpSpPr>
        <p:grpSpPr>
          <a:xfrm>
            <a:off x="5829694" y="2784377"/>
            <a:ext cx="847522" cy="840642"/>
            <a:chOff x="6097587" y="2641425"/>
            <a:chExt cx="847743" cy="840861"/>
          </a:xfrm>
        </p:grpSpPr>
        <p:pic>
          <p:nvPicPr>
            <p:cNvPr id="80" name="Graphic 79" descr="Group of men with solid fill">
              <a:extLst>
                <a:ext uri="{FF2B5EF4-FFF2-40B4-BE49-F238E27FC236}">
                  <a16:creationId xmlns:a16="http://schemas.microsoft.com/office/drawing/2014/main" id="{34A075A1-FA7B-4552-8BAA-59C5DF07F3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92623" y="2641425"/>
              <a:ext cx="657671" cy="657671"/>
            </a:xfrm>
            <a:prstGeom prst="rect">
              <a:avLst/>
            </a:prstGeom>
          </p:spPr>
        </p:pic>
        <p:sp>
          <p:nvSpPr>
            <p:cNvPr id="87" name="TextBox 86">
              <a:extLst>
                <a:ext uri="{FF2B5EF4-FFF2-40B4-BE49-F238E27FC236}">
                  <a16:creationId xmlns:a16="http://schemas.microsoft.com/office/drawing/2014/main" id="{389A6E5F-4A41-4961-AD31-1CF87E3CE784}"/>
                </a:ext>
              </a:extLst>
            </p:cNvPr>
            <p:cNvSpPr txBox="1"/>
            <p:nvPr/>
          </p:nvSpPr>
          <p:spPr>
            <a:xfrm>
              <a:off x="6097587" y="3251454"/>
              <a:ext cx="847743" cy="230832"/>
            </a:xfrm>
            <a:prstGeom prst="rect">
              <a:avLst/>
            </a:prstGeom>
            <a:noFill/>
          </p:spPr>
          <p:txBody>
            <a:bodyPr wrap="square" rtlCol="0">
              <a:spAutoFit/>
            </a:bodyPr>
            <a:lstStyle/>
            <a:p>
              <a:pPr algn="ctr"/>
              <a:r>
                <a:rPr lang="en-GB" sz="900" b="1"/>
                <a:t>For us</a:t>
              </a:r>
            </a:p>
          </p:txBody>
        </p:sp>
      </p:grpSp>
      <p:grpSp>
        <p:nvGrpSpPr>
          <p:cNvPr id="92" name="Group 91">
            <a:extLst>
              <a:ext uri="{FF2B5EF4-FFF2-40B4-BE49-F238E27FC236}">
                <a16:creationId xmlns:a16="http://schemas.microsoft.com/office/drawing/2014/main" id="{F2804D0C-0AC0-43FB-BA79-D05EDC8CBC88}"/>
              </a:ext>
            </a:extLst>
          </p:cNvPr>
          <p:cNvGrpSpPr/>
          <p:nvPr/>
        </p:nvGrpSpPr>
        <p:grpSpPr>
          <a:xfrm>
            <a:off x="5498779" y="3965306"/>
            <a:ext cx="1509349" cy="885213"/>
            <a:chOff x="5766587" y="3600400"/>
            <a:chExt cx="1509742" cy="885444"/>
          </a:xfrm>
        </p:grpSpPr>
        <p:pic>
          <p:nvPicPr>
            <p:cNvPr id="86" name="Graphic 85" descr="Handshake with solid fill">
              <a:extLst>
                <a:ext uri="{FF2B5EF4-FFF2-40B4-BE49-F238E27FC236}">
                  <a16:creationId xmlns:a16="http://schemas.microsoft.com/office/drawing/2014/main" id="{FDF02810-A1A8-4CCB-A4BB-5445E444EF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92623" y="3600400"/>
              <a:ext cx="657671" cy="657671"/>
            </a:xfrm>
            <a:prstGeom prst="rect">
              <a:avLst/>
            </a:prstGeom>
          </p:spPr>
        </p:pic>
        <p:sp>
          <p:nvSpPr>
            <p:cNvPr id="88" name="TextBox 87">
              <a:extLst>
                <a:ext uri="{FF2B5EF4-FFF2-40B4-BE49-F238E27FC236}">
                  <a16:creationId xmlns:a16="http://schemas.microsoft.com/office/drawing/2014/main" id="{1FB6AEC1-311D-48A5-907F-805AE8278ED8}"/>
                </a:ext>
              </a:extLst>
            </p:cNvPr>
            <p:cNvSpPr txBox="1"/>
            <p:nvPr/>
          </p:nvSpPr>
          <p:spPr>
            <a:xfrm>
              <a:off x="5766587" y="4116512"/>
              <a:ext cx="1509742" cy="369332"/>
            </a:xfrm>
            <a:prstGeom prst="rect">
              <a:avLst/>
            </a:prstGeom>
            <a:noFill/>
          </p:spPr>
          <p:txBody>
            <a:bodyPr wrap="square" rtlCol="0">
              <a:spAutoFit/>
            </a:bodyPr>
            <a:lstStyle/>
            <a:p>
              <a:pPr algn="ctr"/>
              <a:r>
                <a:rPr lang="en-GB" sz="900" b="1"/>
                <a:t>For our end user customers</a:t>
              </a:r>
            </a:p>
          </p:txBody>
        </p:sp>
      </p:grpSp>
      <p:grpSp>
        <p:nvGrpSpPr>
          <p:cNvPr id="93" name="Group 92">
            <a:extLst>
              <a:ext uri="{FF2B5EF4-FFF2-40B4-BE49-F238E27FC236}">
                <a16:creationId xmlns:a16="http://schemas.microsoft.com/office/drawing/2014/main" id="{7511FB83-9C72-432E-B952-8F84EAB4DB54}"/>
              </a:ext>
            </a:extLst>
          </p:cNvPr>
          <p:cNvGrpSpPr/>
          <p:nvPr/>
        </p:nvGrpSpPr>
        <p:grpSpPr>
          <a:xfrm>
            <a:off x="5498779" y="4882651"/>
            <a:ext cx="1509349" cy="791321"/>
            <a:chOff x="5766587" y="4559375"/>
            <a:chExt cx="1509742" cy="791527"/>
          </a:xfrm>
        </p:grpSpPr>
        <p:pic>
          <p:nvPicPr>
            <p:cNvPr id="84" name="Graphic 83" descr="Factory with solid fill">
              <a:extLst>
                <a:ext uri="{FF2B5EF4-FFF2-40B4-BE49-F238E27FC236}">
                  <a16:creationId xmlns:a16="http://schemas.microsoft.com/office/drawing/2014/main" id="{B4ECD59B-E89A-4F85-8034-401FB7848F5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92623" y="4559375"/>
              <a:ext cx="657671" cy="657671"/>
            </a:xfrm>
            <a:prstGeom prst="rect">
              <a:avLst/>
            </a:prstGeom>
          </p:spPr>
        </p:pic>
        <p:sp>
          <p:nvSpPr>
            <p:cNvPr id="89" name="TextBox 88">
              <a:extLst>
                <a:ext uri="{FF2B5EF4-FFF2-40B4-BE49-F238E27FC236}">
                  <a16:creationId xmlns:a16="http://schemas.microsoft.com/office/drawing/2014/main" id="{F5971A81-438E-4862-A45D-CBC537C905E6}"/>
                </a:ext>
              </a:extLst>
            </p:cNvPr>
            <p:cNvSpPr txBox="1"/>
            <p:nvPr/>
          </p:nvSpPr>
          <p:spPr>
            <a:xfrm>
              <a:off x="5766587" y="5120070"/>
              <a:ext cx="1509742" cy="230832"/>
            </a:xfrm>
            <a:prstGeom prst="rect">
              <a:avLst/>
            </a:prstGeom>
            <a:noFill/>
          </p:spPr>
          <p:txBody>
            <a:bodyPr wrap="square" rtlCol="0">
              <a:spAutoFit/>
            </a:bodyPr>
            <a:lstStyle/>
            <a:p>
              <a:pPr algn="ctr"/>
              <a:r>
                <a:rPr lang="en-GB" sz="900" b="1"/>
                <a:t>For industry</a:t>
              </a:r>
            </a:p>
          </p:txBody>
        </p:sp>
      </p:grpSp>
      <p:grpSp>
        <p:nvGrpSpPr>
          <p:cNvPr id="94" name="Group 93">
            <a:extLst>
              <a:ext uri="{FF2B5EF4-FFF2-40B4-BE49-F238E27FC236}">
                <a16:creationId xmlns:a16="http://schemas.microsoft.com/office/drawing/2014/main" id="{EDB78111-D3FB-4C74-81EB-792FBEBBD6C1}"/>
              </a:ext>
            </a:extLst>
          </p:cNvPr>
          <p:cNvGrpSpPr/>
          <p:nvPr/>
        </p:nvGrpSpPr>
        <p:grpSpPr>
          <a:xfrm>
            <a:off x="5498779" y="5713816"/>
            <a:ext cx="1509349" cy="865769"/>
            <a:chOff x="5766587" y="5518349"/>
            <a:chExt cx="1509742" cy="865994"/>
          </a:xfrm>
        </p:grpSpPr>
        <p:pic>
          <p:nvPicPr>
            <p:cNvPr id="82" name="Graphic 81" descr="Group of people with solid fill">
              <a:extLst>
                <a:ext uri="{FF2B5EF4-FFF2-40B4-BE49-F238E27FC236}">
                  <a16:creationId xmlns:a16="http://schemas.microsoft.com/office/drawing/2014/main" id="{D41E4D80-B7B9-4B58-81AE-A7C315A84F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92623" y="5518349"/>
              <a:ext cx="657671" cy="657671"/>
            </a:xfrm>
            <a:prstGeom prst="rect">
              <a:avLst/>
            </a:prstGeom>
          </p:spPr>
        </p:pic>
        <p:sp>
          <p:nvSpPr>
            <p:cNvPr id="90" name="TextBox 89">
              <a:extLst>
                <a:ext uri="{FF2B5EF4-FFF2-40B4-BE49-F238E27FC236}">
                  <a16:creationId xmlns:a16="http://schemas.microsoft.com/office/drawing/2014/main" id="{29486819-5424-4A5F-9AE6-20B85F18DF1E}"/>
                </a:ext>
              </a:extLst>
            </p:cNvPr>
            <p:cNvSpPr txBox="1"/>
            <p:nvPr/>
          </p:nvSpPr>
          <p:spPr>
            <a:xfrm>
              <a:off x="5766587" y="6153511"/>
              <a:ext cx="1509742" cy="230832"/>
            </a:xfrm>
            <a:prstGeom prst="rect">
              <a:avLst/>
            </a:prstGeom>
            <a:noFill/>
          </p:spPr>
          <p:txBody>
            <a:bodyPr wrap="square" rtlCol="0">
              <a:spAutoFit/>
            </a:bodyPr>
            <a:lstStyle/>
            <a:p>
              <a:pPr algn="ctr"/>
              <a:r>
                <a:rPr lang="en-GB" sz="900" b="1"/>
                <a:t>For the general public</a:t>
              </a:r>
            </a:p>
          </p:txBody>
        </p:sp>
      </p:grpSp>
      <p:sp>
        <p:nvSpPr>
          <p:cNvPr id="95" name="TextBox 94">
            <a:extLst>
              <a:ext uri="{FF2B5EF4-FFF2-40B4-BE49-F238E27FC236}">
                <a16:creationId xmlns:a16="http://schemas.microsoft.com/office/drawing/2014/main" id="{3C1EC39A-59EC-4D2C-839E-4A64B2B9D2FB}"/>
              </a:ext>
            </a:extLst>
          </p:cNvPr>
          <p:cNvSpPr txBox="1"/>
          <p:nvPr/>
        </p:nvSpPr>
        <p:spPr>
          <a:xfrm>
            <a:off x="6688503" y="2420072"/>
            <a:ext cx="4982447" cy="1569251"/>
          </a:xfrm>
          <a:prstGeom prst="rect">
            <a:avLst/>
          </a:prstGeom>
          <a:noFill/>
        </p:spPr>
        <p:txBody>
          <a:bodyPr wrap="square" rtlCol="0">
            <a:spAutoFit/>
          </a:bodyPr>
          <a:lstStyle/>
          <a:p>
            <a:pPr marL="171399" indent="-171399">
              <a:buFont typeface="Wingdings" panose="05000000000000000000" pitchFamily="2" charset="2"/>
              <a:buChar char="ü"/>
              <a:defRPr/>
            </a:pPr>
            <a:r>
              <a:rPr lang="en-GB" sz="1200" b="1">
                <a:solidFill>
                  <a:prstClr val="black"/>
                </a:solidFill>
                <a:latin typeface="Arial"/>
              </a:rPr>
              <a:t>NHS-wide standardisation of roles, competencies and training</a:t>
            </a:r>
          </a:p>
          <a:p>
            <a:pPr marL="171399" indent="-171399">
              <a:buFont typeface="Wingdings" panose="05000000000000000000" pitchFamily="2" charset="2"/>
              <a:buChar char="ü"/>
              <a:defRPr/>
            </a:pPr>
            <a:endParaRPr lang="en-GB" sz="1200">
              <a:solidFill>
                <a:prstClr val="black"/>
              </a:solidFill>
              <a:latin typeface="Arial"/>
            </a:endParaRPr>
          </a:p>
          <a:p>
            <a:pPr marL="171399" indent="-171399">
              <a:buFont typeface="Wingdings" panose="05000000000000000000" pitchFamily="2" charset="2"/>
              <a:buChar char="ü"/>
              <a:defRPr/>
            </a:pPr>
            <a:r>
              <a:rPr lang="en-GB" sz="1200" b="1">
                <a:solidFill>
                  <a:prstClr val="black"/>
                </a:solidFill>
                <a:latin typeface="Arial"/>
              </a:rPr>
              <a:t>Personal development support for individuals </a:t>
            </a:r>
            <a:r>
              <a:rPr lang="en-GB" sz="1200">
                <a:solidFill>
                  <a:prstClr val="black"/>
                </a:solidFill>
                <a:latin typeface="Arial"/>
              </a:rPr>
              <a:t>and </a:t>
            </a:r>
            <a:r>
              <a:rPr lang="en-GB" sz="1200" b="1">
                <a:solidFill>
                  <a:prstClr val="black"/>
                </a:solidFill>
                <a:latin typeface="Arial"/>
              </a:rPr>
              <a:t>team development guidance for leaders</a:t>
            </a:r>
          </a:p>
          <a:p>
            <a:pPr marL="171399" indent="-171399">
              <a:buFont typeface="Wingdings" panose="05000000000000000000" pitchFamily="2" charset="2"/>
              <a:buChar char="ü"/>
              <a:defRPr/>
            </a:pPr>
            <a:endParaRPr lang="en-GB" sz="1200">
              <a:solidFill>
                <a:prstClr val="black"/>
              </a:solidFill>
              <a:latin typeface="Arial"/>
            </a:endParaRPr>
          </a:p>
          <a:p>
            <a:pPr marL="171399" indent="-171399">
              <a:buFont typeface="Wingdings" panose="05000000000000000000" pitchFamily="2" charset="2"/>
              <a:buChar char="ü"/>
              <a:defRPr/>
            </a:pPr>
            <a:r>
              <a:rPr lang="en-GB" sz="1200">
                <a:solidFill>
                  <a:prstClr val="black"/>
                </a:solidFill>
                <a:latin typeface="Arial"/>
              </a:rPr>
              <a:t>Collaboration across NHS Procurement Community will facilitate </a:t>
            </a:r>
            <a:r>
              <a:rPr lang="en-GB" sz="1200" b="1">
                <a:solidFill>
                  <a:prstClr val="black"/>
                </a:solidFill>
                <a:latin typeface="Arial"/>
              </a:rPr>
              <a:t>knowledge sharing and retention</a:t>
            </a:r>
          </a:p>
          <a:p>
            <a:pPr marL="171399" indent="-171399">
              <a:buFont typeface="Wingdings" panose="05000000000000000000" pitchFamily="2" charset="2"/>
              <a:buChar char="ü"/>
              <a:defRPr/>
            </a:pPr>
            <a:endParaRPr lang="en-GB" sz="1200">
              <a:solidFill>
                <a:prstClr val="black"/>
              </a:solidFill>
              <a:latin typeface="Arial"/>
            </a:endParaRPr>
          </a:p>
        </p:txBody>
      </p:sp>
      <p:sp>
        <p:nvSpPr>
          <p:cNvPr id="97" name="TextBox 96">
            <a:extLst>
              <a:ext uri="{FF2B5EF4-FFF2-40B4-BE49-F238E27FC236}">
                <a16:creationId xmlns:a16="http://schemas.microsoft.com/office/drawing/2014/main" id="{CAF64D2C-4C48-465D-8197-B6C258B34330}"/>
              </a:ext>
            </a:extLst>
          </p:cNvPr>
          <p:cNvSpPr txBox="1"/>
          <p:nvPr/>
        </p:nvSpPr>
        <p:spPr>
          <a:xfrm>
            <a:off x="6688504" y="4084832"/>
            <a:ext cx="4876148" cy="646163"/>
          </a:xfrm>
          <a:prstGeom prst="rect">
            <a:avLst/>
          </a:prstGeom>
          <a:noFill/>
        </p:spPr>
        <p:txBody>
          <a:bodyPr wrap="square">
            <a:spAutoFit/>
          </a:bodyPr>
          <a:lstStyle/>
          <a:p>
            <a:pPr marL="171399" indent="-171399">
              <a:buFont typeface="Wingdings" panose="05000000000000000000" pitchFamily="2" charset="2"/>
              <a:buChar char="ü"/>
              <a:defRPr/>
            </a:pPr>
            <a:r>
              <a:rPr lang="en-GB" sz="1200">
                <a:solidFill>
                  <a:srgbClr val="000000"/>
                </a:solidFill>
                <a:latin typeface="Arial" panose="020B0604020202020204" pitchFamily="34" charset="0"/>
              </a:rPr>
              <a:t>Knowledge retention means that </a:t>
            </a:r>
            <a:r>
              <a:rPr lang="en-GB" sz="1200" b="1">
                <a:solidFill>
                  <a:srgbClr val="000000"/>
                </a:solidFill>
                <a:latin typeface="Arial" panose="020B0604020202020204" pitchFamily="34" charset="0"/>
              </a:rPr>
              <a:t>contracts are effectively managed over their lifecycle</a:t>
            </a:r>
            <a:r>
              <a:rPr lang="en-GB" sz="1200">
                <a:solidFill>
                  <a:srgbClr val="000000"/>
                </a:solidFill>
                <a:latin typeface="Arial" panose="020B0604020202020204" pitchFamily="34" charset="0"/>
              </a:rPr>
              <a:t>, ensuring the  goods and services the NHS need, are delivered on time and to the correct standards</a:t>
            </a:r>
            <a:endParaRPr lang="en-GB" sz="1200">
              <a:solidFill>
                <a:prstClr val="black"/>
              </a:solidFill>
              <a:latin typeface="Arial"/>
            </a:endParaRPr>
          </a:p>
        </p:txBody>
      </p:sp>
      <p:sp>
        <p:nvSpPr>
          <p:cNvPr id="101" name="TextBox 100">
            <a:extLst>
              <a:ext uri="{FF2B5EF4-FFF2-40B4-BE49-F238E27FC236}">
                <a16:creationId xmlns:a16="http://schemas.microsoft.com/office/drawing/2014/main" id="{AF893CC8-F45D-4199-AA41-21E45B5BBDF2}"/>
              </a:ext>
            </a:extLst>
          </p:cNvPr>
          <p:cNvSpPr txBox="1"/>
          <p:nvPr/>
        </p:nvSpPr>
        <p:spPr>
          <a:xfrm>
            <a:off x="6688503" y="5915929"/>
            <a:ext cx="5130785" cy="646163"/>
          </a:xfrm>
          <a:prstGeom prst="rect">
            <a:avLst/>
          </a:prstGeom>
          <a:noFill/>
        </p:spPr>
        <p:txBody>
          <a:bodyPr wrap="square">
            <a:spAutoFit/>
          </a:bodyPr>
          <a:lstStyle/>
          <a:p>
            <a:pPr marL="171399" indent="-171399">
              <a:buFont typeface="Wingdings" panose="05000000000000000000" pitchFamily="2" charset="2"/>
              <a:buChar char="ü"/>
              <a:defRPr/>
            </a:pPr>
            <a:r>
              <a:rPr lang="en-GB" sz="1200">
                <a:solidFill>
                  <a:prstClr val="black"/>
                </a:solidFill>
                <a:latin typeface="Arial"/>
              </a:rPr>
              <a:t>Securing the </a:t>
            </a:r>
            <a:r>
              <a:rPr lang="en-GB" sz="1200" b="1">
                <a:solidFill>
                  <a:prstClr val="black"/>
                </a:solidFill>
                <a:latin typeface="Arial"/>
              </a:rPr>
              <a:t>best clinical outcomes for healthcare service provision</a:t>
            </a:r>
            <a:r>
              <a:rPr lang="en-GB" sz="1200">
                <a:solidFill>
                  <a:prstClr val="black"/>
                </a:solidFill>
                <a:latin typeface="Arial"/>
              </a:rPr>
              <a:t>, delivered on time and to best value</a:t>
            </a:r>
          </a:p>
          <a:p>
            <a:pPr marL="171399" indent="-171399">
              <a:buFont typeface="Wingdings" panose="05000000000000000000" pitchFamily="2" charset="2"/>
              <a:buChar char="ü"/>
              <a:defRPr/>
            </a:pPr>
            <a:endParaRPr lang="en-GB" sz="1200" b="1">
              <a:solidFill>
                <a:prstClr val="black"/>
              </a:solidFill>
              <a:latin typeface="Arial"/>
            </a:endParaRPr>
          </a:p>
        </p:txBody>
      </p:sp>
      <p:cxnSp>
        <p:nvCxnSpPr>
          <p:cNvPr id="102" name="Straight Connector 101">
            <a:extLst>
              <a:ext uri="{FF2B5EF4-FFF2-40B4-BE49-F238E27FC236}">
                <a16:creationId xmlns:a16="http://schemas.microsoft.com/office/drawing/2014/main" id="{DCEEDBE2-3322-4A5E-A1FF-8158CE545058}"/>
              </a:ext>
            </a:extLst>
          </p:cNvPr>
          <p:cNvCxnSpPr>
            <a:cxnSpLocks/>
          </p:cNvCxnSpPr>
          <p:nvPr/>
        </p:nvCxnSpPr>
        <p:spPr>
          <a:xfrm>
            <a:off x="5955107" y="2378954"/>
            <a:ext cx="5578547"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A6EFCD24-9D46-4050-A112-1A2A9B53DDC6}"/>
              </a:ext>
            </a:extLst>
          </p:cNvPr>
          <p:cNvSpPr txBox="1"/>
          <p:nvPr/>
        </p:nvSpPr>
        <p:spPr>
          <a:xfrm>
            <a:off x="687618" y="1744671"/>
            <a:ext cx="4811161" cy="4530114"/>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t">
            <a:noAutofit/>
          </a:bodyPr>
          <a:lstStyle/>
          <a:p>
            <a:pPr algn="ctr">
              <a:defRPr/>
            </a:pPr>
            <a:endParaRPr lang="en-GB" sz="1600" b="1">
              <a:solidFill>
                <a:schemeClr val="bg1"/>
              </a:solidFill>
              <a:latin typeface="Arial"/>
            </a:endParaRPr>
          </a:p>
          <a:p>
            <a:pPr marL="690880" lvl="1" indent="-170815">
              <a:spcAft>
                <a:spcPts val="600"/>
              </a:spcAft>
              <a:buFont typeface="Arial" panose="020B0604020202020204" pitchFamily="34" charset="0"/>
              <a:buChar char="−"/>
              <a:defRPr/>
            </a:pPr>
            <a:endParaRPr lang="en-GB" sz="1200">
              <a:solidFill>
                <a:schemeClr val="bg1"/>
              </a:solidFill>
              <a:cs typeface="Arial"/>
            </a:endParaRPr>
          </a:p>
          <a:p>
            <a:pPr marL="170815" indent="-170815">
              <a:spcAft>
                <a:spcPts val="600"/>
              </a:spcAft>
              <a:buFont typeface="Arial" panose="020B0604020202020204" pitchFamily="34" charset="0"/>
              <a:buChar char="•"/>
            </a:pPr>
            <a:endParaRPr lang="en-GB" sz="1200" b="1">
              <a:solidFill>
                <a:schemeClr val="bg1"/>
              </a:solidFill>
              <a:cs typeface="Arial"/>
            </a:endParaRPr>
          </a:p>
        </p:txBody>
      </p:sp>
      <p:grpSp>
        <p:nvGrpSpPr>
          <p:cNvPr id="118" name="Group 117">
            <a:extLst>
              <a:ext uri="{FF2B5EF4-FFF2-40B4-BE49-F238E27FC236}">
                <a16:creationId xmlns:a16="http://schemas.microsoft.com/office/drawing/2014/main" id="{B2896975-9DF5-4DB7-A713-031608B11F28}"/>
              </a:ext>
            </a:extLst>
          </p:cNvPr>
          <p:cNvGrpSpPr>
            <a:grpSpLocks noChangeAspect="1"/>
          </p:cNvGrpSpPr>
          <p:nvPr/>
        </p:nvGrpSpPr>
        <p:grpSpPr>
          <a:xfrm>
            <a:off x="749264" y="1014319"/>
            <a:ext cx="884231" cy="883220"/>
            <a:chOff x="4046448" y="2075531"/>
            <a:chExt cx="3903253" cy="3898813"/>
          </a:xfrm>
        </p:grpSpPr>
        <p:sp>
          <p:nvSpPr>
            <p:cNvPr id="119" name="Freeform: Shape 118">
              <a:extLst>
                <a:ext uri="{FF2B5EF4-FFF2-40B4-BE49-F238E27FC236}">
                  <a16:creationId xmlns:a16="http://schemas.microsoft.com/office/drawing/2014/main" id="{D70F55A1-DD29-4EC8-B238-35C58FF148A7}"/>
                </a:ext>
              </a:extLst>
            </p:cNvPr>
            <p:cNvSpPr/>
            <p:nvPr/>
          </p:nvSpPr>
          <p:spPr>
            <a:xfrm>
              <a:off x="4171671" y="2075531"/>
              <a:ext cx="3730072" cy="3730072"/>
            </a:xfrm>
            <a:custGeom>
              <a:avLst/>
              <a:gdLst>
                <a:gd name="connsiteX0" fmla="*/ 1865036 w 3730072"/>
                <a:gd name="connsiteY0" fmla="*/ 0 h 3730072"/>
                <a:gd name="connsiteX1" fmla="*/ 3323180 w 3730072"/>
                <a:gd name="connsiteY1" fmla="*/ 702206 h 3730072"/>
                <a:gd name="connsiteX2" fmla="*/ 1865036 w 3730072"/>
                <a:gd name="connsiteY2" fmla="*/ 1865036 h 3730072"/>
                <a:gd name="connsiteX3" fmla="*/ 1865036 w 3730072"/>
                <a:gd name="connsiteY3" fmla="*/ 0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1865036" y="0"/>
                  </a:moveTo>
                  <a:cubicBezTo>
                    <a:pt x="2432613" y="0"/>
                    <a:pt x="2969302" y="258456"/>
                    <a:pt x="3323180" y="702206"/>
                  </a:cubicBezTo>
                  <a:lnTo>
                    <a:pt x="1865036" y="1865036"/>
                  </a:lnTo>
                  <a:lnTo>
                    <a:pt x="1865036" y="0"/>
                  </a:lnTo>
                  <a:close/>
                </a:path>
              </a:pathLst>
            </a:custGeom>
            <a:solidFill>
              <a:srgbClr val="FF3399">
                <a:alpha val="1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73076" tIns="360240" rIns="896077" bIns="2686489" numCol="1" spcCol="1270" anchor="ctr" anchorCtr="0">
              <a:noAutofit/>
            </a:bodyPr>
            <a:lstStyle/>
            <a:p>
              <a:pPr algn="ctr" defTabSz="488803">
                <a:lnSpc>
                  <a:spcPct val="90000"/>
                </a:lnSpc>
                <a:spcBef>
                  <a:spcPct val="0"/>
                </a:spcBef>
                <a:spcAft>
                  <a:spcPct val="35000"/>
                </a:spcAft>
              </a:pPr>
              <a:endParaRPr lang="en-GB" sz="1100" b="1"/>
            </a:p>
          </p:txBody>
        </p:sp>
        <p:sp>
          <p:nvSpPr>
            <p:cNvPr id="120" name="Freeform: Shape 119">
              <a:extLst>
                <a:ext uri="{FF2B5EF4-FFF2-40B4-BE49-F238E27FC236}">
                  <a16:creationId xmlns:a16="http://schemas.microsoft.com/office/drawing/2014/main" id="{A89AB93C-7FF8-4A8A-BDE2-B48E9F428EF5}"/>
                </a:ext>
              </a:extLst>
            </p:cNvPr>
            <p:cNvSpPr/>
            <p:nvPr/>
          </p:nvSpPr>
          <p:spPr>
            <a:xfrm>
              <a:off x="4219629" y="2135478"/>
              <a:ext cx="3730072" cy="3730072"/>
            </a:xfrm>
            <a:custGeom>
              <a:avLst/>
              <a:gdLst>
                <a:gd name="connsiteX0" fmla="*/ 3323180 w 3730072"/>
                <a:gd name="connsiteY0" fmla="*/ 702206 h 3730072"/>
                <a:gd name="connsiteX1" fmla="*/ 3683311 w 3730072"/>
                <a:gd name="connsiteY1" fmla="*/ 2280045 h 3730072"/>
                <a:gd name="connsiteX2" fmla="*/ 1865036 w 3730072"/>
                <a:gd name="connsiteY2" fmla="*/ 1865036 h 3730072"/>
                <a:gd name="connsiteX3" fmla="*/ 3323180 w 3730072"/>
                <a:gd name="connsiteY3" fmla="*/ 702206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3323180" y="702206"/>
                  </a:moveTo>
                  <a:cubicBezTo>
                    <a:pt x="3677058" y="1145955"/>
                    <a:pt x="3809609" y="1726700"/>
                    <a:pt x="3683311" y="2280045"/>
                  </a:cubicBezTo>
                  <a:lnTo>
                    <a:pt x="1865036" y="1865036"/>
                  </a:lnTo>
                  <a:lnTo>
                    <a:pt x="3323180" y="702206"/>
                  </a:ln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46648" tIns="1365765" rIns="189323" bIns="1769752" numCol="1" spcCol="1270" anchor="ctr" anchorCtr="0">
              <a:noAutofit/>
            </a:bodyPr>
            <a:lstStyle/>
            <a:p>
              <a:pPr algn="ctr" defTabSz="488803">
                <a:lnSpc>
                  <a:spcPct val="90000"/>
                </a:lnSpc>
                <a:spcBef>
                  <a:spcPct val="0"/>
                </a:spcBef>
                <a:spcAft>
                  <a:spcPct val="35000"/>
                </a:spcAft>
              </a:pPr>
              <a:endParaRPr lang="en-GB" sz="1100" b="1"/>
            </a:p>
          </p:txBody>
        </p:sp>
        <p:sp>
          <p:nvSpPr>
            <p:cNvPr id="121" name="Freeform: Shape 120">
              <a:extLst>
                <a:ext uri="{FF2B5EF4-FFF2-40B4-BE49-F238E27FC236}">
                  <a16:creationId xmlns:a16="http://schemas.microsoft.com/office/drawing/2014/main" id="{9C943B96-5EC3-4141-AA7C-D770D6681DB9}"/>
                </a:ext>
              </a:extLst>
            </p:cNvPr>
            <p:cNvSpPr/>
            <p:nvPr/>
          </p:nvSpPr>
          <p:spPr>
            <a:xfrm>
              <a:off x="4202311" y="2210968"/>
              <a:ext cx="3730072" cy="3730072"/>
            </a:xfrm>
            <a:custGeom>
              <a:avLst/>
              <a:gdLst>
                <a:gd name="connsiteX0" fmla="*/ 3683312 w 3730072"/>
                <a:gd name="connsiteY0" fmla="*/ 2280045 h 3730072"/>
                <a:gd name="connsiteX1" fmla="*/ 2674245 w 3730072"/>
                <a:gd name="connsiteY1" fmla="*/ 3545375 h 3730072"/>
                <a:gd name="connsiteX2" fmla="*/ 1865036 w 3730072"/>
                <a:gd name="connsiteY2" fmla="*/ 1865036 h 3730072"/>
                <a:gd name="connsiteX3" fmla="*/ 3683312 w 3730072"/>
                <a:gd name="connsiteY3" fmla="*/ 2280045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3683312" y="2280045"/>
                  </a:moveTo>
                  <a:cubicBezTo>
                    <a:pt x="3557014" y="2833391"/>
                    <a:pt x="3185614" y="3299113"/>
                    <a:pt x="2674245" y="3545375"/>
                  </a:cubicBezTo>
                  <a:lnTo>
                    <a:pt x="1865036" y="1865036"/>
                  </a:lnTo>
                  <a:lnTo>
                    <a:pt x="3683312" y="2280045"/>
                  </a:lnTo>
                  <a:close/>
                </a:path>
              </a:pathLst>
            </a:custGeom>
            <a:solidFill>
              <a:schemeClr val="accent5">
                <a:alpha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08582" tIns="2222571" rIns="460571" bIns="846355" numCol="1" spcCol="1270" anchor="ctr" anchorCtr="0">
              <a:noAutofit/>
            </a:bodyPr>
            <a:lstStyle/>
            <a:p>
              <a:pPr algn="ctr" defTabSz="488803">
                <a:lnSpc>
                  <a:spcPct val="90000"/>
                </a:lnSpc>
                <a:spcBef>
                  <a:spcPct val="0"/>
                </a:spcBef>
                <a:spcAft>
                  <a:spcPct val="35000"/>
                </a:spcAft>
              </a:pPr>
              <a:endParaRPr lang="en-GB" sz="1100" b="1"/>
            </a:p>
          </p:txBody>
        </p:sp>
        <p:sp>
          <p:nvSpPr>
            <p:cNvPr id="122" name="Freeform: Shape 121">
              <a:extLst>
                <a:ext uri="{FF2B5EF4-FFF2-40B4-BE49-F238E27FC236}">
                  <a16:creationId xmlns:a16="http://schemas.microsoft.com/office/drawing/2014/main" id="{0BE3CFC5-8850-41C5-8176-C80EB9091CA8}"/>
                </a:ext>
              </a:extLst>
            </p:cNvPr>
            <p:cNvSpPr/>
            <p:nvPr/>
          </p:nvSpPr>
          <p:spPr>
            <a:xfrm>
              <a:off x="4133038" y="2244272"/>
              <a:ext cx="3730072" cy="3730072"/>
            </a:xfrm>
            <a:custGeom>
              <a:avLst/>
              <a:gdLst>
                <a:gd name="connsiteX0" fmla="*/ 2674204 w 3730072"/>
                <a:gd name="connsiteY0" fmla="*/ 3545395 h 3730072"/>
                <a:gd name="connsiteX1" fmla="*/ 1055827 w 3730072"/>
                <a:gd name="connsiteY1" fmla="*/ 3545375 h 3730072"/>
                <a:gd name="connsiteX2" fmla="*/ 1865036 w 3730072"/>
                <a:gd name="connsiteY2" fmla="*/ 1865036 h 3730072"/>
                <a:gd name="connsiteX3" fmla="*/ 2674204 w 3730072"/>
                <a:gd name="connsiteY3" fmla="*/ 3545395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2674204" y="3545395"/>
                  </a:moveTo>
                  <a:cubicBezTo>
                    <a:pt x="2162843" y="3791638"/>
                    <a:pt x="1567181" y="3791631"/>
                    <a:pt x="1055827" y="3545375"/>
                  </a:cubicBezTo>
                  <a:lnTo>
                    <a:pt x="1865036" y="1865036"/>
                  </a:lnTo>
                  <a:lnTo>
                    <a:pt x="2674204" y="3545395"/>
                  </a:lnTo>
                  <a:close/>
                </a:path>
              </a:pathLst>
            </a:custGeom>
            <a:solidFill>
              <a:srgbClr val="FF9900">
                <a:alpha val="1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45676" tIns="2943974" rIns="1445675" bIns="191543" numCol="1" spcCol="1270" anchor="ctr" anchorCtr="0">
              <a:noAutofit/>
            </a:bodyPr>
            <a:lstStyle/>
            <a:p>
              <a:pPr algn="ctr" defTabSz="488803">
                <a:lnSpc>
                  <a:spcPct val="90000"/>
                </a:lnSpc>
                <a:spcBef>
                  <a:spcPct val="0"/>
                </a:spcBef>
                <a:spcAft>
                  <a:spcPct val="35000"/>
                </a:spcAft>
              </a:pPr>
              <a:endParaRPr lang="en-GB" sz="1100" b="1"/>
            </a:p>
          </p:txBody>
        </p:sp>
        <p:sp>
          <p:nvSpPr>
            <p:cNvPr id="123" name="Freeform: Shape 122">
              <a:extLst>
                <a:ext uri="{FF2B5EF4-FFF2-40B4-BE49-F238E27FC236}">
                  <a16:creationId xmlns:a16="http://schemas.microsoft.com/office/drawing/2014/main" id="{48B40D64-19C8-4B09-B450-538F08652B3A}"/>
                </a:ext>
              </a:extLst>
            </p:cNvPr>
            <p:cNvSpPr/>
            <p:nvPr/>
          </p:nvSpPr>
          <p:spPr>
            <a:xfrm>
              <a:off x="4063766" y="2210968"/>
              <a:ext cx="3730072" cy="3730072"/>
            </a:xfrm>
            <a:custGeom>
              <a:avLst/>
              <a:gdLst>
                <a:gd name="connsiteX0" fmla="*/ 1055827 w 3730072"/>
                <a:gd name="connsiteY0" fmla="*/ 3545375 h 3730072"/>
                <a:gd name="connsiteX1" fmla="*/ 46760 w 3730072"/>
                <a:gd name="connsiteY1" fmla="*/ 2280044 h 3730072"/>
                <a:gd name="connsiteX2" fmla="*/ 1865036 w 3730072"/>
                <a:gd name="connsiteY2" fmla="*/ 1865036 h 3730072"/>
                <a:gd name="connsiteX3" fmla="*/ 1055827 w 3730072"/>
                <a:gd name="connsiteY3" fmla="*/ 3545375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1055827" y="3545375"/>
                  </a:moveTo>
                  <a:cubicBezTo>
                    <a:pt x="544458" y="3299113"/>
                    <a:pt x="173058" y="2833391"/>
                    <a:pt x="46760" y="2280044"/>
                  </a:cubicBezTo>
                  <a:lnTo>
                    <a:pt x="1865036" y="1865036"/>
                  </a:lnTo>
                  <a:lnTo>
                    <a:pt x="1055827" y="3545375"/>
                  </a:lnTo>
                  <a:close/>
                </a:path>
              </a:pathLst>
            </a:custGeom>
            <a:solidFill>
              <a:srgbClr val="FFFF66">
                <a:alpha val="10000"/>
              </a:srgb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60570" tIns="2222571" rIns="2408583" bIns="846355" numCol="1" spcCol="1270" anchor="ctr" anchorCtr="0">
              <a:noAutofit/>
            </a:bodyPr>
            <a:lstStyle/>
            <a:p>
              <a:pPr algn="ctr" defTabSz="488803">
                <a:lnSpc>
                  <a:spcPct val="90000"/>
                </a:lnSpc>
                <a:spcBef>
                  <a:spcPct val="0"/>
                </a:spcBef>
                <a:spcAft>
                  <a:spcPct val="35000"/>
                </a:spcAft>
              </a:pPr>
              <a:endParaRPr lang="en-GB" sz="1100" b="1">
                <a:solidFill>
                  <a:schemeClr val="tx1"/>
                </a:solidFill>
              </a:endParaRPr>
            </a:p>
          </p:txBody>
        </p:sp>
        <p:sp>
          <p:nvSpPr>
            <p:cNvPr id="124" name="Freeform: Shape 123">
              <a:extLst>
                <a:ext uri="{FF2B5EF4-FFF2-40B4-BE49-F238E27FC236}">
                  <a16:creationId xmlns:a16="http://schemas.microsoft.com/office/drawing/2014/main" id="{5053ECBC-C9AC-44BF-9B76-1AAA3036C314}"/>
                </a:ext>
              </a:extLst>
            </p:cNvPr>
            <p:cNvSpPr/>
            <p:nvPr/>
          </p:nvSpPr>
          <p:spPr>
            <a:xfrm>
              <a:off x="4046448" y="2135478"/>
              <a:ext cx="3730072" cy="3730072"/>
            </a:xfrm>
            <a:custGeom>
              <a:avLst/>
              <a:gdLst>
                <a:gd name="connsiteX0" fmla="*/ 46760 w 3730072"/>
                <a:gd name="connsiteY0" fmla="*/ 2280044 h 3730072"/>
                <a:gd name="connsiteX1" fmla="*/ 406892 w 3730072"/>
                <a:gd name="connsiteY1" fmla="*/ 702206 h 3730072"/>
                <a:gd name="connsiteX2" fmla="*/ 1865036 w 3730072"/>
                <a:gd name="connsiteY2" fmla="*/ 1865036 h 3730072"/>
                <a:gd name="connsiteX3" fmla="*/ 46760 w 3730072"/>
                <a:gd name="connsiteY3" fmla="*/ 2280044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46760" y="2280044"/>
                  </a:moveTo>
                  <a:cubicBezTo>
                    <a:pt x="-79537" y="1726699"/>
                    <a:pt x="53014" y="1145954"/>
                    <a:pt x="406892" y="702206"/>
                  </a:cubicBezTo>
                  <a:lnTo>
                    <a:pt x="1865036" y="1865036"/>
                  </a:lnTo>
                  <a:lnTo>
                    <a:pt x="46760" y="2280044"/>
                  </a:lnTo>
                  <a:close/>
                </a:path>
              </a:pathLst>
            </a:custGeom>
            <a:solidFill>
              <a:schemeClr val="accent1">
                <a:hueOff val="0"/>
                <a:satOff val="0"/>
                <a:lumOff val="0"/>
                <a:alpha val="1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9323" tIns="1365765" rIns="2546648" bIns="1769752" numCol="1" spcCol="1270" anchor="ctr" anchorCtr="0">
              <a:noAutofit/>
            </a:bodyPr>
            <a:lstStyle/>
            <a:p>
              <a:pPr algn="ctr" defTabSz="488803">
                <a:lnSpc>
                  <a:spcPct val="90000"/>
                </a:lnSpc>
                <a:spcBef>
                  <a:spcPct val="0"/>
                </a:spcBef>
                <a:spcAft>
                  <a:spcPct val="35000"/>
                </a:spcAft>
              </a:pPr>
              <a:endParaRPr lang="en-GB" sz="1100"/>
            </a:p>
          </p:txBody>
        </p:sp>
        <p:sp>
          <p:nvSpPr>
            <p:cNvPr id="125" name="Freeform: Shape 124">
              <a:extLst>
                <a:ext uri="{FF2B5EF4-FFF2-40B4-BE49-F238E27FC236}">
                  <a16:creationId xmlns:a16="http://schemas.microsoft.com/office/drawing/2014/main" id="{5AB66EBD-E050-4156-9A3E-ACF9175287BF}"/>
                </a:ext>
              </a:extLst>
            </p:cNvPr>
            <p:cNvSpPr/>
            <p:nvPr/>
          </p:nvSpPr>
          <p:spPr>
            <a:xfrm>
              <a:off x="4094406" y="2075531"/>
              <a:ext cx="3730072" cy="3730072"/>
            </a:xfrm>
            <a:custGeom>
              <a:avLst/>
              <a:gdLst>
                <a:gd name="connsiteX0" fmla="*/ 406892 w 3730072"/>
                <a:gd name="connsiteY0" fmla="*/ 702206 h 3730072"/>
                <a:gd name="connsiteX1" fmla="*/ 1865036 w 3730072"/>
                <a:gd name="connsiteY1" fmla="*/ 0 h 3730072"/>
                <a:gd name="connsiteX2" fmla="*/ 1865036 w 3730072"/>
                <a:gd name="connsiteY2" fmla="*/ 1865036 h 3730072"/>
                <a:gd name="connsiteX3" fmla="*/ 406892 w 3730072"/>
                <a:gd name="connsiteY3" fmla="*/ 702206 h 3730072"/>
              </a:gdLst>
              <a:ahLst/>
              <a:cxnLst>
                <a:cxn ang="0">
                  <a:pos x="connsiteX0" y="connsiteY0"/>
                </a:cxn>
                <a:cxn ang="0">
                  <a:pos x="connsiteX1" y="connsiteY1"/>
                </a:cxn>
                <a:cxn ang="0">
                  <a:pos x="connsiteX2" y="connsiteY2"/>
                </a:cxn>
                <a:cxn ang="0">
                  <a:pos x="connsiteX3" y="connsiteY3"/>
                </a:cxn>
              </a:cxnLst>
              <a:rect l="l" t="t" r="r" b="b"/>
              <a:pathLst>
                <a:path w="3730072" h="3730072">
                  <a:moveTo>
                    <a:pt x="406892" y="702206"/>
                  </a:moveTo>
                  <a:cubicBezTo>
                    <a:pt x="760770" y="258456"/>
                    <a:pt x="1297460" y="0"/>
                    <a:pt x="1865036" y="0"/>
                  </a:cubicBezTo>
                  <a:lnTo>
                    <a:pt x="1865036" y="1865036"/>
                  </a:lnTo>
                  <a:lnTo>
                    <a:pt x="406892" y="702206"/>
                  </a:lnTo>
                  <a:close/>
                </a:path>
              </a:pathLst>
            </a:custGeom>
            <a:solidFill>
              <a:schemeClr val="accent4">
                <a:lumMod val="60000"/>
                <a:lumOff val="40000"/>
                <a:alpha val="1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96076" tIns="360240" rIns="1973077" bIns="2686489" numCol="1" spcCol="1270" anchor="ctr" anchorCtr="0">
              <a:noAutofit/>
            </a:bodyPr>
            <a:lstStyle/>
            <a:p>
              <a:pPr algn="ctr" defTabSz="488803">
                <a:lnSpc>
                  <a:spcPct val="90000"/>
                </a:lnSpc>
                <a:spcBef>
                  <a:spcPct val="0"/>
                </a:spcBef>
                <a:spcAft>
                  <a:spcPct val="35000"/>
                </a:spcAft>
              </a:pPr>
              <a:endParaRPr lang="en-GB" sz="1100" b="1"/>
            </a:p>
          </p:txBody>
        </p:sp>
      </p:grpSp>
      <p:cxnSp>
        <p:nvCxnSpPr>
          <p:cNvPr id="126" name="Straight Connector 125">
            <a:extLst>
              <a:ext uri="{FF2B5EF4-FFF2-40B4-BE49-F238E27FC236}">
                <a16:creationId xmlns:a16="http://schemas.microsoft.com/office/drawing/2014/main" id="{6ED02704-F470-4F5E-AF26-199D35CEBD01}"/>
              </a:ext>
            </a:extLst>
          </p:cNvPr>
          <p:cNvCxnSpPr>
            <a:cxnSpLocks/>
          </p:cNvCxnSpPr>
          <p:nvPr/>
        </p:nvCxnSpPr>
        <p:spPr>
          <a:xfrm>
            <a:off x="915766" y="2997601"/>
            <a:ext cx="435486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tanding in front of a screen&#10;&#10;Description automatically generated with medium confidence">
            <a:extLst>
              <a:ext uri="{FF2B5EF4-FFF2-40B4-BE49-F238E27FC236}">
                <a16:creationId xmlns:a16="http://schemas.microsoft.com/office/drawing/2014/main" id="{C2BB741A-30D7-DF8D-A5FD-5608C8D9FCF0}"/>
              </a:ext>
            </a:extLst>
          </p:cNvPr>
          <p:cNvPicPr>
            <a:picLocks noChangeAspect="1"/>
          </p:cNvPicPr>
          <p:nvPr/>
        </p:nvPicPr>
        <p:blipFill rotWithShape="1">
          <a:blip r:embed="rId10">
            <a:extLst>
              <a:ext uri="{28A0092B-C50C-407E-A947-70E740481C1C}">
                <a14:useLocalDpi xmlns:a14="http://schemas.microsoft.com/office/drawing/2010/main" val="0"/>
              </a:ext>
            </a:extLst>
          </a:blip>
          <a:srcRect l="-57" t="64919" r="12909" b="5618"/>
          <a:stretch/>
        </p:blipFill>
        <p:spPr>
          <a:xfrm>
            <a:off x="745579" y="2063113"/>
            <a:ext cx="4750712" cy="1274257"/>
          </a:xfrm>
          <a:prstGeom prst="rect">
            <a:avLst/>
          </a:prstGeom>
          <a:noFill/>
        </p:spPr>
      </p:pic>
      <p:pic>
        <p:nvPicPr>
          <p:cNvPr id="10" name="Picture 10">
            <a:extLst>
              <a:ext uri="{FF2B5EF4-FFF2-40B4-BE49-F238E27FC236}">
                <a16:creationId xmlns:a16="http://schemas.microsoft.com/office/drawing/2014/main" id="{BBE1A67A-7489-5AD8-A54B-B5DC1E6AEF65}"/>
              </a:ext>
            </a:extLst>
          </p:cNvPr>
          <p:cNvPicPr>
            <a:picLocks noChangeAspect="1"/>
          </p:cNvPicPr>
          <p:nvPr/>
        </p:nvPicPr>
        <p:blipFill rotWithShape="1">
          <a:blip r:embed="rId11"/>
          <a:srcRect l="33849" t="41090" r="8296" b="22680"/>
          <a:stretch/>
        </p:blipFill>
        <p:spPr>
          <a:xfrm>
            <a:off x="747862" y="4303301"/>
            <a:ext cx="4750822" cy="2259049"/>
          </a:xfrm>
          <a:prstGeom prst="rect">
            <a:avLst/>
          </a:prstGeom>
        </p:spPr>
      </p:pic>
      <p:pic>
        <p:nvPicPr>
          <p:cNvPr id="11" name="Picture 11" descr="A picture containing text, sky&#10;&#10;Description automatically generated">
            <a:extLst>
              <a:ext uri="{FF2B5EF4-FFF2-40B4-BE49-F238E27FC236}">
                <a16:creationId xmlns:a16="http://schemas.microsoft.com/office/drawing/2014/main" id="{47AC8B9C-860B-237B-F287-9F2AA4DDB3F4}"/>
              </a:ext>
            </a:extLst>
          </p:cNvPr>
          <p:cNvPicPr>
            <a:picLocks noChangeAspect="1"/>
          </p:cNvPicPr>
          <p:nvPr/>
        </p:nvPicPr>
        <p:blipFill rotWithShape="1">
          <a:blip r:embed="rId12"/>
          <a:srcRect l="12585" t="24468" r="8680" b="23741"/>
          <a:stretch/>
        </p:blipFill>
        <p:spPr>
          <a:xfrm>
            <a:off x="744284" y="3429468"/>
            <a:ext cx="3312368" cy="795029"/>
          </a:xfrm>
          <a:prstGeom prst="rect">
            <a:avLst/>
          </a:prstGeom>
        </p:spPr>
      </p:pic>
    </p:spTree>
    <p:extLst>
      <p:ext uri="{BB962C8B-B14F-4D97-AF65-F5344CB8AC3E}">
        <p14:creationId xmlns:p14="http://schemas.microsoft.com/office/powerpoint/2010/main" val="3377358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9A882D-6716-A1C0-3615-C4D03B866284}"/>
              </a:ext>
            </a:extLst>
          </p:cNvPr>
          <p:cNvSpPr>
            <a:spLocks noGrp="1"/>
          </p:cNvSpPr>
          <p:nvPr>
            <p:ph type="title"/>
          </p:nvPr>
        </p:nvSpPr>
        <p:spPr>
          <a:xfrm>
            <a:off x="488576" y="476251"/>
            <a:ext cx="9948100" cy="584455"/>
          </a:xfrm>
        </p:spPr>
        <p:txBody>
          <a:bodyPr/>
          <a:lstStyle/>
          <a:p>
            <a:r>
              <a:rPr lang="en-GB" sz="3200">
                <a:ea typeface="+mj-lt"/>
                <a:cs typeface="+mj-lt"/>
              </a:rPr>
              <a:t>Stay connected</a:t>
            </a:r>
            <a:endParaRPr lang="en-US" sz="3200"/>
          </a:p>
        </p:txBody>
      </p:sp>
      <p:sp>
        <p:nvSpPr>
          <p:cNvPr id="12" name="TextBox 11">
            <a:extLst>
              <a:ext uri="{FF2B5EF4-FFF2-40B4-BE49-F238E27FC236}">
                <a16:creationId xmlns:a16="http://schemas.microsoft.com/office/drawing/2014/main" id="{05928F04-1E0C-66BE-63B6-1D81B82427E2}"/>
              </a:ext>
            </a:extLst>
          </p:cNvPr>
          <p:cNvSpPr txBox="1"/>
          <p:nvPr/>
        </p:nvSpPr>
        <p:spPr>
          <a:xfrm>
            <a:off x="379525" y="1718529"/>
            <a:ext cx="10614060"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2800" dirty="0">
              <a:ea typeface="+mn-lt"/>
              <a:cs typeface="+mn-lt"/>
            </a:endParaRPr>
          </a:p>
          <a:p>
            <a:pPr marL="285750" indent="-285750" fontAlgn="base">
              <a:buFont typeface="Arial" panose="020B0604020202020204" pitchFamily="34" charset="0"/>
              <a:buChar char="•"/>
            </a:pPr>
            <a:r>
              <a:rPr lang="en-GB" sz="2800" dirty="0"/>
              <a:t>Visit the </a:t>
            </a:r>
            <a:r>
              <a:rPr lang="en-GB" sz="2800" u="sng" dirty="0">
                <a:hlinkClick r:id="rId2"/>
              </a:rPr>
              <a:t>Central Commercial Function (CCF)</a:t>
            </a:r>
            <a:r>
              <a:rPr lang="en-GB" sz="2800" dirty="0"/>
              <a:t> web pages </a:t>
            </a:r>
          </a:p>
          <a:p>
            <a:pPr marL="285750" indent="-285750" fontAlgn="base">
              <a:buFont typeface="Arial" panose="020B0604020202020204" pitchFamily="34" charset="0"/>
              <a:buChar char="•"/>
            </a:pPr>
            <a:r>
              <a:rPr lang="en-GB" sz="2800" u="sng" dirty="0">
                <a:hlinkClick r:id="rId3"/>
              </a:rPr>
              <a:t>Subscribe</a:t>
            </a:r>
            <a:r>
              <a:rPr lang="en-GB" sz="2800" dirty="0"/>
              <a:t> to receive our monthly CCF Bulletin  </a:t>
            </a:r>
          </a:p>
          <a:p>
            <a:pPr marL="285750" indent="-285750" fontAlgn="base">
              <a:buFont typeface="Arial" panose="020B0604020202020204" pitchFamily="34" charset="0"/>
              <a:buChar char="•"/>
            </a:pPr>
            <a:r>
              <a:rPr lang="en-GB" sz="2800" dirty="0"/>
              <a:t>Join the </a:t>
            </a:r>
            <a:r>
              <a:rPr lang="en-GB" sz="2800" u="sng" dirty="0">
                <a:hlinkClick r:id="rId4"/>
              </a:rPr>
              <a:t>CCF Hub</a:t>
            </a:r>
            <a:r>
              <a:rPr lang="en-GB" sz="2800" dirty="0"/>
              <a:t> on FutureNHS  </a:t>
            </a:r>
          </a:p>
          <a:p>
            <a:pPr marL="285750" indent="-285750" fontAlgn="base">
              <a:buFont typeface="Arial" panose="020B0604020202020204" pitchFamily="34" charset="0"/>
              <a:buChar char="•"/>
            </a:pPr>
            <a:r>
              <a:rPr lang="en-GB" sz="2800" dirty="0"/>
              <a:t>Follow </a:t>
            </a:r>
            <a:r>
              <a:rPr lang="en-GB" sz="2800" u="sng" dirty="0">
                <a:hlinkClick r:id="rId5"/>
              </a:rPr>
              <a:t>NHS CCF on LinkedIn</a:t>
            </a:r>
            <a:r>
              <a:rPr lang="en-GB" sz="2800" dirty="0"/>
              <a:t>  </a:t>
            </a:r>
          </a:p>
          <a:p>
            <a:pPr marL="285750" indent="-285750" fontAlgn="base">
              <a:buFont typeface="Arial" panose="020B0604020202020204" pitchFamily="34" charset="0"/>
              <a:buChar char="•"/>
            </a:pPr>
            <a:r>
              <a:rPr lang="en-GB" sz="2800" dirty="0"/>
              <a:t>Email us at </a:t>
            </a:r>
            <a:r>
              <a:rPr lang="en-GB" sz="2800" u="sng" dirty="0">
                <a:hlinkClick r:id="rId6"/>
              </a:rPr>
              <a:t>england.ccf@nhs.net</a:t>
            </a:r>
            <a:r>
              <a:rPr lang="en-GB" sz="2800" dirty="0"/>
              <a:t>  </a:t>
            </a:r>
          </a:p>
          <a:p>
            <a:pPr marL="285750" indent="-285750">
              <a:buFont typeface="Arial"/>
              <a:buChar char="•"/>
            </a:pPr>
            <a:endParaRPr lang="en-GB" sz="2800" dirty="0">
              <a:ea typeface="+mn-lt"/>
              <a:cs typeface="+mn-lt"/>
            </a:endParaRPr>
          </a:p>
          <a:p>
            <a:pPr marL="285750" indent="-285750">
              <a:buFont typeface="Arial"/>
              <a:buChar char="•"/>
            </a:pPr>
            <a:endParaRPr lang="en-GB" sz="2800" dirty="0">
              <a:solidFill>
                <a:srgbClr val="000000"/>
              </a:solidFill>
              <a:ea typeface="+mn-lt"/>
              <a:cs typeface="+mn-lt"/>
            </a:endParaRPr>
          </a:p>
          <a:p>
            <a:endParaRPr lang="en-GB" sz="3200" b="1" dirty="0">
              <a:solidFill>
                <a:srgbClr val="0070C0"/>
              </a:solidFill>
              <a:ea typeface="+mn-lt"/>
              <a:cs typeface="+mn-lt"/>
            </a:endParaRPr>
          </a:p>
          <a:p>
            <a:pPr marL="285750" indent="-285750">
              <a:buFont typeface="Arial"/>
              <a:buChar char="•"/>
            </a:pPr>
            <a:endParaRPr lang="en-GB" sz="2800" dirty="0">
              <a:ea typeface="+mn-lt"/>
              <a:cs typeface="+mn-lt"/>
            </a:endParaRPr>
          </a:p>
          <a:p>
            <a:r>
              <a:rPr lang="en-GB" dirty="0">
                <a:ea typeface="+mn-lt"/>
                <a:cs typeface="+mn-lt"/>
              </a:rPr>
              <a:t>  </a:t>
            </a:r>
            <a:endParaRPr lang="en-GB" dirty="0"/>
          </a:p>
        </p:txBody>
      </p:sp>
    </p:spTree>
    <p:extLst>
      <p:ext uri="{BB962C8B-B14F-4D97-AF65-F5344CB8AC3E}">
        <p14:creationId xmlns:p14="http://schemas.microsoft.com/office/powerpoint/2010/main" val="238571955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NHSEI">
  <a:themeElements>
    <a:clrScheme name="Custom 4">
      <a:dk1>
        <a:sysClr val="windowText" lastClr="000000"/>
      </a:dk1>
      <a:lt1>
        <a:sysClr val="window" lastClr="FFFFFF"/>
      </a:lt1>
      <a:dk2>
        <a:srgbClr val="005EB8"/>
      </a:dk2>
      <a:lt2>
        <a:srgbClr val="E7E6E6"/>
      </a:lt2>
      <a:accent1>
        <a:srgbClr val="005EB8"/>
      </a:accent1>
      <a:accent2>
        <a:srgbClr val="1D6EFF"/>
      </a:accent2>
      <a:accent3>
        <a:srgbClr val="003087"/>
      </a:accent3>
      <a:accent4>
        <a:srgbClr val="0795FF"/>
      </a:accent4>
      <a:accent5>
        <a:srgbClr val="00A499"/>
      </a:accent5>
      <a:accent6>
        <a:srgbClr val="768692"/>
      </a:accent6>
      <a:hlink>
        <a:srgbClr val="0563C1"/>
      </a:hlink>
      <a:folHlink>
        <a:srgbClr val="954F72"/>
      </a:folHlink>
    </a:clrScheme>
    <a:fontScheme name="ARIA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872D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HSEI" id="{DC292EAD-F91B-49ED-9C38-342B225F5052}" vid="{FCE7E581-FC11-4311-8328-CBEFA01E3418}"/>
    </a:ext>
  </a:extLst>
</a:theme>
</file>

<file path=ppt/theme/theme2.xml><?xml version="1.0" encoding="utf-8"?>
<a:theme xmlns:a="http://schemas.openxmlformats.org/drawingml/2006/main" name="4_NHSEI">
  <a:themeElements>
    <a:clrScheme name="Custom 4">
      <a:dk1>
        <a:sysClr val="windowText" lastClr="000000"/>
      </a:dk1>
      <a:lt1>
        <a:sysClr val="window" lastClr="FFFFFF"/>
      </a:lt1>
      <a:dk2>
        <a:srgbClr val="005EB8"/>
      </a:dk2>
      <a:lt2>
        <a:srgbClr val="E7E6E6"/>
      </a:lt2>
      <a:accent1>
        <a:srgbClr val="005EB8"/>
      </a:accent1>
      <a:accent2>
        <a:srgbClr val="1D6EFF"/>
      </a:accent2>
      <a:accent3>
        <a:srgbClr val="003087"/>
      </a:accent3>
      <a:accent4>
        <a:srgbClr val="0795FF"/>
      </a:accent4>
      <a:accent5>
        <a:srgbClr val="00A499"/>
      </a:accent5>
      <a:accent6>
        <a:srgbClr val="768692"/>
      </a:accent6>
      <a:hlink>
        <a:srgbClr val="0563C1"/>
      </a:hlink>
      <a:folHlink>
        <a:srgbClr val="954F72"/>
      </a:folHlink>
    </a:clrScheme>
    <a:fontScheme name="ARIA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872D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HSEI" id="{DC292EAD-F91B-49ED-9C38-342B225F5052}" vid="{FCE7E581-FC11-4311-8328-CBEFA01E3418}"/>
    </a:ext>
  </a:extLst>
</a:theme>
</file>

<file path=ppt/theme/theme3.xml><?xml version="1.0" encoding="utf-8"?>
<a:theme xmlns:a="http://schemas.openxmlformats.org/drawingml/2006/main" name="NHSEI">
  <a:themeElements>
    <a:clrScheme name="Custom 4">
      <a:dk1>
        <a:sysClr val="windowText" lastClr="000000"/>
      </a:dk1>
      <a:lt1>
        <a:sysClr val="window" lastClr="FFFFFF"/>
      </a:lt1>
      <a:dk2>
        <a:srgbClr val="005EB8"/>
      </a:dk2>
      <a:lt2>
        <a:srgbClr val="E7E6E6"/>
      </a:lt2>
      <a:accent1>
        <a:srgbClr val="005EB8"/>
      </a:accent1>
      <a:accent2>
        <a:srgbClr val="1D6EFF"/>
      </a:accent2>
      <a:accent3>
        <a:srgbClr val="003087"/>
      </a:accent3>
      <a:accent4>
        <a:srgbClr val="0795FF"/>
      </a:accent4>
      <a:accent5>
        <a:srgbClr val="00A499"/>
      </a:accent5>
      <a:accent6>
        <a:srgbClr val="768692"/>
      </a:accent6>
      <a:hlink>
        <a:srgbClr val="0563C1"/>
      </a:hlink>
      <a:folHlink>
        <a:srgbClr val="954F72"/>
      </a:folHlink>
    </a:clrScheme>
    <a:fontScheme name="ARIAL STANDAR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872D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HSEI" id="{DC292EAD-F91B-49ED-9C38-342B225F5052}" vid="{FCE7E581-FC11-4311-8328-CBEFA01E3418}"/>
    </a:ext>
  </a:extLst>
</a:theme>
</file>

<file path=ppt/theme/theme4.xml><?xml version="1.0" encoding="utf-8"?>
<a:theme xmlns:a="http://schemas.openxmlformats.org/drawingml/2006/main" name="NHS_England_Nov15">
  <a:themeElements>
    <a:clrScheme name="NHS England 2014 v2">
      <a:dk1>
        <a:srgbClr val="000000"/>
      </a:dk1>
      <a:lt1>
        <a:srgbClr val="FFFFFF"/>
      </a:lt1>
      <a:dk2>
        <a:srgbClr val="0072C6"/>
      </a:dk2>
      <a:lt2>
        <a:srgbClr val="808080"/>
      </a:lt2>
      <a:accent1>
        <a:srgbClr val="E2E2E2"/>
      </a:accent1>
      <a:accent2>
        <a:srgbClr val="C5DCDF"/>
      </a:accent2>
      <a:accent3>
        <a:srgbClr val="FFFFFF"/>
      </a:accent3>
      <a:accent4>
        <a:srgbClr val="0072C6"/>
      </a:accent4>
      <a:accent5>
        <a:srgbClr val="003893"/>
      </a:accent5>
      <a:accent6>
        <a:srgbClr val="B2C7CA"/>
      </a:accent6>
      <a:hlink>
        <a:srgbClr val="0072C6"/>
      </a:hlink>
      <a:folHlink>
        <a:srgbClr val="9CBDC8"/>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round/>
          <a:headEnd type="none" w="med" len="med"/>
          <a:tailEnd type="none" w="med" len="med"/>
        </a:ln>
        <a:effectLst/>
      </a:spPr>
      <a:bodyPr vert="horz" wrap="square" lIns="91440" tIns="91440" rIns="91440" bIns="91440" numCol="1" rtlCol="0" anchor="t" anchorCtr="0" compatLnSpc="1">
        <a:prstTxWarp prst="textNoShape">
          <a:avLst/>
        </a:prstTxWarp>
        <a:noAutofit/>
      </a:bodyPr>
      <a:lstStyle>
        <a:defPPr marL="0" marR="0" indent="0" algn="ctr" defTabSz="889000" rtl="0" eaLnBrk="1" fontAlgn="base" latinLnBrk="0" hangingPunct="1">
          <a:defRPr kumimoji="0" sz="1400" b="0" i="0" u="none" strike="noStrike" cap="none" normalizeH="0" baseline="0" dirty="0" err="1" smtClean="0">
            <a:solidFill>
              <a:schemeClr val="tx1"/>
            </a:solidFill>
            <a:effectLst/>
            <a:latin typeface="+mn-lt"/>
            <a:cs typeface="+mn-cs"/>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square" rtlCol="0">
        <a:noAutofit/>
      </a:bodyPr>
      <a:lstStyle>
        <a:defPPr>
          <a:defRPr dirty="0" err="1" smtClean="0">
            <a:latin typeface="+mn-lt"/>
          </a:defRPr>
        </a:defPPr>
      </a:lstStyle>
    </a:txDef>
  </a:objectDefaults>
  <a:extraClrSchemeLst>
    <a:extraClrScheme>
      <a:clrScheme name="Letter 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Letter 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Letter Blank 3">
        <a:dk1>
          <a:srgbClr val="000000"/>
        </a:dk1>
        <a:lt1>
          <a:srgbClr val="FFFFFF"/>
        </a:lt1>
        <a:dk2>
          <a:srgbClr val="345782"/>
        </a:dk2>
        <a:lt2>
          <a:srgbClr val="808080"/>
        </a:lt2>
        <a:accent1>
          <a:srgbClr val="E2E2E2"/>
        </a:accent1>
        <a:accent2>
          <a:srgbClr val="C5DCDF"/>
        </a:accent2>
        <a:accent3>
          <a:srgbClr val="FFFFFF"/>
        </a:accent3>
        <a:accent4>
          <a:srgbClr val="000000"/>
        </a:accent4>
        <a:accent5>
          <a:srgbClr val="EEEEEE"/>
        </a:accent5>
        <a:accent6>
          <a:srgbClr val="B2C7CA"/>
        </a:accent6>
        <a:hlink>
          <a:srgbClr val="5D8BA7"/>
        </a:hlink>
        <a:folHlink>
          <a:srgbClr val="9CBDC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HFMA 1 Orange Yellow">
  <a:themeElements>
    <a:clrScheme name="HFMA brand 2021">
      <a:dk1>
        <a:srgbClr val="595857"/>
      </a:dk1>
      <a:lt1>
        <a:sysClr val="window" lastClr="FFFFFF"/>
      </a:lt1>
      <a:dk2>
        <a:srgbClr val="51832B"/>
      </a:dk2>
      <a:lt2>
        <a:srgbClr val="595857"/>
      </a:lt2>
      <a:accent1>
        <a:srgbClr val="01818F"/>
      </a:accent1>
      <a:accent2>
        <a:srgbClr val="293A95"/>
      </a:accent2>
      <a:accent3>
        <a:srgbClr val="64AFE1"/>
      </a:accent3>
      <a:accent4>
        <a:srgbClr val="AB1F4E"/>
      </a:accent4>
      <a:accent5>
        <a:srgbClr val="E73443"/>
      </a:accent5>
      <a:accent6>
        <a:srgbClr val="F3A41E"/>
      </a:accent6>
      <a:hlink>
        <a:srgbClr val="293A95"/>
      </a:hlink>
      <a:folHlink>
        <a:srgbClr val="01818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FMA powerpoint template" id="{51F567F8-B21B-41A8-8841-8F7E992B59B8}" vid="{66CF8FBA-B49B-48C0-B0A3-EA5A2A01DD7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71AF0F9D560A4BB2FC651642234E54" ma:contentTypeVersion="16" ma:contentTypeDescription="Create a new document." ma:contentTypeScope="" ma:versionID="c6030489985176dbbf579ca42e44e562">
  <xsd:schema xmlns:xsd="http://www.w3.org/2001/XMLSchema" xmlns:xs="http://www.w3.org/2001/XMLSchema" xmlns:p="http://schemas.microsoft.com/office/2006/metadata/properties" xmlns:ns2="47892dfc-1c33-4abc-b32c-592c428ab33a" xmlns:ns3="f4ff82ef-9bf8-4d2c-920e-1066f9a4b835" xmlns:ns4="8f5d9ec7-e2dd-4709-ad84-1bee4d5f0a4d" targetNamespace="http://schemas.microsoft.com/office/2006/metadata/properties" ma:root="true" ma:fieldsID="3e470158be1946df0858665bd294d4af" ns2:_="" ns3:_="" ns4:_="">
    <xsd:import namespace="47892dfc-1c33-4abc-b32c-592c428ab33a"/>
    <xsd:import namespace="f4ff82ef-9bf8-4d2c-920e-1066f9a4b835"/>
    <xsd:import namespace="8f5d9ec7-e2dd-4709-ad84-1bee4d5f0a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892dfc-1c33-4abc-b32c-592c428ab3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cd38df2-dab6-48e9-bb76-42d0e663aaa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4ff82ef-9bf8-4d2c-920e-1066f9a4b8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5d9ec7-e2dd-4709-ad84-1bee4d5f0a4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1806a2c-5050-4490-821c-120082b1ae7a}" ma:internalName="TaxCatchAll" ma:showField="CatchAllData" ma:web="8f5d9ec7-e2dd-4709-ad84-1bee4d5f0a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4ff82ef-9bf8-4d2c-920e-1066f9a4b835">
      <UserInfo>
        <DisplayName>Poppy Murphy</DisplayName>
        <AccountId>1304</AccountId>
        <AccountType/>
      </UserInfo>
      <UserInfo>
        <DisplayName>Lois Quayle</DisplayName>
        <AccountId>2651</AccountId>
        <AccountType/>
      </UserInfo>
      <UserInfo>
        <DisplayName>Natasha Hughes</DisplayName>
        <AccountId>2403</AccountId>
        <AccountType/>
      </UserInfo>
      <UserInfo>
        <DisplayName>Jacqui Rock</DisplayName>
        <AccountId>1877</AccountId>
        <AccountType/>
      </UserInfo>
    </SharedWithUsers>
    <lcf76f155ced4ddcb4097134ff3c332f xmlns="47892dfc-1c33-4abc-b32c-592c428ab33a">
      <Terms xmlns="http://schemas.microsoft.com/office/infopath/2007/PartnerControls"/>
    </lcf76f155ced4ddcb4097134ff3c332f>
    <TaxCatchAll xmlns="8f5d9ec7-e2dd-4709-ad84-1bee4d5f0a4d" xsi:nil="true"/>
  </documentManagement>
</p:properties>
</file>

<file path=customXml/itemProps1.xml><?xml version="1.0" encoding="utf-8"?>
<ds:datastoreItem xmlns:ds="http://schemas.openxmlformats.org/officeDocument/2006/customXml" ds:itemID="{61FDD2D3-76A1-4FA8-92C2-DC03B3B96B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892dfc-1c33-4abc-b32c-592c428ab33a"/>
    <ds:schemaRef ds:uri="f4ff82ef-9bf8-4d2c-920e-1066f9a4b835"/>
    <ds:schemaRef ds:uri="8f5d9ec7-e2dd-4709-ad84-1bee4d5f0a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181303-041F-45BD-82E3-EDB67956191F}">
  <ds:schemaRefs>
    <ds:schemaRef ds:uri="http://schemas.microsoft.com/sharepoint/v3/contenttype/forms"/>
  </ds:schemaRefs>
</ds:datastoreItem>
</file>

<file path=customXml/itemProps3.xml><?xml version="1.0" encoding="utf-8"?>
<ds:datastoreItem xmlns:ds="http://schemas.openxmlformats.org/officeDocument/2006/customXml" ds:itemID="{1BDC486C-F74B-4AEC-A003-C3E6BF0C8704}">
  <ds:schemaRefs>
    <ds:schemaRef ds:uri="1d66ccdd-0247-4226-95b7-e7ce1cee6f50"/>
    <ds:schemaRef ds:uri="68c658e5-5c73-47d4-b70e-653a817403af"/>
    <ds:schemaRef ds:uri="a79dd562-7469-4bb9-b83d-38bd3e2e7a64"/>
    <ds:schemaRef ds:uri="cccaf3ac-2de9-44d4-aa31-54302fceb5f7"/>
    <ds:schemaRef ds:uri="d505f77c-6a0c-4e7e-8fad-eba077b11af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4ff82ef-9bf8-4d2c-920e-1066f9a4b835"/>
    <ds:schemaRef ds:uri="47892dfc-1c33-4abc-b32c-592c428ab33a"/>
    <ds:schemaRef ds:uri="8f5d9ec7-e2dd-4709-ad84-1bee4d5f0a4d"/>
  </ds:schemaRefs>
</ds:datastoreItem>
</file>

<file path=docProps/app.xml><?xml version="1.0" encoding="utf-8"?>
<Properties xmlns="http://schemas.openxmlformats.org/officeDocument/2006/extended-properties" xmlns:vt="http://schemas.openxmlformats.org/officeDocument/2006/docPropsVTypes">
  <TotalTime>0</TotalTime>
  <Words>954</Words>
  <Application>Microsoft Office PowerPoint</Application>
  <PresentationFormat>Widescreen</PresentationFormat>
  <Paragraphs>99</Paragraphs>
  <Slides>10</Slides>
  <Notes>3</Notes>
  <HiddenSlides>0</HiddenSlides>
  <MMClips>0</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1</vt:i4>
      </vt:variant>
      <vt:variant>
        <vt:lpstr>Slide Titles</vt:lpstr>
      </vt:variant>
      <vt:variant>
        <vt:i4>10</vt:i4>
      </vt:variant>
    </vt:vector>
  </HeadingPairs>
  <TitlesOfParts>
    <vt:vector size="22" baseType="lpstr">
      <vt:lpstr>Arial</vt:lpstr>
      <vt:lpstr>Calibri</vt:lpstr>
      <vt:lpstr>Calibri Light</vt:lpstr>
      <vt:lpstr>Courier New</vt:lpstr>
      <vt:lpstr>Trebuchet MS</vt:lpstr>
      <vt:lpstr>Wingdings</vt:lpstr>
      <vt:lpstr>3_NHSEI</vt:lpstr>
      <vt:lpstr>4_NHSEI</vt:lpstr>
      <vt:lpstr>NHSEI</vt:lpstr>
      <vt:lpstr>NHS_England_Nov15</vt:lpstr>
      <vt:lpstr>HFMA 1 Orange Yellow</vt:lpstr>
      <vt:lpstr>think-cell Slide</vt:lpstr>
      <vt:lpstr>The NHS Central Commercial Function service offer </vt:lpstr>
      <vt:lpstr>Central Commercial Function</vt:lpstr>
      <vt:lpstr>Commercial teams are operating in a changing and  complex environment </vt:lpstr>
      <vt:lpstr>The NHS Central Commercial Function (NHS CCF) establishes a service offering made up of seven elements, which will deliver measurable benefits </vt:lpstr>
      <vt:lpstr>Technology &amp; Data</vt:lpstr>
      <vt:lpstr>Commercial Strategies </vt:lpstr>
      <vt:lpstr>Sustainability &amp; Innovation</vt:lpstr>
      <vt:lpstr>People &amp; Community </vt:lpstr>
      <vt:lpstr>Stay connected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Lenore Thom</dc:creator>
  <cp:lastModifiedBy>Harriet Dark</cp:lastModifiedBy>
  <cp:revision>11</cp:revision>
  <dcterms:created xsi:type="dcterms:W3CDTF">2022-10-14T12:18:41Z</dcterms:created>
  <dcterms:modified xsi:type="dcterms:W3CDTF">2022-10-28T09:27:42Z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0x010100B8D5263CAB2E9744A45654E749428A7C</vt:lpwstr>
  </property>
  <property fmtid="{D5CDD505-2E9C-101B-9397-08002B2CF9AE}" pid="3" name="MediaServiceImageTags">
    <vt:lpwstr/>
  </property>
</Properties>
</file>