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4"/>
    <p:sldMasterId id="2147483678" r:id="rId5"/>
  </p:sldMasterIdLst>
  <p:notesMasterIdLst>
    <p:notesMasterId r:id="rId49"/>
  </p:notesMasterIdLst>
  <p:sldIdLst>
    <p:sldId id="256" r:id="rId6"/>
    <p:sldId id="257" r:id="rId7"/>
    <p:sldId id="279" r:id="rId8"/>
    <p:sldId id="287" r:id="rId9"/>
    <p:sldId id="280" r:id="rId10"/>
    <p:sldId id="2076137543" r:id="rId11"/>
    <p:sldId id="2076137588" r:id="rId12"/>
    <p:sldId id="290" r:id="rId13"/>
    <p:sldId id="275" r:id="rId14"/>
    <p:sldId id="2076137587" r:id="rId15"/>
    <p:sldId id="2076137586" r:id="rId16"/>
    <p:sldId id="2076137542" r:id="rId17"/>
    <p:sldId id="285" r:id="rId18"/>
    <p:sldId id="2076137576" r:id="rId19"/>
    <p:sldId id="2076137575" r:id="rId20"/>
    <p:sldId id="2076137574" r:id="rId21"/>
    <p:sldId id="2076137573" r:id="rId22"/>
    <p:sldId id="2076137572" r:id="rId23"/>
    <p:sldId id="2076137571" r:id="rId24"/>
    <p:sldId id="2076137570" r:id="rId25"/>
    <p:sldId id="2076137569" r:id="rId26"/>
    <p:sldId id="2076137577" r:id="rId27"/>
    <p:sldId id="2076137568" r:id="rId28"/>
    <p:sldId id="2076137548" r:id="rId29"/>
    <p:sldId id="2076137581" r:id="rId30"/>
    <p:sldId id="2076137582" r:id="rId31"/>
    <p:sldId id="2076137583" r:id="rId32"/>
    <p:sldId id="2076137584" r:id="rId33"/>
    <p:sldId id="2076137585" r:id="rId34"/>
    <p:sldId id="2076137547" r:id="rId35"/>
    <p:sldId id="2076137590" r:id="rId36"/>
    <p:sldId id="2076137567" r:id="rId37"/>
    <p:sldId id="2076137546" r:id="rId38"/>
    <p:sldId id="2076137562" r:id="rId39"/>
    <p:sldId id="2076137559" r:id="rId40"/>
    <p:sldId id="2076137564" r:id="rId41"/>
    <p:sldId id="2076137560" r:id="rId42"/>
    <p:sldId id="2076137565" r:id="rId43"/>
    <p:sldId id="271" r:id="rId44"/>
    <p:sldId id="2076137563" r:id="rId45"/>
    <p:sldId id="289" r:id="rId46"/>
    <p:sldId id="2076137578" r:id="rId47"/>
    <p:sldId id="2076137579" r:id="rId48"/>
  </p:sldIdLst>
  <p:sldSz cx="9144000" cy="5143500" type="screen16x9"/>
  <p:notesSz cx="6858000" cy="9144000"/>
  <p:embeddedFontLst>
    <p:embeddedFont>
      <p:font typeface="Calibri" panose="020F0502020204030204" pitchFamily="34" charset="0"/>
      <p:regular r:id="rId50"/>
      <p:bold r:id="rId51"/>
      <p:italic r:id="rId52"/>
      <p:boldItalic r:id="rId53"/>
    </p:embeddedFont>
    <p:embeddedFont>
      <p:font typeface="Century Gothic" panose="020B0502020202020204" pitchFamily="34" charset="0"/>
      <p:regular r:id="rId54"/>
      <p:bold r:id="rId55"/>
      <p:italic r:id="rId56"/>
      <p:boldItalic r:id="rId57"/>
    </p:embeddedFont>
    <p:embeddedFont>
      <p:font typeface="Lato" panose="020F0502020204030203" pitchFamily="34" charset="0"/>
      <p:regular r:id="rId58"/>
      <p:bold r:id="rId59"/>
      <p:italic r:id="rId60"/>
      <p:boldItalic r:id="rId61"/>
    </p:embeddedFont>
    <p:embeddedFont>
      <p:font typeface="Quattrocento Sans" panose="020B0502050000020003" pitchFamily="34" charset="0"/>
      <p:regular r:id="rId62"/>
      <p:bold r:id="rId63"/>
      <p:italic r:id="rId64"/>
      <p:boldItalic r:id="rId65"/>
    </p:embeddedFont>
    <p:embeddedFont>
      <p:font typeface="Roboto" panose="02000000000000000000" pitchFamily="2" charset="0"/>
      <p:regular r:id="rId66"/>
      <p:bold r:id="rId67"/>
      <p:italic r:id="rId68"/>
      <p:boldItalic r:id="rId69"/>
    </p:embeddedFont>
    <p:embeddedFont>
      <p:font typeface="Verdana" panose="020B060403050404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f Angelo" initials="" lastIdx="1" clrIdx="0"/>
  <p:cmAuthor id="1" name="Jade Ackers" initials="" lastIdx="3" clrIdx="1"/>
  <p:cmAuthor id="2" name="Lucy Hewitt" initials="" lastIdx="1" clrIdx="2"/>
  <p:cmAuthor id="3" name="Sherin Jacob" initials="" lastIdx="1" clrIdx="3"/>
  <p:cmAuthor id="4" name="Rianna Berry" initials="" lastIdx="2" clrIdx="4"/>
  <p:cmAuthor id="5" name="Olha Hodgson" initials=""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7F3CFA-CD3C-4B49-B480-5457C8E72F04}" v="506" vWet="508" dt="2022-11-04T12:25:10.277"/>
    <p1510:client id="{25A88DCD-943E-F1E9-0BCB-EC73854A8AAF}" v="86" dt="2022-11-04T12:47:14.905"/>
    <p1510:client id="{31710813-61A6-77A1-6D36-AE99CB149AE0}" v="10" dt="2022-11-03T16:53:40.973"/>
    <p1510:client id="{36BF2FE0-D94B-6346-8687-7542C835B71B}" v="12" dt="2022-11-04T10:31:59.669"/>
    <p1510:client id="{6E6AC7F5-2402-DF5F-6B4D-E3F10CFC656E}" v="9" dt="2022-11-03T13:10:44.648"/>
    <p1510:client id="{B0058521-AC51-47E5-9A5A-D22F4E72393F}" v="5" dt="2022-11-03T12:07:30.727"/>
    <p1510:client id="{BC365BC1-8522-D933-BFB4-049BB1BCA4E1}" v="309" dt="2022-11-03T12:03:38.247"/>
    <p1510:client id="{D98B3C4C-26A9-E84A-80B1-B22769A09AA0}" v="699" dt="2022-11-02T16:39:21.816"/>
  </p1510:revLst>
</p1510:revInfo>
</file>

<file path=ppt/tableStyles.xml><?xml version="1.0" encoding="utf-8"?>
<a:tblStyleLst xmlns:a="http://schemas.openxmlformats.org/drawingml/2006/main" def="{A1E9E46D-8FB5-4A3B-8C7E-21DC9AF1E7A1}">
  <a:tblStyle styleId="{A1E9E46D-8FB5-4A3B-8C7E-21DC9AF1E7A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750F4D-EC6A-44C6-8A57-5B918E8CDF73}"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4.fntdata"/><Relationship Id="rId68" Type="http://schemas.openxmlformats.org/officeDocument/2006/relationships/font" Target="fonts/font19.fntdata"/><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font" Target="fonts/font12.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2.fntdata"/><Relationship Id="rId72" Type="http://schemas.openxmlformats.org/officeDocument/2006/relationships/font" Target="fonts/font2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font" Target="fonts/font24.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1.fntdata"/><Relationship Id="rId55" Type="http://schemas.openxmlformats.org/officeDocument/2006/relationships/font" Target="fonts/font6.fntdata"/><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font" Target="fonts/font22.fntdata"/><Relationship Id="rId2" Type="http://schemas.openxmlformats.org/officeDocument/2006/relationships/customXml" Target="../customXml/item2.xml"/><Relationship Id="rId2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7F2479-211F-4E50-9893-2C21B5CBED26}" type="doc">
      <dgm:prSet loTypeId="urn:microsoft.com/office/officeart/2005/8/layout/chevron1" loCatId="process" qsTypeId="urn:microsoft.com/office/officeart/2005/8/quickstyle/simple1" qsCatId="simple" csTypeId="urn:microsoft.com/office/officeart/2005/8/colors/accent1_2" csCatId="accent1" phldr="1"/>
      <dgm:spPr/>
    </dgm:pt>
    <dgm:pt modelId="{B9B1E916-274F-4BC4-9F3C-0CAED06B71AE}">
      <dgm:prSet phldrT="[Text]" phldr="0"/>
      <dgm:spPr/>
      <dgm:t>
        <a:bodyPr/>
        <a:lstStyle/>
        <a:p>
          <a:pPr rtl="0"/>
          <a:r>
            <a:rPr lang="en-US">
              <a:latin typeface="Arial"/>
            </a:rPr>
            <a:t>Set the stage</a:t>
          </a:r>
          <a:endParaRPr lang="en-US"/>
        </a:p>
      </dgm:t>
    </dgm:pt>
    <dgm:pt modelId="{4EC29FB4-2A9E-4DF9-9A11-A24968D6A533}" type="parTrans" cxnId="{ECCCD397-A297-4AF8-8C32-45B30191FE20}">
      <dgm:prSet/>
      <dgm:spPr/>
    </dgm:pt>
    <dgm:pt modelId="{E2D836B2-AB3B-4933-8CA6-7D2D5251A889}" type="sibTrans" cxnId="{ECCCD397-A297-4AF8-8C32-45B30191FE20}">
      <dgm:prSet/>
      <dgm:spPr/>
    </dgm:pt>
    <dgm:pt modelId="{41701DAE-AFA2-4520-A578-2A03A806665C}">
      <dgm:prSet phldrT="[Text]" phldr="0"/>
      <dgm:spPr/>
      <dgm:t>
        <a:bodyPr/>
        <a:lstStyle/>
        <a:p>
          <a:pPr rtl="0"/>
          <a:r>
            <a:rPr lang="en-US">
              <a:latin typeface="Arial"/>
            </a:rPr>
            <a:t>Decide what to do</a:t>
          </a:r>
          <a:endParaRPr lang="en-US"/>
        </a:p>
      </dgm:t>
    </dgm:pt>
    <dgm:pt modelId="{AB0607FB-8E2F-47E6-A4CE-1D558CC0DE70}" type="parTrans" cxnId="{20E6EEB8-BF44-40E0-B24F-844025F76F2A}">
      <dgm:prSet/>
      <dgm:spPr/>
    </dgm:pt>
    <dgm:pt modelId="{C592287E-A0F9-41B9-8B3B-C98731E32EA2}" type="sibTrans" cxnId="{20E6EEB8-BF44-40E0-B24F-844025F76F2A}">
      <dgm:prSet/>
      <dgm:spPr/>
    </dgm:pt>
    <dgm:pt modelId="{FB82993C-860E-4FD9-A96C-1BDC45990F16}">
      <dgm:prSet phldrT="[Text]" phldr="0"/>
      <dgm:spPr/>
      <dgm:t>
        <a:bodyPr/>
        <a:lstStyle/>
        <a:p>
          <a:pPr rtl="0"/>
          <a:r>
            <a:rPr lang="en-US">
              <a:latin typeface="Arial"/>
            </a:rPr>
            <a:t>Make it happen</a:t>
          </a:r>
          <a:endParaRPr lang="en-US"/>
        </a:p>
      </dgm:t>
    </dgm:pt>
    <dgm:pt modelId="{CDBDF389-4802-4313-8379-78C17372B315}" type="parTrans" cxnId="{7907A81D-5552-4853-B074-28B295EB8464}">
      <dgm:prSet/>
      <dgm:spPr/>
    </dgm:pt>
    <dgm:pt modelId="{EF11E0C5-E1B9-4014-9890-DDB82467CBD6}" type="sibTrans" cxnId="{7907A81D-5552-4853-B074-28B295EB8464}">
      <dgm:prSet/>
      <dgm:spPr/>
    </dgm:pt>
    <dgm:pt modelId="{AF77AF2E-912A-46CE-A036-5D4964FDD48E}">
      <dgm:prSet phldr="0"/>
      <dgm:spPr/>
      <dgm:t>
        <a:bodyPr/>
        <a:lstStyle/>
        <a:p>
          <a:pPr rtl="0"/>
          <a:r>
            <a:rPr lang="en-US">
              <a:latin typeface="Arial"/>
            </a:rPr>
            <a:t>Make it stick</a:t>
          </a:r>
        </a:p>
      </dgm:t>
    </dgm:pt>
    <dgm:pt modelId="{6AD88128-372C-473B-990D-A7F9A96C9734}" type="parTrans" cxnId="{404EFD5A-32E0-4051-BB02-5F386EADCE20}">
      <dgm:prSet/>
      <dgm:spPr/>
    </dgm:pt>
    <dgm:pt modelId="{98511212-A48E-428D-A14A-D4BC02C29CC4}" type="sibTrans" cxnId="{404EFD5A-32E0-4051-BB02-5F386EADCE20}">
      <dgm:prSet/>
      <dgm:spPr/>
    </dgm:pt>
    <dgm:pt modelId="{32662BE0-0668-45CE-97DD-BC94BCF98421}" type="pres">
      <dgm:prSet presAssocID="{DE7F2479-211F-4E50-9893-2C21B5CBED26}" presName="Name0" presStyleCnt="0">
        <dgm:presLayoutVars>
          <dgm:dir/>
          <dgm:animLvl val="lvl"/>
          <dgm:resizeHandles val="exact"/>
        </dgm:presLayoutVars>
      </dgm:prSet>
      <dgm:spPr/>
    </dgm:pt>
    <dgm:pt modelId="{7C3EA20D-CD79-44DD-9AD2-4E53CEE09B85}" type="pres">
      <dgm:prSet presAssocID="{B9B1E916-274F-4BC4-9F3C-0CAED06B71AE}" presName="parTxOnly" presStyleLbl="node1" presStyleIdx="0" presStyleCnt="4">
        <dgm:presLayoutVars>
          <dgm:chMax val="0"/>
          <dgm:chPref val="0"/>
          <dgm:bulletEnabled val="1"/>
        </dgm:presLayoutVars>
      </dgm:prSet>
      <dgm:spPr/>
    </dgm:pt>
    <dgm:pt modelId="{B7094A51-B035-4DEC-AC79-B510CBF8F847}" type="pres">
      <dgm:prSet presAssocID="{E2D836B2-AB3B-4933-8CA6-7D2D5251A889}" presName="parTxOnlySpace" presStyleCnt="0"/>
      <dgm:spPr/>
    </dgm:pt>
    <dgm:pt modelId="{EB92DA8A-0FB4-4DE1-96D4-D74C5363CAD5}" type="pres">
      <dgm:prSet presAssocID="{41701DAE-AFA2-4520-A578-2A03A806665C}" presName="parTxOnly" presStyleLbl="node1" presStyleIdx="1" presStyleCnt="4">
        <dgm:presLayoutVars>
          <dgm:chMax val="0"/>
          <dgm:chPref val="0"/>
          <dgm:bulletEnabled val="1"/>
        </dgm:presLayoutVars>
      </dgm:prSet>
      <dgm:spPr/>
    </dgm:pt>
    <dgm:pt modelId="{6BCC614E-2E45-43A6-89B5-5FA15648DDB9}" type="pres">
      <dgm:prSet presAssocID="{C592287E-A0F9-41B9-8B3B-C98731E32EA2}" presName="parTxOnlySpace" presStyleCnt="0"/>
      <dgm:spPr/>
    </dgm:pt>
    <dgm:pt modelId="{6ED0BE0D-A988-47A7-9D64-E9DD00F6E679}" type="pres">
      <dgm:prSet presAssocID="{FB82993C-860E-4FD9-A96C-1BDC45990F16}" presName="parTxOnly" presStyleLbl="node1" presStyleIdx="2" presStyleCnt="4">
        <dgm:presLayoutVars>
          <dgm:chMax val="0"/>
          <dgm:chPref val="0"/>
          <dgm:bulletEnabled val="1"/>
        </dgm:presLayoutVars>
      </dgm:prSet>
      <dgm:spPr/>
    </dgm:pt>
    <dgm:pt modelId="{7FED4AE5-EEBE-4F87-889B-A8D6B826FB28}" type="pres">
      <dgm:prSet presAssocID="{EF11E0C5-E1B9-4014-9890-DDB82467CBD6}" presName="parTxOnlySpace" presStyleCnt="0"/>
      <dgm:spPr/>
    </dgm:pt>
    <dgm:pt modelId="{E34924F8-8EBD-480C-A7BF-B1004F4CA76D}" type="pres">
      <dgm:prSet presAssocID="{AF77AF2E-912A-46CE-A036-5D4964FDD48E}" presName="parTxOnly" presStyleLbl="node1" presStyleIdx="3" presStyleCnt="4">
        <dgm:presLayoutVars>
          <dgm:chMax val="0"/>
          <dgm:chPref val="0"/>
          <dgm:bulletEnabled val="1"/>
        </dgm:presLayoutVars>
      </dgm:prSet>
      <dgm:spPr/>
    </dgm:pt>
  </dgm:ptLst>
  <dgm:cxnLst>
    <dgm:cxn modelId="{06217A16-F9E3-4EC4-9C56-B613CAAF64A2}" type="presOf" srcId="{FB82993C-860E-4FD9-A96C-1BDC45990F16}" destId="{6ED0BE0D-A988-47A7-9D64-E9DD00F6E679}" srcOrd="0" destOrd="0" presId="urn:microsoft.com/office/officeart/2005/8/layout/chevron1"/>
    <dgm:cxn modelId="{CD2D041A-317F-4732-966B-655950CDBB90}" type="presOf" srcId="{41701DAE-AFA2-4520-A578-2A03A806665C}" destId="{EB92DA8A-0FB4-4DE1-96D4-D74C5363CAD5}" srcOrd="0" destOrd="0" presId="urn:microsoft.com/office/officeart/2005/8/layout/chevron1"/>
    <dgm:cxn modelId="{7907A81D-5552-4853-B074-28B295EB8464}" srcId="{DE7F2479-211F-4E50-9893-2C21B5CBED26}" destId="{FB82993C-860E-4FD9-A96C-1BDC45990F16}" srcOrd="2" destOrd="0" parTransId="{CDBDF389-4802-4313-8379-78C17372B315}" sibTransId="{EF11E0C5-E1B9-4014-9890-DDB82467CBD6}"/>
    <dgm:cxn modelId="{404EFD5A-32E0-4051-BB02-5F386EADCE20}" srcId="{DE7F2479-211F-4E50-9893-2C21B5CBED26}" destId="{AF77AF2E-912A-46CE-A036-5D4964FDD48E}" srcOrd="3" destOrd="0" parTransId="{6AD88128-372C-473B-990D-A7F9A96C9734}" sibTransId="{98511212-A48E-428D-A14A-D4BC02C29CC4}"/>
    <dgm:cxn modelId="{ECCCD397-A297-4AF8-8C32-45B30191FE20}" srcId="{DE7F2479-211F-4E50-9893-2C21B5CBED26}" destId="{B9B1E916-274F-4BC4-9F3C-0CAED06B71AE}" srcOrd="0" destOrd="0" parTransId="{4EC29FB4-2A9E-4DF9-9A11-A24968D6A533}" sibTransId="{E2D836B2-AB3B-4933-8CA6-7D2D5251A889}"/>
    <dgm:cxn modelId="{20E6EEB8-BF44-40E0-B24F-844025F76F2A}" srcId="{DE7F2479-211F-4E50-9893-2C21B5CBED26}" destId="{41701DAE-AFA2-4520-A578-2A03A806665C}" srcOrd="1" destOrd="0" parTransId="{AB0607FB-8E2F-47E6-A4CE-1D558CC0DE70}" sibTransId="{C592287E-A0F9-41B9-8B3B-C98731E32EA2}"/>
    <dgm:cxn modelId="{2D0A0EDC-FEC0-479B-8139-6362F824B491}" type="presOf" srcId="{AF77AF2E-912A-46CE-A036-5D4964FDD48E}" destId="{E34924F8-8EBD-480C-A7BF-B1004F4CA76D}" srcOrd="0" destOrd="0" presId="urn:microsoft.com/office/officeart/2005/8/layout/chevron1"/>
    <dgm:cxn modelId="{E2A68EEE-24DE-4C83-A9FB-A6255346F453}" type="presOf" srcId="{B9B1E916-274F-4BC4-9F3C-0CAED06B71AE}" destId="{7C3EA20D-CD79-44DD-9AD2-4E53CEE09B85}" srcOrd="0" destOrd="0" presId="urn:microsoft.com/office/officeart/2005/8/layout/chevron1"/>
    <dgm:cxn modelId="{2D8FAFFE-5F74-4007-8B60-F561813983FA}" type="presOf" srcId="{DE7F2479-211F-4E50-9893-2C21B5CBED26}" destId="{32662BE0-0668-45CE-97DD-BC94BCF98421}" srcOrd="0" destOrd="0" presId="urn:microsoft.com/office/officeart/2005/8/layout/chevron1"/>
    <dgm:cxn modelId="{4DA3B952-B0EB-43E6-AAA6-38278865D780}" type="presParOf" srcId="{32662BE0-0668-45CE-97DD-BC94BCF98421}" destId="{7C3EA20D-CD79-44DD-9AD2-4E53CEE09B85}" srcOrd="0" destOrd="0" presId="urn:microsoft.com/office/officeart/2005/8/layout/chevron1"/>
    <dgm:cxn modelId="{BDE4AA59-8456-412C-BA25-48E4E060CE5E}" type="presParOf" srcId="{32662BE0-0668-45CE-97DD-BC94BCF98421}" destId="{B7094A51-B035-4DEC-AC79-B510CBF8F847}" srcOrd="1" destOrd="0" presId="urn:microsoft.com/office/officeart/2005/8/layout/chevron1"/>
    <dgm:cxn modelId="{76F46CB5-B322-485B-95BA-3F6C8C4263F3}" type="presParOf" srcId="{32662BE0-0668-45CE-97DD-BC94BCF98421}" destId="{EB92DA8A-0FB4-4DE1-96D4-D74C5363CAD5}" srcOrd="2" destOrd="0" presId="urn:microsoft.com/office/officeart/2005/8/layout/chevron1"/>
    <dgm:cxn modelId="{548E7395-C2F6-4CFE-9659-7DA291F60061}" type="presParOf" srcId="{32662BE0-0668-45CE-97DD-BC94BCF98421}" destId="{6BCC614E-2E45-43A6-89B5-5FA15648DDB9}" srcOrd="3" destOrd="0" presId="urn:microsoft.com/office/officeart/2005/8/layout/chevron1"/>
    <dgm:cxn modelId="{FAA83F72-EEC7-470B-AED3-D6D70B8F1D8A}" type="presParOf" srcId="{32662BE0-0668-45CE-97DD-BC94BCF98421}" destId="{6ED0BE0D-A988-47A7-9D64-E9DD00F6E679}" srcOrd="4" destOrd="0" presId="urn:microsoft.com/office/officeart/2005/8/layout/chevron1"/>
    <dgm:cxn modelId="{B1DE263D-328E-464B-97D9-74F6701A4FA6}" type="presParOf" srcId="{32662BE0-0668-45CE-97DD-BC94BCF98421}" destId="{7FED4AE5-EEBE-4F87-889B-A8D6B826FB28}" srcOrd="5" destOrd="0" presId="urn:microsoft.com/office/officeart/2005/8/layout/chevron1"/>
    <dgm:cxn modelId="{2560CC30-21B9-42D8-9A5D-AD839B2D0844}" type="presParOf" srcId="{32662BE0-0668-45CE-97DD-BC94BCF98421}" destId="{E34924F8-8EBD-480C-A7BF-B1004F4CA76D}"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EA20D-CD79-44DD-9AD2-4E53CEE09B85}">
      <dsp:nvSpPr>
        <dsp:cNvPr id="0" name=""/>
        <dsp:cNvSpPr/>
      </dsp:nvSpPr>
      <dsp:spPr>
        <a:xfrm>
          <a:off x="4049" y="0"/>
          <a:ext cx="2357020" cy="6396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en-US" sz="2200" kern="1200">
              <a:latin typeface="Arial"/>
            </a:rPr>
            <a:t>Set the stage</a:t>
          </a:r>
          <a:endParaRPr lang="en-US" sz="2200" kern="1200"/>
        </a:p>
      </dsp:txBody>
      <dsp:txXfrm>
        <a:off x="323856" y="0"/>
        <a:ext cx="1717407" cy="639613"/>
      </dsp:txXfrm>
    </dsp:sp>
    <dsp:sp modelId="{EB92DA8A-0FB4-4DE1-96D4-D74C5363CAD5}">
      <dsp:nvSpPr>
        <dsp:cNvPr id="0" name=""/>
        <dsp:cNvSpPr/>
      </dsp:nvSpPr>
      <dsp:spPr>
        <a:xfrm>
          <a:off x="2125367" y="0"/>
          <a:ext cx="2357020" cy="6396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en-US" sz="2200" kern="1200">
              <a:latin typeface="Arial"/>
            </a:rPr>
            <a:t>Decide what to do</a:t>
          </a:r>
          <a:endParaRPr lang="en-US" sz="2200" kern="1200"/>
        </a:p>
      </dsp:txBody>
      <dsp:txXfrm>
        <a:off x="2445174" y="0"/>
        <a:ext cx="1717407" cy="639613"/>
      </dsp:txXfrm>
    </dsp:sp>
    <dsp:sp modelId="{6ED0BE0D-A988-47A7-9D64-E9DD00F6E679}">
      <dsp:nvSpPr>
        <dsp:cNvPr id="0" name=""/>
        <dsp:cNvSpPr/>
      </dsp:nvSpPr>
      <dsp:spPr>
        <a:xfrm>
          <a:off x="4246685" y="0"/>
          <a:ext cx="2357020" cy="6396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en-US" sz="2200" kern="1200">
              <a:latin typeface="Arial"/>
            </a:rPr>
            <a:t>Make it happen</a:t>
          </a:r>
          <a:endParaRPr lang="en-US" sz="2200" kern="1200"/>
        </a:p>
      </dsp:txBody>
      <dsp:txXfrm>
        <a:off x="4566492" y="0"/>
        <a:ext cx="1717407" cy="639613"/>
      </dsp:txXfrm>
    </dsp:sp>
    <dsp:sp modelId="{E34924F8-8EBD-480C-A7BF-B1004F4CA76D}">
      <dsp:nvSpPr>
        <dsp:cNvPr id="0" name=""/>
        <dsp:cNvSpPr/>
      </dsp:nvSpPr>
      <dsp:spPr>
        <a:xfrm>
          <a:off x="6368004" y="0"/>
          <a:ext cx="2357020" cy="6396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en-US" sz="2200" kern="1200">
              <a:latin typeface="Arial"/>
            </a:rPr>
            <a:t>Make it stick</a:t>
          </a:r>
        </a:p>
      </dsp:txBody>
      <dsp:txXfrm>
        <a:off x="6687811" y="0"/>
        <a:ext cx="1717407" cy="6396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4"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ucxis.com/en/rfid/rfid-technology&#160;"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realtimenetworks.com/blog/ultimate-2019-real-time-location-system-rtls-tech-guid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50354b2338_0_1: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50354b2338_0_1:notes"/>
          <p:cNvSpPr txBox="1">
            <a:spLocks noGrp="1"/>
          </p:cNvSpPr>
          <p:nvPr>
            <p:ph type="body" idx="1"/>
          </p:nvPr>
        </p:nvSpPr>
        <p:spPr>
          <a:xfrm>
            <a:off x="685801"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150354b2338_0_1:notes"/>
          <p:cNvSpPr txBox="1">
            <a:spLocks noGrp="1"/>
          </p:cNvSpPr>
          <p:nvPr>
            <p:ph type="sldNum" idx="12"/>
          </p:nvPr>
        </p:nvSpPr>
        <p:spPr>
          <a:xfrm>
            <a:off x="3884613" y="8685224"/>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3910728f20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3910728f20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GB" b="1">
                <a:solidFill>
                  <a:srgbClr val="AE2573"/>
                </a:solidFill>
              </a:rPr>
              <a:t>Aim: to improve economies of scale, lower barriers to entry, and inspire others to adopt proven RPA </a:t>
            </a:r>
          </a:p>
          <a:p>
            <a:pPr marL="285750" lvl="0" indent="-285750" algn="l" rtl="0">
              <a:spcBef>
                <a:spcPts val="0"/>
              </a:spcBef>
              <a:spcAft>
                <a:spcPts val="0"/>
              </a:spcAft>
              <a:buFont typeface="Arial" panose="020B0604020202020204" pitchFamily="34" charset="0"/>
              <a:buChar char="•"/>
            </a:pPr>
            <a:endParaRPr lang="en-GB" sz="1100"/>
          </a:p>
          <a:p>
            <a:pPr marL="285750" lvl="0" indent="-285750" algn="l" rtl="0">
              <a:spcBef>
                <a:spcPts val="0"/>
              </a:spcBef>
              <a:spcAft>
                <a:spcPts val="0"/>
              </a:spcAft>
              <a:buFont typeface="Arial" panose="020B0604020202020204" pitchFamily="34" charset="0"/>
              <a:buChar char="•"/>
            </a:pPr>
            <a:r>
              <a:rPr lang="en-GB" sz="1100"/>
              <a:t>What existing networks do you think work / don’t work? </a:t>
            </a:r>
          </a:p>
          <a:p>
            <a:pPr marL="285750" lvl="0" indent="-285750" algn="l" rtl="0">
              <a:spcBef>
                <a:spcPts val="0"/>
              </a:spcBef>
              <a:spcAft>
                <a:spcPts val="0"/>
              </a:spcAft>
              <a:buFont typeface="Arial" panose="020B0604020202020204" pitchFamily="34" charset="0"/>
              <a:buChar char="•"/>
            </a:pPr>
            <a:r>
              <a:rPr lang="en-GB" sz="1100"/>
              <a:t>What new networks would you like to see built? </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a:t>Wheel on previous slide not quite functioning smoothly </a:t>
            </a:r>
          </a:p>
          <a:p>
            <a:pPr marL="0" lvl="0" indent="0" algn="l" rtl="0">
              <a:spcBef>
                <a:spcPts val="0"/>
              </a:spcBef>
              <a:spcAft>
                <a:spcPts val="0"/>
              </a:spcAft>
              <a:buNone/>
            </a:pPr>
            <a:r>
              <a:rPr lang="en-GB"/>
              <a:t>Familiar with CoEs – lots </a:t>
            </a:r>
            <a:r>
              <a:rPr lang="en-GB" err="1"/>
              <a:t>ofj</a:t>
            </a:r>
            <a:r>
              <a:rPr lang="en-GB"/>
              <a:t> the good meaty engagement is coming from you guys: vendors and innovators </a:t>
            </a:r>
          </a:p>
          <a:p>
            <a:pPr marL="0" lvl="0" indent="0" algn="l" rtl="0">
              <a:spcBef>
                <a:spcPts val="0"/>
              </a:spcBef>
              <a:spcAft>
                <a:spcPts val="0"/>
              </a:spcAft>
              <a:buNone/>
            </a:pPr>
            <a:r>
              <a:rPr lang="en-GB"/>
              <a:t>Not quite working the way wed like it to </a:t>
            </a:r>
          </a:p>
          <a:p>
            <a:pPr marL="0" lvl="0" indent="0" algn="l" rtl="0">
              <a:spcBef>
                <a:spcPts val="0"/>
              </a:spcBef>
              <a:spcAft>
                <a:spcPts val="0"/>
              </a:spcAft>
              <a:buNone/>
            </a:pPr>
            <a:r>
              <a:rPr lang="en-GB"/>
              <a:t>The central piece isn’t quite functioning, and we’re missing a lot of the conversation between the top and the “REAL WORLD” </a:t>
            </a:r>
          </a:p>
          <a:p>
            <a:pPr marL="0" lvl="0" indent="0" algn="l" rtl="0">
              <a:spcBef>
                <a:spcPts val="0"/>
              </a:spcBef>
              <a:spcAft>
                <a:spcPts val="0"/>
              </a:spcAft>
              <a:buNone/>
            </a:pPr>
            <a:endParaRPr lang="en-GB"/>
          </a:p>
          <a:p>
            <a:pPr marL="285750" lvl="0" indent="-285750" algn="l" rtl="0">
              <a:spcBef>
                <a:spcPts val="0"/>
              </a:spcBef>
              <a:spcAft>
                <a:spcPts val="0"/>
              </a:spcAft>
              <a:buFont typeface="Arial" panose="020B0604020202020204" pitchFamily="34" charset="0"/>
              <a:buChar char="•"/>
            </a:pPr>
            <a:endParaRPr lang="en-GB" sz="1100"/>
          </a:p>
          <a:p>
            <a:pPr marL="0" lvl="0" indent="0" algn="l" rtl="0">
              <a:spcBef>
                <a:spcPts val="0"/>
              </a:spcBef>
              <a:spcAft>
                <a:spcPts val="0"/>
              </a:spcAft>
              <a:buNone/>
            </a:pPr>
            <a:endParaRPr/>
          </a:p>
        </p:txBody>
      </p:sp>
    </p:spTree>
    <p:extLst>
      <p:ext uri="{BB962C8B-B14F-4D97-AF65-F5344CB8AC3E}">
        <p14:creationId xmlns:p14="http://schemas.microsoft.com/office/powerpoint/2010/main" val="13564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fea454780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fea454780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150354b2338_0_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150354b2338_0_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3401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50354b2338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50354b2338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3910728f20_8_1: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3910728f20_8_1:notes"/>
          <p:cNvSpPr txBox="1">
            <a:spLocks noGrp="1"/>
          </p:cNvSpPr>
          <p:nvPr>
            <p:ph type="body" idx="1"/>
          </p:nvPr>
        </p:nvSpPr>
        <p:spPr>
          <a:xfrm>
            <a:off x="685801"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latin typeface="Roboto"/>
              <a:ea typeface="Roboto"/>
              <a:cs typeface="Roboto"/>
              <a:sym typeface="Roboto"/>
            </a:endParaRPr>
          </a:p>
        </p:txBody>
      </p:sp>
      <p:sp>
        <p:nvSpPr>
          <p:cNvPr id="351" name="Google Shape;351;g13910728f20_8_1:notes"/>
          <p:cNvSpPr txBox="1">
            <a:spLocks noGrp="1"/>
          </p:cNvSpPr>
          <p:nvPr>
            <p:ph type="sldNum" idx="12"/>
          </p:nvPr>
        </p:nvSpPr>
        <p:spPr>
          <a:xfrm>
            <a:off x="3884613" y="8685224"/>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1391e813f98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1391e813f98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150354b2338_0_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150354b2338_0_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Questions for </a:t>
            </a:r>
            <a:r>
              <a:rPr lang="en-GB" err="1"/>
              <a:t>Github</a:t>
            </a:r>
            <a:r>
              <a:rPr lang="en-GB"/>
              <a:t>:</a:t>
            </a:r>
          </a:p>
          <a:p>
            <a:pPr lvl="0"/>
            <a:r>
              <a:rPr lang="en-GB" sz="1100" b="0" i="0" u="none" strike="noStrike" cap="none">
                <a:solidFill>
                  <a:srgbClr val="000000"/>
                </a:solidFill>
                <a:effectLst/>
                <a:latin typeface="Arial"/>
                <a:ea typeface="Arial"/>
                <a:cs typeface="Arial"/>
                <a:sym typeface="Arial"/>
              </a:rPr>
              <a:t>Sharing of components and documentation </a:t>
            </a:r>
          </a:p>
          <a:p>
            <a:pPr lvl="0"/>
            <a:r>
              <a:rPr lang="en-GB" sz="1100" b="0" i="0" u="none" strike="noStrike" cap="none">
                <a:solidFill>
                  <a:srgbClr val="000000"/>
                </a:solidFill>
                <a:effectLst/>
                <a:latin typeface="Arial"/>
                <a:ea typeface="Arial"/>
                <a:cs typeface="Arial"/>
                <a:sym typeface="Arial"/>
              </a:rPr>
              <a:t>Support to turn this into a reality and make the sharing (upload and download) smooth </a:t>
            </a:r>
            <a:endParaRPr lang="en-GB" sz="1100"/>
          </a:p>
          <a:p>
            <a:pPr marL="285750" lvl="0" indent="-285750" algn="l" rtl="0">
              <a:spcBef>
                <a:spcPts val="0"/>
              </a:spcBef>
              <a:spcAft>
                <a:spcPts val="0"/>
              </a:spcAft>
              <a:buFont typeface="Arial" panose="020B0604020202020204" pitchFamily="34" charset="0"/>
              <a:buChar char="•"/>
            </a:pPr>
            <a:r>
              <a:rPr lang="en-GB" sz="1100"/>
              <a:t>Do this make you excited, and do you think it’s useful? </a:t>
            </a:r>
          </a:p>
          <a:p>
            <a:pPr marL="285750" lvl="0" indent="-285750" algn="l" rtl="0">
              <a:spcBef>
                <a:spcPts val="0"/>
              </a:spcBef>
              <a:spcAft>
                <a:spcPts val="0"/>
              </a:spcAft>
              <a:buFont typeface="Arial" panose="020B0604020202020204" pitchFamily="34" charset="0"/>
              <a:buChar char="•"/>
            </a:pPr>
            <a:r>
              <a:rPr lang="en-GB" sz="1100"/>
              <a:t>Do you have any concerns? If yes, how can we overcome/mitigate those?</a:t>
            </a:r>
          </a:p>
          <a:p>
            <a:pPr marL="285750" lvl="0" indent="-285750" algn="l" rtl="0">
              <a:spcBef>
                <a:spcPts val="0"/>
              </a:spcBef>
              <a:spcAft>
                <a:spcPts val="0"/>
              </a:spcAft>
              <a:buFont typeface="Arial" panose="020B0604020202020204" pitchFamily="34" charset="0"/>
              <a:buChar char="•"/>
            </a:pPr>
            <a:r>
              <a:rPr lang="en-GB" sz="1100"/>
              <a:t>Do you have any recommendations?</a:t>
            </a:r>
          </a:p>
          <a:p>
            <a:pPr marL="285750" lvl="0" indent="-285750" algn="l" rtl="0">
              <a:spcBef>
                <a:spcPts val="0"/>
              </a:spcBef>
              <a:spcAft>
                <a:spcPts val="0"/>
              </a:spcAft>
              <a:buFont typeface="Arial" panose="020B0604020202020204" pitchFamily="34" charset="0"/>
              <a:buChar char="•"/>
            </a:pPr>
            <a:r>
              <a:rPr lang="en-GB" sz="1100"/>
              <a:t>Do you have codes that we can upload?</a:t>
            </a:r>
          </a:p>
          <a:p>
            <a:pPr marL="0" lvl="0" indent="0" algn="l" rtl="0">
              <a:spcBef>
                <a:spcPts val="0"/>
              </a:spcBef>
              <a:spcAft>
                <a:spcPts val="0"/>
              </a:spcAft>
              <a:buNone/>
            </a:pPr>
            <a:endParaRPr lang="en-GB"/>
          </a:p>
          <a:p>
            <a:pPr marL="0" lvl="0" indent="0" algn="l" rtl="0">
              <a:spcBef>
                <a:spcPts val="0"/>
              </a:spcBef>
              <a:spcAft>
                <a:spcPts val="0"/>
              </a:spcAft>
              <a:buNone/>
            </a:pPr>
            <a:r>
              <a:rPr lang="en-GB"/>
              <a:t>Questions for standardisation: </a:t>
            </a:r>
          </a:p>
          <a:p>
            <a:pPr marL="285750" lvl="0" indent="-285750" algn="l" rtl="0">
              <a:spcBef>
                <a:spcPts val="0"/>
              </a:spcBef>
              <a:spcAft>
                <a:spcPts val="0"/>
              </a:spcAft>
              <a:buFont typeface="Arial" panose="020B0604020202020204" pitchFamily="34" charset="0"/>
              <a:buChar char="•"/>
            </a:pPr>
            <a:r>
              <a:rPr lang="en-GB" sz="1100"/>
              <a:t>Were you aware of this and have you found this useful? </a:t>
            </a:r>
          </a:p>
          <a:p>
            <a:pPr marL="285750" lvl="0" indent="-285750" algn="l" rtl="0">
              <a:spcBef>
                <a:spcPts val="0"/>
              </a:spcBef>
              <a:spcAft>
                <a:spcPts val="0"/>
              </a:spcAft>
              <a:buFont typeface="Arial" panose="020B0604020202020204" pitchFamily="34" charset="0"/>
              <a:buChar char="•"/>
            </a:pPr>
            <a:r>
              <a:rPr lang="en-GB" sz="1100"/>
              <a:t>What else would you find helpful from the </a:t>
            </a:r>
            <a:r>
              <a:rPr lang="en-GB" sz="1100" err="1"/>
              <a:t>DigiPro</a:t>
            </a:r>
            <a:r>
              <a:rPr lang="en-GB" sz="1100"/>
              <a:t> team? </a:t>
            </a:r>
          </a:p>
          <a:p>
            <a:pPr marL="285750" lvl="0" indent="-285750" algn="l" rtl="0">
              <a:spcBef>
                <a:spcPts val="0"/>
              </a:spcBef>
              <a:spcAft>
                <a:spcPts val="0"/>
              </a:spcAft>
              <a:buFont typeface="Arial" panose="020B0604020202020204" pitchFamily="34" charset="0"/>
              <a:buChar char="•"/>
            </a:pPr>
            <a:r>
              <a:rPr lang="en-GB" sz="1100"/>
              <a:t>What have you learned that we can add to our knowledge bank?</a:t>
            </a:r>
          </a:p>
          <a:p>
            <a:pPr marL="0" lvl="0" indent="0" algn="l" rtl="0">
              <a:spcBef>
                <a:spcPts val="0"/>
              </a:spcBef>
              <a:spcAft>
                <a:spcPts val="0"/>
              </a:spcAft>
              <a:buFont typeface="Arial" panose="020B0604020202020204" pitchFamily="34" charset="0"/>
              <a:buNone/>
            </a:pPr>
            <a:endParaRPr lang="en-GB" sz="1100"/>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GB"/>
          </a:p>
          <a:p>
            <a:pPr>
              <a:buNone/>
            </a:pPr>
            <a:r>
              <a:rPr lang="en-GB"/>
              <a:t>https://future.nhs.uk/DigitalProductivityProgramme/view?objectId=33876496</a:t>
            </a:r>
            <a:endParaRPr lang="en-US"/>
          </a:p>
        </p:txBody>
      </p:sp>
    </p:spTree>
    <p:extLst>
      <p:ext uri="{BB962C8B-B14F-4D97-AF65-F5344CB8AC3E}">
        <p14:creationId xmlns:p14="http://schemas.microsoft.com/office/powerpoint/2010/main" val="2166940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Image sources: </a:t>
            </a:r>
            <a:r>
              <a:rPr lang="en-US">
                <a:hlinkClick r:id="rId3"/>
              </a:rPr>
              <a:t>https://www.aucxis.com/en/rfid/rfid-technology </a:t>
            </a:r>
            <a:r>
              <a:rPr lang="en-US"/>
              <a:t>and </a:t>
            </a:r>
            <a:r>
              <a:rPr lang="en-US">
                <a:hlinkClick r:id="rId4"/>
              </a:rPr>
              <a:t>https://www.realtimenetworks.com/blog/ultimate-2019-real-time-location-system-rtls-tech-guide</a:t>
            </a:r>
            <a:endParaRPr lang="en-US">
              <a:latin typeface="Calibri"/>
              <a:cs typeface="Calibri"/>
            </a:endParaRPr>
          </a:p>
          <a:p>
            <a:pPr>
              <a:buNone/>
            </a:pPr>
            <a:endParaRPr lang="en-US"/>
          </a:p>
        </p:txBody>
      </p:sp>
    </p:spTree>
    <p:extLst>
      <p:ext uri="{BB962C8B-B14F-4D97-AF65-F5344CB8AC3E}">
        <p14:creationId xmlns:p14="http://schemas.microsoft.com/office/powerpoint/2010/main" val="2337455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544713ef1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544713ef1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3910728f20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3910728f20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Intro for new SofS </a:t>
            </a:r>
          </a:p>
          <a:p>
            <a:pPr marL="0" lvl="0" indent="0" algn="l" rtl="0">
              <a:spcBef>
                <a:spcPts val="0"/>
              </a:spcBef>
              <a:spcAft>
                <a:spcPts val="0"/>
              </a:spcAft>
              <a:buNone/>
            </a:pPr>
            <a:r>
              <a:rPr lang="en-GB"/>
              <a:t>Who are the team</a:t>
            </a:r>
          </a:p>
          <a:p>
            <a:pPr marL="0" lvl="0" indent="0" algn="l" rtl="0">
              <a:spcBef>
                <a:spcPts val="0"/>
              </a:spcBef>
              <a:spcAft>
                <a:spcPts val="0"/>
              </a:spcAft>
              <a:buNone/>
            </a:pPr>
            <a:r>
              <a:rPr lang="en-GB"/>
              <a:t>What’s in our remit</a:t>
            </a:r>
          </a:p>
          <a:p>
            <a:pPr marL="0" lvl="0" indent="0" algn="l" rtl="0">
              <a:spcBef>
                <a:spcPts val="0"/>
              </a:spcBef>
              <a:spcAft>
                <a:spcPts val="0"/>
              </a:spcAft>
              <a:buNone/>
            </a:pPr>
            <a:r>
              <a:rPr lang="en-GB"/>
              <a:t>Where do we add value </a:t>
            </a:r>
          </a:p>
          <a:p>
            <a:pPr marL="0" lvl="0" indent="0" algn="l" rtl="0">
              <a:spcBef>
                <a:spcPts val="0"/>
              </a:spcBef>
              <a:spcAft>
                <a:spcPts val="0"/>
              </a:spcAft>
              <a:buNone/>
            </a:pPr>
            <a:r>
              <a:rPr lang="en-GB"/>
              <a:t>Compelling story</a:t>
            </a:r>
          </a:p>
          <a:p>
            <a:pPr marL="0" lvl="0" indent="0" algn="l" rtl="0">
              <a:spcBef>
                <a:spcPts val="0"/>
              </a:spcBef>
              <a:spcAft>
                <a:spcPts val="0"/>
              </a:spcAft>
              <a:buNone/>
            </a:pPr>
            <a:r>
              <a:rPr lang="en-GB"/>
              <a:t>Who we are, what we do</a:t>
            </a:r>
          </a:p>
          <a:p>
            <a:pPr marL="0" lvl="0" indent="0" algn="l" rtl="0">
              <a:spcBef>
                <a:spcPts val="0"/>
              </a:spcBef>
              <a:spcAft>
                <a:spcPts val="0"/>
              </a:spcAft>
              <a:buNone/>
            </a:pPr>
            <a:r>
              <a:rPr lang="en-GB"/>
              <a:t>What we do now, what we’re doing in future</a:t>
            </a: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393b1c14e1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393b1c14e1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outcomes that we are hoping to achieve are</a:t>
            </a:r>
            <a:endParaRPr/>
          </a:p>
          <a:p>
            <a:pPr marL="457200" lvl="0" indent="-298450" algn="l" rtl="0">
              <a:spcBef>
                <a:spcPts val="0"/>
              </a:spcBef>
              <a:spcAft>
                <a:spcPts val="0"/>
              </a:spcAft>
              <a:buSzPts val="1100"/>
              <a:buChar char="-"/>
            </a:pPr>
            <a:r>
              <a:rPr lang="en-GB"/>
              <a:t>Improving </a:t>
            </a:r>
            <a:r>
              <a:rPr lang="en-GB" err="1"/>
              <a:t>prodcutivy</a:t>
            </a:r>
            <a:r>
              <a:rPr lang="en-GB"/>
              <a:t> and system efficiency</a:t>
            </a:r>
            <a:endParaRPr/>
          </a:p>
          <a:p>
            <a:pPr marL="457200" lvl="0" indent="-298450" algn="l" rtl="0">
              <a:spcBef>
                <a:spcPts val="0"/>
              </a:spcBef>
              <a:spcAft>
                <a:spcPts val="0"/>
              </a:spcAft>
              <a:buSzPts val="1100"/>
              <a:buChar char="-"/>
            </a:pPr>
            <a:r>
              <a:rPr lang="en-GB" err="1"/>
              <a:t>Hopeting</a:t>
            </a:r>
            <a:r>
              <a:rPr lang="en-GB"/>
              <a:t> reduce operational and capital expenditure </a:t>
            </a:r>
            <a:endParaRPr/>
          </a:p>
          <a:p>
            <a:pPr marL="457200" lvl="0" indent="-298450" algn="l" rtl="0">
              <a:spcBef>
                <a:spcPts val="0"/>
              </a:spcBef>
              <a:spcAft>
                <a:spcPts val="0"/>
              </a:spcAft>
              <a:buSzPts val="1100"/>
              <a:buChar char="-"/>
            </a:pPr>
            <a:r>
              <a:rPr lang="en-GB"/>
              <a:t>As well as improving safety </a:t>
            </a:r>
            <a:endParaRPr/>
          </a:p>
          <a:p>
            <a:pPr marL="457200" lvl="0" indent="-298450" algn="l" rtl="0">
              <a:spcBef>
                <a:spcPts val="0"/>
              </a:spcBef>
              <a:spcAft>
                <a:spcPts val="0"/>
              </a:spcAft>
              <a:buSzPts val="1100"/>
              <a:buChar char="-"/>
            </a:pPr>
            <a:r>
              <a:rPr lang="en-GB"/>
              <a:t>A secondary outcome will  improving </a:t>
            </a:r>
            <a:r>
              <a:rPr lang="en-GB" err="1"/>
              <a:t>patien</a:t>
            </a:r>
            <a:r>
              <a:rPr lang="en-GB"/>
              <a:t> and staff satisfaction.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00e08e4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00e08e4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561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150354b2338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3" name="Google Shape;813;g150354b2338_0_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9ba492bc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39ba492bc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4020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150354b2338_0_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150354b2338_0_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Questions for </a:t>
            </a:r>
            <a:r>
              <a:rPr lang="en-GB" err="1"/>
              <a:t>Github</a:t>
            </a:r>
            <a:r>
              <a:rPr lang="en-GB"/>
              <a:t>:</a:t>
            </a:r>
          </a:p>
          <a:p>
            <a:pPr lvl="0"/>
            <a:r>
              <a:rPr lang="en-GB" sz="1100" b="0" i="0" u="none" strike="noStrike" cap="none">
                <a:solidFill>
                  <a:srgbClr val="000000"/>
                </a:solidFill>
                <a:effectLst/>
                <a:latin typeface="Arial"/>
                <a:ea typeface="Arial"/>
                <a:cs typeface="Arial"/>
                <a:sym typeface="Arial"/>
              </a:rPr>
              <a:t>Sharing of components and documentation </a:t>
            </a:r>
          </a:p>
          <a:p>
            <a:pPr lvl="0"/>
            <a:r>
              <a:rPr lang="en-GB" sz="1100" b="0" i="0" u="none" strike="noStrike" cap="none">
                <a:solidFill>
                  <a:srgbClr val="000000"/>
                </a:solidFill>
                <a:effectLst/>
                <a:latin typeface="Arial"/>
                <a:ea typeface="Arial"/>
                <a:cs typeface="Arial"/>
                <a:sym typeface="Arial"/>
              </a:rPr>
              <a:t>Support to turn this into a reality and make the sharing (upload and download) smooth </a:t>
            </a:r>
            <a:endParaRPr lang="en-GB" sz="1100"/>
          </a:p>
          <a:p>
            <a:pPr marL="285750" lvl="0" indent="-285750" algn="l" rtl="0">
              <a:spcBef>
                <a:spcPts val="0"/>
              </a:spcBef>
              <a:spcAft>
                <a:spcPts val="0"/>
              </a:spcAft>
              <a:buFont typeface="Arial" panose="020B0604020202020204" pitchFamily="34" charset="0"/>
              <a:buChar char="•"/>
            </a:pPr>
            <a:r>
              <a:rPr lang="en-GB" sz="1100"/>
              <a:t>Do this make you excited, and do you think it’s useful? </a:t>
            </a:r>
          </a:p>
          <a:p>
            <a:pPr marL="285750" lvl="0" indent="-285750" algn="l" rtl="0">
              <a:spcBef>
                <a:spcPts val="0"/>
              </a:spcBef>
              <a:spcAft>
                <a:spcPts val="0"/>
              </a:spcAft>
              <a:buFont typeface="Arial" panose="020B0604020202020204" pitchFamily="34" charset="0"/>
              <a:buChar char="•"/>
            </a:pPr>
            <a:r>
              <a:rPr lang="en-GB" sz="1100"/>
              <a:t>Do you have any concerns? If yes, how can we overcome/mitigate those?</a:t>
            </a:r>
          </a:p>
          <a:p>
            <a:pPr marL="285750" lvl="0" indent="-285750" algn="l" rtl="0">
              <a:spcBef>
                <a:spcPts val="0"/>
              </a:spcBef>
              <a:spcAft>
                <a:spcPts val="0"/>
              </a:spcAft>
              <a:buFont typeface="Arial" panose="020B0604020202020204" pitchFamily="34" charset="0"/>
              <a:buChar char="•"/>
            </a:pPr>
            <a:r>
              <a:rPr lang="en-GB" sz="1100"/>
              <a:t>Do you have any recommendations?</a:t>
            </a:r>
          </a:p>
          <a:p>
            <a:pPr marL="285750" lvl="0" indent="-285750" algn="l" rtl="0">
              <a:spcBef>
                <a:spcPts val="0"/>
              </a:spcBef>
              <a:spcAft>
                <a:spcPts val="0"/>
              </a:spcAft>
              <a:buFont typeface="Arial" panose="020B0604020202020204" pitchFamily="34" charset="0"/>
              <a:buChar char="•"/>
            </a:pPr>
            <a:r>
              <a:rPr lang="en-GB" sz="1100"/>
              <a:t>Do you have codes that we can upload?</a:t>
            </a:r>
          </a:p>
          <a:p>
            <a:pPr marL="0" lvl="0" indent="0" algn="l" rtl="0">
              <a:spcBef>
                <a:spcPts val="0"/>
              </a:spcBef>
              <a:spcAft>
                <a:spcPts val="0"/>
              </a:spcAft>
              <a:buNone/>
            </a:pPr>
            <a:endParaRPr lang="en-GB"/>
          </a:p>
          <a:p>
            <a:pPr marL="0" lvl="0" indent="0" algn="l" rtl="0">
              <a:spcBef>
                <a:spcPts val="0"/>
              </a:spcBef>
              <a:spcAft>
                <a:spcPts val="0"/>
              </a:spcAft>
              <a:buNone/>
            </a:pPr>
            <a:r>
              <a:rPr lang="en-GB"/>
              <a:t>Questions for standardisation: </a:t>
            </a:r>
          </a:p>
          <a:p>
            <a:pPr marL="285750" lvl="0" indent="-285750" algn="l" rtl="0">
              <a:spcBef>
                <a:spcPts val="0"/>
              </a:spcBef>
              <a:spcAft>
                <a:spcPts val="0"/>
              </a:spcAft>
              <a:buFont typeface="Arial" panose="020B0604020202020204" pitchFamily="34" charset="0"/>
              <a:buChar char="•"/>
            </a:pPr>
            <a:r>
              <a:rPr lang="en-GB" sz="1100"/>
              <a:t>Were you aware of this and have you found this useful? </a:t>
            </a:r>
          </a:p>
          <a:p>
            <a:pPr marL="285750" lvl="0" indent="-285750" algn="l" rtl="0">
              <a:spcBef>
                <a:spcPts val="0"/>
              </a:spcBef>
              <a:spcAft>
                <a:spcPts val="0"/>
              </a:spcAft>
              <a:buFont typeface="Arial" panose="020B0604020202020204" pitchFamily="34" charset="0"/>
              <a:buChar char="•"/>
            </a:pPr>
            <a:r>
              <a:rPr lang="en-GB" sz="1100"/>
              <a:t>What else would you find helpful from the </a:t>
            </a:r>
            <a:r>
              <a:rPr lang="en-GB" sz="1100" err="1"/>
              <a:t>DigiPro</a:t>
            </a:r>
            <a:r>
              <a:rPr lang="en-GB" sz="1100"/>
              <a:t> team? </a:t>
            </a:r>
          </a:p>
          <a:p>
            <a:pPr marL="285750" lvl="0" indent="-285750" algn="l" rtl="0">
              <a:spcBef>
                <a:spcPts val="0"/>
              </a:spcBef>
              <a:spcAft>
                <a:spcPts val="0"/>
              </a:spcAft>
              <a:buFont typeface="Arial" panose="020B0604020202020204" pitchFamily="34" charset="0"/>
              <a:buChar char="•"/>
            </a:pPr>
            <a:r>
              <a:rPr lang="en-GB" sz="1100"/>
              <a:t>What have you learned that we can add to our knowledge bank?</a:t>
            </a:r>
          </a:p>
          <a:p>
            <a:pPr marL="0" lvl="0" indent="0" algn="l" rtl="0">
              <a:spcBef>
                <a:spcPts val="0"/>
              </a:spcBef>
              <a:spcAft>
                <a:spcPts val="0"/>
              </a:spcAft>
              <a:buFont typeface="Arial" panose="020B0604020202020204" pitchFamily="34" charset="0"/>
              <a:buNone/>
            </a:pPr>
            <a:endParaRPr lang="en-GB" sz="1100"/>
          </a:p>
          <a:p>
            <a:pPr marL="0" lvl="0" indent="0" algn="l" rtl="0">
              <a:spcBef>
                <a:spcPts val="0"/>
              </a:spcBef>
              <a:spcAft>
                <a:spcPts val="0"/>
              </a:spcAft>
              <a:buNone/>
            </a:pPr>
            <a:endParaRPr/>
          </a:p>
        </p:txBody>
      </p:sp>
    </p:spTree>
    <p:extLst>
      <p:ext uri="{BB962C8B-B14F-4D97-AF65-F5344CB8AC3E}">
        <p14:creationId xmlns:p14="http://schemas.microsoft.com/office/powerpoint/2010/main" val="1165937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150354b2338_0_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150354b2338_0_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Questions for </a:t>
            </a:r>
            <a:r>
              <a:rPr lang="en-GB" err="1"/>
              <a:t>Github</a:t>
            </a:r>
            <a:r>
              <a:rPr lang="en-GB"/>
              <a:t>:</a:t>
            </a:r>
          </a:p>
          <a:p>
            <a:pPr lvl="0"/>
            <a:r>
              <a:rPr lang="en-GB" sz="1100" b="0" i="0" u="none" strike="noStrike" cap="none">
                <a:solidFill>
                  <a:srgbClr val="000000"/>
                </a:solidFill>
                <a:effectLst/>
                <a:latin typeface="Arial"/>
                <a:ea typeface="Arial"/>
                <a:cs typeface="Arial"/>
                <a:sym typeface="Arial"/>
              </a:rPr>
              <a:t>Sharing of components and documentation </a:t>
            </a:r>
          </a:p>
          <a:p>
            <a:pPr lvl="0"/>
            <a:r>
              <a:rPr lang="en-GB" sz="1100" b="0" i="0" u="none" strike="noStrike" cap="none">
                <a:solidFill>
                  <a:srgbClr val="000000"/>
                </a:solidFill>
                <a:effectLst/>
                <a:latin typeface="Arial"/>
                <a:ea typeface="Arial"/>
                <a:cs typeface="Arial"/>
                <a:sym typeface="Arial"/>
              </a:rPr>
              <a:t>Support to turn this into a reality and make the sharing (upload and download) smooth </a:t>
            </a:r>
            <a:endParaRPr lang="en-GB" sz="1100"/>
          </a:p>
          <a:p>
            <a:pPr marL="285750" lvl="0" indent="-285750" algn="l" rtl="0">
              <a:spcBef>
                <a:spcPts val="0"/>
              </a:spcBef>
              <a:spcAft>
                <a:spcPts val="0"/>
              </a:spcAft>
              <a:buFont typeface="Arial" panose="020B0604020202020204" pitchFamily="34" charset="0"/>
              <a:buChar char="•"/>
            </a:pPr>
            <a:r>
              <a:rPr lang="en-GB" sz="1100"/>
              <a:t>Do this make you excited, and do you think it’s useful? </a:t>
            </a:r>
          </a:p>
          <a:p>
            <a:pPr marL="285750" lvl="0" indent="-285750" algn="l" rtl="0">
              <a:spcBef>
                <a:spcPts val="0"/>
              </a:spcBef>
              <a:spcAft>
                <a:spcPts val="0"/>
              </a:spcAft>
              <a:buFont typeface="Arial" panose="020B0604020202020204" pitchFamily="34" charset="0"/>
              <a:buChar char="•"/>
            </a:pPr>
            <a:r>
              <a:rPr lang="en-GB" sz="1100"/>
              <a:t>Do you have any concerns? If yes, how can we overcome/mitigate those?</a:t>
            </a:r>
          </a:p>
          <a:p>
            <a:pPr marL="285750" lvl="0" indent="-285750" algn="l" rtl="0">
              <a:spcBef>
                <a:spcPts val="0"/>
              </a:spcBef>
              <a:spcAft>
                <a:spcPts val="0"/>
              </a:spcAft>
              <a:buFont typeface="Arial" panose="020B0604020202020204" pitchFamily="34" charset="0"/>
              <a:buChar char="•"/>
            </a:pPr>
            <a:r>
              <a:rPr lang="en-GB" sz="1100"/>
              <a:t>Do you have any recommendations?</a:t>
            </a:r>
          </a:p>
          <a:p>
            <a:pPr marL="285750" lvl="0" indent="-285750" algn="l" rtl="0">
              <a:spcBef>
                <a:spcPts val="0"/>
              </a:spcBef>
              <a:spcAft>
                <a:spcPts val="0"/>
              </a:spcAft>
              <a:buFont typeface="Arial" panose="020B0604020202020204" pitchFamily="34" charset="0"/>
              <a:buChar char="•"/>
            </a:pPr>
            <a:r>
              <a:rPr lang="en-GB" sz="1100"/>
              <a:t>Do you have codes that we can upload?</a:t>
            </a:r>
          </a:p>
          <a:p>
            <a:pPr marL="0" lvl="0" indent="0" algn="l" rtl="0">
              <a:spcBef>
                <a:spcPts val="0"/>
              </a:spcBef>
              <a:spcAft>
                <a:spcPts val="0"/>
              </a:spcAft>
              <a:buNone/>
            </a:pPr>
            <a:endParaRPr lang="en-GB"/>
          </a:p>
          <a:p>
            <a:pPr marL="0" lvl="0" indent="0" algn="l" rtl="0">
              <a:spcBef>
                <a:spcPts val="0"/>
              </a:spcBef>
              <a:spcAft>
                <a:spcPts val="0"/>
              </a:spcAft>
              <a:buNone/>
            </a:pPr>
            <a:r>
              <a:rPr lang="en-GB"/>
              <a:t>Questions for standardisation: </a:t>
            </a:r>
          </a:p>
          <a:p>
            <a:pPr marL="285750" lvl="0" indent="-285750" algn="l" rtl="0">
              <a:spcBef>
                <a:spcPts val="0"/>
              </a:spcBef>
              <a:spcAft>
                <a:spcPts val="0"/>
              </a:spcAft>
              <a:buFont typeface="Arial" panose="020B0604020202020204" pitchFamily="34" charset="0"/>
              <a:buChar char="•"/>
            </a:pPr>
            <a:r>
              <a:rPr lang="en-GB" sz="1100"/>
              <a:t>Were you aware of this and have you found this useful? </a:t>
            </a:r>
          </a:p>
          <a:p>
            <a:pPr marL="285750" lvl="0" indent="-285750" algn="l" rtl="0">
              <a:spcBef>
                <a:spcPts val="0"/>
              </a:spcBef>
              <a:spcAft>
                <a:spcPts val="0"/>
              </a:spcAft>
              <a:buFont typeface="Arial" panose="020B0604020202020204" pitchFamily="34" charset="0"/>
              <a:buChar char="•"/>
            </a:pPr>
            <a:r>
              <a:rPr lang="en-GB" sz="1100"/>
              <a:t>What else would you find helpful from the </a:t>
            </a:r>
            <a:r>
              <a:rPr lang="en-GB" sz="1100" err="1"/>
              <a:t>DigiPro</a:t>
            </a:r>
            <a:r>
              <a:rPr lang="en-GB" sz="1100"/>
              <a:t> team? </a:t>
            </a:r>
          </a:p>
          <a:p>
            <a:pPr marL="285750" lvl="0" indent="-285750" algn="l" rtl="0">
              <a:spcBef>
                <a:spcPts val="0"/>
              </a:spcBef>
              <a:spcAft>
                <a:spcPts val="0"/>
              </a:spcAft>
              <a:buFont typeface="Arial" panose="020B0604020202020204" pitchFamily="34" charset="0"/>
              <a:buChar char="•"/>
            </a:pPr>
            <a:r>
              <a:rPr lang="en-GB" sz="1100"/>
              <a:t>What have you learned that we can add to our knowledge bank?</a:t>
            </a:r>
          </a:p>
          <a:p>
            <a:pPr marL="0" lvl="0" indent="0" algn="l" rtl="0">
              <a:spcBef>
                <a:spcPts val="0"/>
              </a:spcBef>
              <a:spcAft>
                <a:spcPts val="0"/>
              </a:spcAft>
              <a:buFont typeface="Arial" panose="020B0604020202020204" pitchFamily="34" charset="0"/>
              <a:buNone/>
            </a:pPr>
            <a:endParaRPr lang="en-GB" sz="1100"/>
          </a:p>
          <a:p>
            <a:pPr marL="0" lvl="0" indent="0" algn="l" rtl="0">
              <a:spcBef>
                <a:spcPts val="0"/>
              </a:spcBef>
              <a:spcAft>
                <a:spcPts val="0"/>
              </a:spcAft>
              <a:buNone/>
            </a:pPr>
            <a:endParaRPr/>
          </a:p>
        </p:txBody>
      </p:sp>
    </p:spTree>
    <p:extLst>
      <p:ext uri="{BB962C8B-B14F-4D97-AF65-F5344CB8AC3E}">
        <p14:creationId xmlns:p14="http://schemas.microsoft.com/office/powerpoint/2010/main" val="4287553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3910728f20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3910728f20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14300" indent="0">
              <a:buNone/>
            </a:pPr>
            <a:r>
              <a:rPr lang="en-GB" b="1">
                <a:solidFill>
                  <a:schemeClr val="accent6">
                    <a:lumMod val="50000"/>
                  </a:schemeClr>
                </a:solidFill>
              </a:rPr>
              <a:t>Robotic Process Automation </a:t>
            </a:r>
            <a:r>
              <a:rPr lang="en-GB">
                <a:solidFill>
                  <a:schemeClr val="accent6">
                    <a:lumMod val="50000"/>
                  </a:schemeClr>
                </a:solidFill>
              </a:rPr>
              <a:t>(RPA), is a Transformation directorate Top 10 programme, with Tim Ferris as Executive Sponsor. Our programme aligns fully with the Elective Recovery Plan, the Data Strategy, the People Digital Strategy, the Long Term Plan, the ICS Transformation plans and our programme outcomes and deliverables synergise with and enable many other programmes across the NHS and HEE. </a:t>
            </a:r>
          </a:p>
          <a:p>
            <a:pPr marL="114300" indent="0">
              <a:buNone/>
            </a:pPr>
            <a:r>
              <a:rPr lang="en-GB" b="1">
                <a:solidFill>
                  <a:schemeClr val="accent6">
                    <a:lumMod val="50000"/>
                  </a:schemeClr>
                </a:solidFill>
              </a:rPr>
              <a:t>Automatic Identification &amp; Data Capture - </a:t>
            </a:r>
            <a:r>
              <a:rPr lang="en-GB">
                <a:solidFill>
                  <a:schemeClr val="accent6">
                    <a:lumMod val="50000"/>
                  </a:schemeClr>
                </a:solidFill>
              </a:rPr>
              <a:t>has been proposed as a solution to support effective bed management. </a:t>
            </a:r>
          </a:p>
          <a:p>
            <a:pPr marL="0" lvl="0" indent="0" algn="l" rtl="0">
              <a:spcBef>
                <a:spcPts val="0"/>
              </a:spcBef>
              <a:spcAft>
                <a:spcPts val="0"/>
              </a:spcAft>
              <a:buNone/>
            </a:pPr>
            <a:endParaRPr/>
          </a:p>
        </p:txBody>
      </p:sp>
    </p:spTree>
    <p:extLst>
      <p:ext uri="{BB962C8B-B14F-4D97-AF65-F5344CB8AC3E}">
        <p14:creationId xmlns:p14="http://schemas.microsoft.com/office/powerpoint/2010/main" val="262085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50354b2338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50354b2338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1" indent="0" algn="l" defTabSz="914400" rtl="0" eaLnBrk="1" fontAlgn="auto" latinLnBrk="0" hangingPunct="1">
              <a:lnSpc>
                <a:spcPct val="100000"/>
              </a:lnSpc>
              <a:spcBef>
                <a:spcPts val="450"/>
              </a:spcBef>
              <a:spcAft>
                <a:spcPts val="0"/>
              </a:spcAft>
              <a:buClr>
                <a:srgbClr val="000000"/>
              </a:buClr>
              <a:buSzPts val="1100"/>
              <a:buFont typeface="Arial" panose="020B0604020202020204" pitchFamily="34" charset="0"/>
              <a:buNone/>
              <a:tabLst/>
              <a:defRPr/>
            </a:pPr>
            <a:r>
              <a:rPr lang="en-US" sz="1125">
                <a:solidFill>
                  <a:schemeClr val="tx1"/>
                </a:solidFill>
                <a:latin typeface="Arial" panose="020B0604020202020204" pitchFamily="34" charset="0"/>
                <a:ea typeface="Frutiger-Light" panose="02020603050405020304" pitchFamily="18" charset="77"/>
                <a:cs typeface="Arial" panose="020B0604020202020204" pitchFamily="34" charset="0"/>
              </a:rPr>
              <a:t>Must deliver on our promises: ROI (across multiple resource areas, such as time or financial efficiencies) across health and care</a:t>
            </a:r>
          </a:p>
          <a:p>
            <a:pPr marL="342900" lvl="1" indent="0">
              <a:spcBef>
                <a:spcPts val="450"/>
              </a:spcBef>
              <a:buFont typeface="Arial" panose="020B0604020202020204" pitchFamily="34" charset="0"/>
              <a:buNone/>
            </a:pPr>
            <a:r>
              <a:rPr lang="en-US" sz="1125" b="1">
                <a:solidFill>
                  <a:schemeClr val="tx1"/>
                </a:solidFill>
                <a:latin typeface="Arial" panose="020B0604020202020204" pitchFamily="34" charset="0"/>
                <a:ea typeface="Frutiger-Light" panose="02020603050405020304" pitchFamily="18" charset="77"/>
                <a:cs typeface="Arial" panose="020B0604020202020204" pitchFamily="34" charset="0"/>
              </a:rPr>
              <a:t>Fears</a:t>
            </a:r>
          </a:p>
          <a:p>
            <a:pPr marL="557213" lvl="1" indent="-214313">
              <a:spcBef>
                <a:spcPts val="450"/>
              </a:spcBef>
              <a:buFont typeface="Arial" panose="020B0604020202020204" pitchFamily="34" charset="0"/>
              <a:buChar char="•"/>
            </a:pPr>
            <a:r>
              <a:rPr lang="en-US" sz="1125">
                <a:solidFill>
                  <a:schemeClr val="tx1"/>
                </a:solidFill>
                <a:latin typeface="Arial" panose="020B0604020202020204" pitchFamily="34" charset="0"/>
                <a:ea typeface="Frutiger-Light" panose="02020603050405020304" pitchFamily="18" charset="77"/>
                <a:cs typeface="Arial" panose="020B0604020202020204" pitchFamily="34" charset="0"/>
              </a:rPr>
              <a:t>Change in general</a:t>
            </a:r>
          </a:p>
          <a:p>
            <a:pPr marL="557213" lvl="1" indent="-214313">
              <a:spcBef>
                <a:spcPts val="450"/>
              </a:spcBef>
              <a:buFont typeface="Arial" panose="020B0604020202020204" pitchFamily="34" charset="0"/>
              <a:buChar char="•"/>
            </a:pPr>
            <a:r>
              <a:rPr lang="en-US" sz="1125">
                <a:solidFill>
                  <a:schemeClr val="tx1"/>
                </a:solidFill>
                <a:latin typeface="Arial" panose="020B0604020202020204" pitchFamily="34" charset="0"/>
                <a:ea typeface="Frutiger-Light" panose="02020603050405020304" pitchFamily="18" charset="77"/>
                <a:cs typeface="Arial" panose="020B0604020202020204" pitchFamily="34" charset="0"/>
              </a:rPr>
              <a:t>Criticism of current ways of working</a:t>
            </a:r>
          </a:p>
          <a:p>
            <a:pPr marL="557213" lvl="1" indent="-214313">
              <a:spcBef>
                <a:spcPts val="450"/>
              </a:spcBef>
              <a:buFont typeface="Arial" panose="020B0604020202020204" pitchFamily="34" charset="0"/>
              <a:buChar char="•"/>
            </a:pPr>
            <a:r>
              <a:rPr lang="en-US" sz="1125">
                <a:solidFill>
                  <a:schemeClr val="tx1"/>
                </a:solidFill>
                <a:latin typeface="Arial" panose="020B0604020202020204" pitchFamily="34" charset="0"/>
                <a:ea typeface="Frutiger-Light" panose="02020603050405020304" pitchFamily="18" charset="77"/>
                <a:cs typeface="Arial" panose="020B0604020202020204" pitchFamily="34" charset="0"/>
              </a:rPr>
              <a:t>Feeling incompetent (or ““not as good as a robot”)</a:t>
            </a:r>
          </a:p>
          <a:p>
            <a:pPr marL="557213" lvl="1" indent="-214313">
              <a:spcBef>
                <a:spcPts val="450"/>
              </a:spcBef>
              <a:buFont typeface="Arial" panose="020B0604020202020204" pitchFamily="34" charset="0"/>
              <a:buChar char="•"/>
            </a:pPr>
            <a:r>
              <a:rPr lang="en-US" sz="1125">
                <a:solidFill>
                  <a:schemeClr val="tx1"/>
                </a:solidFill>
                <a:latin typeface="Arial" panose="020B0604020202020204" pitchFamily="34" charset="0"/>
                <a:ea typeface="Frutiger-Light" panose="02020603050405020304" pitchFamily="18" charset="77"/>
                <a:cs typeface="Arial" panose="020B0604020202020204" pitchFamily="34" charset="0"/>
              </a:rPr>
              <a:t>Feeling undervalued</a:t>
            </a:r>
          </a:p>
          <a:p>
            <a:pPr marL="557213" lvl="1" indent="-214313">
              <a:spcBef>
                <a:spcPts val="450"/>
              </a:spcBef>
              <a:buFont typeface="Arial" panose="020B0604020202020204" pitchFamily="34" charset="0"/>
              <a:buChar char="•"/>
            </a:pPr>
            <a:r>
              <a:rPr lang="en-US" sz="1125">
                <a:solidFill>
                  <a:schemeClr val="tx1"/>
                </a:solidFill>
                <a:latin typeface="Arial" panose="020B0604020202020204" pitchFamily="34" charset="0"/>
                <a:ea typeface="Frutiger-Light" panose="02020603050405020304" pitchFamily="18" charset="77"/>
                <a:cs typeface="Arial" panose="020B0604020202020204" pitchFamily="34" charset="0"/>
              </a:rPr>
              <a:t>Job losses / role or staff changes</a:t>
            </a:r>
          </a:p>
          <a:p>
            <a:pPr marL="557213" lvl="1" indent="-214313">
              <a:spcBef>
                <a:spcPts val="450"/>
              </a:spcBef>
              <a:buFont typeface="Arial" panose="020B0604020202020204" pitchFamily="34" charset="0"/>
              <a:buChar char="•"/>
            </a:pPr>
            <a:r>
              <a:rPr lang="en-US" sz="1125">
                <a:solidFill>
                  <a:schemeClr val="tx1"/>
                </a:solidFill>
                <a:latin typeface="Arial" panose="020B0604020202020204" pitchFamily="34" charset="0"/>
                <a:ea typeface="Frutiger-Light" panose="02020603050405020304" pitchFamily="18" charset="77"/>
                <a:cs typeface="Arial" panose="020B0604020202020204" pitchFamily="34" charset="0"/>
              </a:rPr>
              <a:t>“Robots taking over the world”</a:t>
            </a:r>
          </a:p>
          <a:p>
            <a:endParaRPr lang="en-GB"/>
          </a:p>
        </p:txBody>
      </p:sp>
    </p:spTree>
    <p:extLst>
      <p:ext uri="{BB962C8B-B14F-4D97-AF65-F5344CB8AC3E}">
        <p14:creationId xmlns:p14="http://schemas.microsoft.com/office/powerpoint/2010/main" val="95293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ee9ab7ece_0_248: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000" b="1">
                <a:solidFill>
                  <a:srgbClr val="980000"/>
                </a:solidFill>
                <a:highlight>
                  <a:srgbClr val="FFFFFF"/>
                </a:highlight>
                <a:latin typeface="Roboto"/>
                <a:ea typeface="Roboto"/>
                <a:cs typeface="Roboto"/>
                <a:sym typeface="Roboto"/>
              </a:rPr>
              <a:t>Why do stakeholder engagement? It’s an ongoing, continuous process </a:t>
            </a:r>
          </a:p>
          <a:p>
            <a:pPr marL="457200" lvl="0" indent="-317500" algn="l" rtl="0">
              <a:lnSpc>
                <a:spcPct val="115000"/>
              </a:lnSpc>
              <a:spcBef>
                <a:spcPts val="0"/>
              </a:spcBef>
              <a:spcAft>
                <a:spcPts val="0"/>
              </a:spcAft>
              <a:buClr>
                <a:srgbClr val="112F87"/>
              </a:buClr>
              <a:buSzPts val="1400"/>
              <a:buAutoNum type="arabicPeriod"/>
            </a:pPr>
            <a:r>
              <a:rPr lang="en-GB" b="1">
                <a:solidFill>
                  <a:srgbClr val="112F87"/>
                </a:solidFill>
                <a:highlight>
                  <a:srgbClr val="FFFFFF"/>
                </a:highlight>
              </a:rPr>
              <a:t>Engaged stakeholders</a:t>
            </a:r>
          </a:p>
          <a:p>
            <a:pPr marL="457200" lvl="0" indent="-317500" algn="l" rtl="0">
              <a:lnSpc>
                <a:spcPct val="115000"/>
              </a:lnSpc>
              <a:spcBef>
                <a:spcPts val="0"/>
              </a:spcBef>
              <a:spcAft>
                <a:spcPts val="0"/>
              </a:spcAft>
              <a:buClr>
                <a:srgbClr val="112F87"/>
              </a:buClr>
              <a:buSzPts val="1400"/>
              <a:buChar char="●"/>
            </a:pPr>
            <a:r>
              <a:rPr lang="en-GB">
                <a:solidFill>
                  <a:srgbClr val="112F87"/>
                </a:solidFill>
                <a:highlight>
                  <a:srgbClr val="FFFFFF"/>
                </a:highlight>
              </a:rPr>
              <a:t>Co-produce policy, strategy, plans, services and comms with us</a:t>
            </a:r>
          </a:p>
          <a:p>
            <a:pPr marL="457200" lvl="0" indent="-317500" algn="l" rtl="0">
              <a:lnSpc>
                <a:spcPct val="115000"/>
              </a:lnSpc>
              <a:spcBef>
                <a:spcPts val="0"/>
              </a:spcBef>
              <a:spcAft>
                <a:spcPts val="0"/>
              </a:spcAft>
              <a:buClr>
                <a:srgbClr val="112F87"/>
              </a:buClr>
              <a:buSzPts val="1400"/>
              <a:buChar char="●"/>
            </a:pPr>
            <a:r>
              <a:rPr lang="en-GB">
                <a:solidFill>
                  <a:srgbClr val="112F87"/>
                </a:solidFill>
                <a:highlight>
                  <a:srgbClr val="FFFFFF"/>
                </a:highlight>
              </a:rPr>
              <a:t>Advocate and support - less likely to put up barriers</a:t>
            </a:r>
          </a:p>
          <a:p>
            <a:pPr marL="457200" lvl="0" indent="-317500" algn="l" rtl="0">
              <a:lnSpc>
                <a:spcPct val="115000"/>
              </a:lnSpc>
              <a:spcBef>
                <a:spcPts val="0"/>
              </a:spcBef>
              <a:spcAft>
                <a:spcPts val="0"/>
              </a:spcAft>
              <a:buClr>
                <a:srgbClr val="112F87"/>
              </a:buClr>
              <a:buSzPts val="1400"/>
              <a:buChar char="●"/>
            </a:pPr>
            <a:r>
              <a:rPr lang="en-GB">
                <a:solidFill>
                  <a:srgbClr val="112F87"/>
                </a:solidFill>
                <a:highlight>
                  <a:srgbClr val="FFFFFF"/>
                </a:highlight>
              </a:rPr>
              <a:t>Have ongoing conversations with us</a:t>
            </a:r>
          </a:p>
          <a:p>
            <a:pPr marL="457200" lvl="0" indent="-317500" algn="l" rtl="0">
              <a:lnSpc>
                <a:spcPct val="115000"/>
              </a:lnSpc>
              <a:spcBef>
                <a:spcPts val="0"/>
              </a:spcBef>
              <a:spcAft>
                <a:spcPts val="0"/>
              </a:spcAft>
              <a:buClr>
                <a:srgbClr val="112F87"/>
              </a:buClr>
              <a:buSzPts val="1400"/>
              <a:buChar char="●"/>
            </a:pPr>
            <a:endParaRPr lang="en-GB">
              <a:solidFill>
                <a:srgbClr val="112F87"/>
              </a:solidFill>
              <a:highlight>
                <a:srgbClr val="FFFFFF"/>
              </a:highlight>
            </a:endParaRPr>
          </a:p>
          <a:p>
            <a:pPr marL="0" lvl="0" indent="0" algn="l" rtl="0">
              <a:lnSpc>
                <a:spcPct val="115000"/>
              </a:lnSpc>
              <a:spcBef>
                <a:spcPts val="0"/>
              </a:spcBef>
              <a:spcAft>
                <a:spcPts val="0"/>
              </a:spcAft>
              <a:buNone/>
            </a:pPr>
            <a:endParaRPr lang="en-GB" sz="1000" b="1">
              <a:solidFill>
                <a:srgbClr val="980000"/>
              </a:solidFill>
              <a:latin typeface="Roboto"/>
              <a:ea typeface="Roboto"/>
              <a:cs typeface="Roboto"/>
              <a:sym typeface="Roboto"/>
            </a:endParaRPr>
          </a:p>
          <a:p>
            <a:pPr marL="0" lvl="0" indent="0" algn="l" rtl="0">
              <a:lnSpc>
                <a:spcPct val="115000"/>
              </a:lnSpc>
              <a:spcBef>
                <a:spcPts val="0"/>
              </a:spcBef>
              <a:spcAft>
                <a:spcPts val="0"/>
              </a:spcAft>
              <a:buNone/>
            </a:pPr>
            <a:r>
              <a:rPr lang="en-GB" b="1">
                <a:solidFill>
                  <a:srgbClr val="0097A7"/>
                </a:solidFill>
              </a:rPr>
              <a:t>2.	More positive outcomes</a:t>
            </a:r>
          </a:p>
          <a:p>
            <a:pPr marL="457200" lvl="0" indent="-317500" algn="l" rtl="0">
              <a:lnSpc>
                <a:spcPct val="115000"/>
              </a:lnSpc>
              <a:spcBef>
                <a:spcPts val="0"/>
              </a:spcBef>
              <a:spcAft>
                <a:spcPts val="0"/>
              </a:spcAft>
              <a:buClr>
                <a:srgbClr val="0097A7"/>
              </a:buClr>
              <a:buSzPts val="1400"/>
              <a:buChar char="●"/>
            </a:pPr>
            <a:r>
              <a:rPr lang="en-GB">
                <a:solidFill>
                  <a:srgbClr val="0097A7"/>
                </a:solidFill>
              </a:rPr>
              <a:t>User needs more likely to be met</a:t>
            </a:r>
          </a:p>
          <a:p>
            <a:pPr marL="457200" lvl="0" indent="-317500" algn="l" rtl="0">
              <a:lnSpc>
                <a:spcPct val="115000"/>
              </a:lnSpc>
              <a:spcBef>
                <a:spcPts val="0"/>
              </a:spcBef>
              <a:spcAft>
                <a:spcPts val="0"/>
              </a:spcAft>
              <a:buClr>
                <a:srgbClr val="0097A7"/>
              </a:buClr>
              <a:buSzPts val="1400"/>
              <a:buChar char="●"/>
            </a:pPr>
            <a:r>
              <a:rPr lang="en-GB">
                <a:solidFill>
                  <a:srgbClr val="0097A7"/>
                </a:solidFill>
              </a:rPr>
              <a:t>Implementation risks and pitfalls identified and acted upon</a:t>
            </a:r>
          </a:p>
          <a:p>
            <a:pPr marL="457200" lvl="0" indent="-317500" algn="l" rtl="0">
              <a:lnSpc>
                <a:spcPct val="115000"/>
              </a:lnSpc>
              <a:spcBef>
                <a:spcPts val="0"/>
              </a:spcBef>
              <a:spcAft>
                <a:spcPts val="0"/>
              </a:spcAft>
              <a:buClr>
                <a:srgbClr val="0097A7"/>
              </a:buClr>
              <a:buSzPts val="1400"/>
              <a:buChar char="●"/>
            </a:pPr>
            <a:r>
              <a:rPr lang="en-GB">
                <a:solidFill>
                  <a:srgbClr val="0097A7"/>
                </a:solidFill>
              </a:rPr>
              <a:t>Better use of resources</a:t>
            </a:r>
          </a:p>
          <a:p>
            <a:pPr marL="457200" lvl="0" indent="-317500" algn="l" rtl="0">
              <a:lnSpc>
                <a:spcPct val="115000"/>
              </a:lnSpc>
              <a:spcBef>
                <a:spcPts val="0"/>
              </a:spcBef>
              <a:spcAft>
                <a:spcPts val="0"/>
              </a:spcAft>
              <a:buClr>
                <a:srgbClr val="0097A7"/>
              </a:buClr>
              <a:buSzPts val="1400"/>
              <a:buChar char="●"/>
            </a:pPr>
            <a:r>
              <a:rPr lang="en-GB">
                <a:solidFill>
                  <a:srgbClr val="0097A7"/>
                </a:solidFill>
              </a:rPr>
              <a:t>Better reputation (hurrah!)</a:t>
            </a:r>
          </a:p>
          <a:p>
            <a:pPr marL="457200" lvl="0" indent="-317500" algn="l" rtl="0">
              <a:lnSpc>
                <a:spcPct val="115000"/>
              </a:lnSpc>
              <a:spcBef>
                <a:spcPts val="0"/>
              </a:spcBef>
              <a:spcAft>
                <a:spcPts val="0"/>
              </a:spcAft>
              <a:buClr>
                <a:srgbClr val="112F87"/>
              </a:buClr>
              <a:buSzPts val="1400"/>
              <a:buChar char="●"/>
            </a:pPr>
            <a:endParaRPr lang="en-GB">
              <a:solidFill>
                <a:srgbClr val="112F87"/>
              </a:solidFill>
              <a:highlight>
                <a:srgbClr val="FFFFFF"/>
              </a:highlight>
            </a:endParaRPr>
          </a:p>
          <a:p>
            <a:pPr marL="457200" lvl="0" indent="-317500" algn="l" rtl="0">
              <a:lnSpc>
                <a:spcPct val="115000"/>
              </a:lnSpc>
              <a:spcBef>
                <a:spcPts val="0"/>
              </a:spcBef>
              <a:spcAft>
                <a:spcPts val="0"/>
              </a:spcAft>
              <a:buClr>
                <a:srgbClr val="112F87"/>
              </a:buClr>
              <a:buSzPts val="1400"/>
              <a:buChar char="●"/>
            </a:pPr>
            <a:endParaRPr lang="en-GB">
              <a:solidFill>
                <a:srgbClr val="112F87"/>
              </a:solidFill>
              <a:highlight>
                <a:srgbClr val="FFFFFF"/>
              </a:highlight>
            </a:endParaRPr>
          </a:p>
          <a:p>
            <a:pPr marL="0" lvl="0" indent="0" algn="l" rtl="0">
              <a:lnSpc>
                <a:spcPct val="115000"/>
              </a:lnSpc>
              <a:spcBef>
                <a:spcPts val="0"/>
              </a:spcBef>
              <a:spcAft>
                <a:spcPts val="0"/>
              </a:spcAft>
              <a:buNone/>
            </a:pPr>
            <a:r>
              <a:rPr lang="en-GB" b="1">
                <a:solidFill>
                  <a:srgbClr val="666666"/>
                </a:solidFill>
              </a:rPr>
              <a:t>3. 	Good stakeholder engagement </a:t>
            </a:r>
          </a:p>
          <a:p>
            <a:pPr marL="457200" lvl="0" indent="-317500" algn="l" rtl="0">
              <a:lnSpc>
                <a:spcPct val="115000"/>
              </a:lnSpc>
              <a:spcBef>
                <a:spcPts val="0"/>
              </a:spcBef>
              <a:spcAft>
                <a:spcPts val="0"/>
              </a:spcAft>
              <a:buClr>
                <a:srgbClr val="666666"/>
              </a:buClr>
              <a:buSzPts val="1400"/>
              <a:buChar char="●"/>
            </a:pPr>
            <a:r>
              <a:rPr lang="en-GB">
                <a:solidFill>
                  <a:srgbClr val="666666"/>
                </a:solidFill>
              </a:rPr>
              <a:t>Well defined plans </a:t>
            </a:r>
          </a:p>
          <a:p>
            <a:pPr marL="457200" lvl="0" indent="-317500" algn="l" rtl="0">
              <a:lnSpc>
                <a:spcPct val="115000"/>
              </a:lnSpc>
              <a:spcBef>
                <a:spcPts val="0"/>
              </a:spcBef>
              <a:spcAft>
                <a:spcPts val="0"/>
              </a:spcAft>
              <a:buClr>
                <a:srgbClr val="666666"/>
              </a:buClr>
              <a:buSzPts val="1400"/>
              <a:buChar char="●"/>
            </a:pPr>
            <a:r>
              <a:rPr lang="en-GB">
                <a:solidFill>
                  <a:srgbClr val="666666"/>
                </a:solidFill>
              </a:rPr>
              <a:t>Open and transparent</a:t>
            </a:r>
          </a:p>
          <a:p>
            <a:pPr marL="457200" lvl="0" indent="-317500" algn="l" rtl="0">
              <a:lnSpc>
                <a:spcPct val="115000"/>
              </a:lnSpc>
              <a:spcBef>
                <a:spcPts val="0"/>
              </a:spcBef>
              <a:spcAft>
                <a:spcPts val="0"/>
              </a:spcAft>
              <a:buClr>
                <a:srgbClr val="666666"/>
              </a:buClr>
              <a:buSzPts val="1400"/>
              <a:buChar char="●"/>
            </a:pPr>
            <a:r>
              <a:rPr lang="en-GB">
                <a:solidFill>
                  <a:srgbClr val="666666"/>
                </a:solidFill>
              </a:rPr>
              <a:t>Clear asks, expectations, feedback</a:t>
            </a:r>
          </a:p>
          <a:p>
            <a:pPr marL="457200" lvl="0" indent="-317500" algn="l" rtl="0">
              <a:lnSpc>
                <a:spcPct val="115000"/>
              </a:lnSpc>
              <a:spcBef>
                <a:spcPts val="0"/>
              </a:spcBef>
              <a:spcAft>
                <a:spcPts val="0"/>
              </a:spcAft>
              <a:buClr>
                <a:srgbClr val="666666"/>
              </a:buClr>
              <a:buSzPts val="1400"/>
              <a:buChar char="●"/>
            </a:pPr>
            <a:r>
              <a:rPr lang="en-GB">
                <a:solidFill>
                  <a:srgbClr val="666666"/>
                </a:solidFill>
              </a:rPr>
              <a:t>Insights and learnings captured and shared on</a:t>
            </a:r>
          </a:p>
          <a:p>
            <a:pPr marL="457200" lvl="0" indent="0" algn="l" rtl="0">
              <a:lnSpc>
                <a:spcPct val="115000"/>
              </a:lnSpc>
              <a:spcBef>
                <a:spcPts val="0"/>
              </a:spcBef>
              <a:spcAft>
                <a:spcPts val="0"/>
              </a:spcAft>
              <a:buNone/>
            </a:pPr>
            <a:endParaRPr lang="en-GB" sz="1000">
              <a:solidFill>
                <a:srgbClr val="0097A7"/>
              </a:solidFill>
            </a:endParaRPr>
          </a:p>
          <a:p>
            <a:pPr marL="457200" lvl="0" indent="-317500" algn="l" rtl="0">
              <a:lnSpc>
                <a:spcPct val="115000"/>
              </a:lnSpc>
              <a:spcBef>
                <a:spcPts val="0"/>
              </a:spcBef>
              <a:spcAft>
                <a:spcPts val="0"/>
              </a:spcAft>
              <a:buClr>
                <a:srgbClr val="112F87"/>
              </a:buClr>
              <a:buSzPts val="1400"/>
              <a:buChar char="●"/>
            </a:pPr>
            <a:endParaRPr lang="en-GB">
              <a:solidFill>
                <a:srgbClr val="112F87"/>
              </a:solidFill>
              <a:highlight>
                <a:srgbClr val="FFFFFF"/>
              </a:highlight>
            </a:endParaRPr>
          </a:p>
          <a:p>
            <a:pPr marL="457200" lvl="0" indent="-298450" algn="l" rtl="0">
              <a:lnSpc>
                <a:spcPct val="100000"/>
              </a:lnSpc>
              <a:spcBef>
                <a:spcPts val="0"/>
              </a:spcBef>
              <a:spcAft>
                <a:spcPts val="0"/>
              </a:spcAft>
              <a:buClr>
                <a:srgbClr val="3C4043"/>
              </a:buClr>
              <a:buSzPts val="1100"/>
              <a:buAutoNum type="arabicPeriod"/>
            </a:pPr>
            <a:endParaRPr>
              <a:solidFill>
                <a:srgbClr val="3C4043"/>
              </a:solidFill>
              <a:highlight>
                <a:srgbClr val="FFFFFF"/>
              </a:highlight>
            </a:endParaRPr>
          </a:p>
        </p:txBody>
      </p:sp>
      <p:sp>
        <p:nvSpPr>
          <p:cNvPr id="138" name="Google Shape;138;geee9ab7ece_0_248: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1512005b9f7_4_30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1512005b9f7_4_304:notes"/>
          <p:cNvSpPr txBox="1">
            <a:spLocks noGrp="1"/>
          </p:cNvSpPr>
          <p:nvPr>
            <p:ph type="body" idx="1"/>
          </p:nvPr>
        </p:nvSpPr>
        <p:spPr>
          <a:xfrm>
            <a:off x="685801" y="4343406"/>
            <a:ext cx="5486400" cy="4114800"/>
          </a:xfrm>
          <a:prstGeom prst="rect">
            <a:avLst/>
          </a:prstGeom>
        </p:spPr>
        <p:txBody>
          <a:bodyPr spcFirstLastPara="1" wrap="square" lIns="91425" tIns="91425" rIns="91425" bIns="91425" anchor="t" anchorCtr="0">
            <a:noAutofit/>
          </a:bodyPr>
          <a:lstStyle/>
          <a:p>
            <a:pPr marL="89999" marR="0" lvl="0" indent="-165100" algn="l" rtl="0">
              <a:spcBef>
                <a:spcPts val="0"/>
              </a:spcBef>
              <a:spcAft>
                <a:spcPts val="0"/>
              </a:spcAft>
              <a:buClr>
                <a:srgbClr val="0944A1"/>
              </a:buClr>
              <a:buSzPts val="1100"/>
              <a:buChar char="-"/>
            </a:pPr>
            <a:endParaRPr>
              <a:solidFill>
                <a:srgbClr val="0944A1"/>
              </a:solidFill>
            </a:endParaRPr>
          </a:p>
          <a:p>
            <a:pPr marL="0" marR="0" lvl="0" indent="0" algn="l" rtl="0">
              <a:spcBef>
                <a:spcPts val="0"/>
              </a:spcBef>
              <a:spcAft>
                <a:spcPts val="0"/>
              </a:spcAft>
              <a:buNone/>
            </a:pPr>
            <a:endParaRPr>
              <a:solidFill>
                <a:srgbClr val="0944A1"/>
              </a:solidFill>
            </a:endParaRPr>
          </a:p>
        </p:txBody>
      </p:sp>
      <p:sp>
        <p:nvSpPr>
          <p:cNvPr id="976" name="Google Shape;976;g1512005b9f7_4_304:notes"/>
          <p:cNvSpPr txBox="1">
            <a:spLocks noGrp="1"/>
          </p:cNvSpPr>
          <p:nvPr>
            <p:ph type="sldNum" idx="12"/>
          </p:nvPr>
        </p:nvSpPr>
        <p:spPr>
          <a:xfrm>
            <a:off x="3884613" y="8685224"/>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fe941b9fb3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fe941b9fb3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GB" sz="1000">
                <a:solidFill>
                  <a:schemeClr val="dk1"/>
                </a:solidFill>
              </a:rPr>
              <a:t>There are multiple RPA projects and programmes that have </a:t>
            </a:r>
            <a:r>
              <a:rPr lang="en-GB" sz="1000" b="1">
                <a:solidFill>
                  <a:schemeClr val="dk1"/>
                </a:solidFill>
              </a:rPr>
              <a:t>already established capability </a:t>
            </a:r>
            <a:r>
              <a:rPr lang="en-GB" sz="1000">
                <a:solidFill>
                  <a:schemeClr val="dk1"/>
                </a:solidFill>
              </a:rPr>
              <a:t>across various NHS organisations.</a:t>
            </a:r>
            <a:endParaRPr sz="1600">
              <a:solidFill>
                <a:schemeClr val="dk1"/>
              </a:solidFill>
            </a:endParaRPr>
          </a:p>
          <a:p>
            <a:pPr marL="0" lvl="0" indent="0" algn="l" rtl="0">
              <a:spcBef>
                <a:spcPts val="450"/>
              </a:spcBef>
              <a:spcAft>
                <a:spcPts val="0"/>
              </a:spcAft>
              <a:buClr>
                <a:schemeClr val="dk1"/>
              </a:buClr>
              <a:buSzPts val="800"/>
              <a:buFont typeface="Arial"/>
              <a:buNone/>
            </a:pPr>
            <a:r>
              <a:rPr lang="en-GB" sz="1000">
                <a:solidFill>
                  <a:schemeClr val="dk1"/>
                </a:solidFill>
              </a:rPr>
              <a:t>Organisations across the health ecosystem can </a:t>
            </a:r>
            <a:r>
              <a:rPr lang="en-GB" sz="1000" b="1">
                <a:solidFill>
                  <a:schemeClr val="dk1"/>
                </a:solidFill>
              </a:rPr>
              <a:t>use this expertise to build their initial pipeline</a:t>
            </a:r>
            <a:r>
              <a:rPr lang="en-GB" sz="1000">
                <a:solidFill>
                  <a:schemeClr val="dk1"/>
                </a:solidFill>
              </a:rPr>
              <a:t> and to help them </a:t>
            </a:r>
            <a:r>
              <a:rPr lang="en-GB" sz="1000" b="1">
                <a:solidFill>
                  <a:schemeClr val="dk1"/>
                </a:solidFill>
              </a:rPr>
              <a:t>identify and understand common pitfalls</a:t>
            </a:r>
            <a:r>
              <a:rPr lang="en-GB" sz="1000">
                <a:solidFill>
                  <a:schemeClr val="dk1"/>
                </a:solidFill>
              </a:rPr>
              <a:t>. </a:t>
            </a:r>
            <a:endParaRPr sz="1600">
              <a:solidFill>
                <a:schemeClr val="dk1"/>
              </a:solidFill>
            </a:endParaRPr>
          </a:p>
          <a:p>
            <a:pPr marL="0" lvl="0" indent="0" algn="l" rtl="0">
              <a:spcBef>
                <a:spcPts val="450"/>
              </a:spcBef>
              <a:spcAft>
                <a:spcPts val="0"/>
              </a:spcAft>
              <a:buClr>
                <a:schemeClr val="dk1"/>
              </a:buClr>
              <a:buSzPts val="800"/>
              <a:buFont typeface="Arial"/>
              <a:buNone/>
            </a:pPr>
            <a:r>
              <a:rPr lang="en-GB" sz="1000">
                <a:solidFill>
                  <a:schemeClr val="dk1"/>
                </a:solidFill>
              </a:rPr>
              <a:t>Additionally, organisations should leverage these same channels to </a:t>
            </a:r>
            <a:r>
              <a:rPr lang="en-GB" sz="1000" b="1">
                <a:solidFill>
                  <a:schemeClr val="dk1"/>
                </a:solidFill>
              </a:rPr>
              <a:t>promote and publicise their use cases, solution design and RPA journey</a:t>
            </a:r>
            <a:r>
              <a:rPr lang="en-GB" sz="1000">
                <a:solidFill>
                  <a:schemeClr val="dk1"/>
                </a:solidFill>
              </a:rPr>
              <a:t> to benefit the wider RPA community across the NHS.</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b6ea013da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b6ea013da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Familiar </a:t>
            </a:r>
          </a:p>
          <a:p>
            <a:pPr marL="0" lvl="0" indent="0" algn="l" rtl="0">
              <a:spcBef>
                <a:spcPts val="0"/>
              </a:spcBef>
              <a:spcAft>
                <a:spcPts val="0"/>
              </a:spcAft>
              <a:buNone/>
            </a:pPr>
            <a:r>
              <a:rPr lang="en-GB"/>
              <a:t>Not quite working the way wed like it to </a:t>
            </a:r>
          </a:p>
          <a:p>
            <a:pPr marL="0" lvl="0" indent="0" algn="l" rtl="0">
              <a:spcBef>
                <a:spcPts val="0"/>
              </a:spcBef>
              <a:spcAft>
                <a:spcPts val="0"/>
              </a:spcAft>
              <a:buNone/>
            </a:pPr>
            <a:r>
              <a:rPr lang="en-GB"/>
              <a:t>The central piece isn’t quite functioning, and we’re missing a lot of the conversation between the top three </a:t>
            </a:r>
            <a:r>
              <a:rPr lang="en-GB" err="1"/>
              <a:t>componend</a:t>
            </a:r>
            <a:r>
              <a:rPr lang="en-GB"/>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2_Title Slide">
  <p:cSld name="12_Title Slide">
    <p:bg>
      <p:bgPr>
        <a:gradFill>
          <a:gsLst>
            <a:gs pos="0">
              <a:srgbClr val="002D88"/>
            </a:gs>
            <a:gs pos="100000">
              <a:srgbClr val="002D88"/>
            </a:gs>
          </a:gsLst>
          <a:lin ang="8100019" scaled="0"/>
        </a:gradFill>
        <a:effectLst/>
      </p:bgPr>
    </p:bg>
    <p:spTree>
      <p:nvGrpSpPr>
        <p:cNvPr id="1" name="Shape 11"/>
        <p:cNvGrpSpPr/>
        <p:nvPr/>
      </p:nvGrpSpPr>
      <p:grpSpPr>
        <a:xfrm>
          <a:off x="0" y="0"/>
          <a:ext cx="0" cy="0"/>
          <a:chOff x="0" y="0"/>
          <a:chExt cx="0" cy="0"/>
        </a:xfrm>
      </p:grpSpPr>
      <p:sp>
        <p:nvSpPr>
          <p:cNvPr id="12" name="Google Shape;12;p2"/>
          <p:cNvSpPr/>
          <p:nvPr/>
        </p:nvSpPr>
        <p:spPr>
          <a:xfrm>
            <a:off x="-36512" y="4372397"/>
            <a:ext cx="9200400" cy="792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 name="Google Shape;13;p2"/>
          <p:cNvSpPr txBox="1">
            <a:spLocks noGrp="1"/>
          </p:cNvSpPr>
          <p:nvPr>
            <p:ph type="body" idx="1"/>
          </p:nvPr>
        </p:nvSpPr>
        <p:spPr>
          <a:xfrm>
            <a:off x="1224056" y="1707654"/>
            <a:ext cx="6660300" cy="4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4000"/>
              <a:buNone/>
              <a:defRPr sz="4000" b="1">
                <a:solidFill>
                  <a:srgbClr val="FFFFFF"/>
                </a:solidFill>
                <a:latin typeface="Arial"/>
                <a:ea typeface="Arial"/>
                <a:cs typeface="Arial"/>
                <a:sym typeface="Arial"/>
              </a:defRPr>
            </a:lvl1pPr>
            <a:lvl2pPr marL="914400" lvl="1" indent="-342900" algn="l">
              <a:lnSpc>
                <a:spcPct val="100000"/>
              </a:lnSpc>
              <a:spcBef>
                <a:spcPts val="360"/>
              </a:spcBef>
              <a:spcAft>
                <a:spcPts val="0"/>
              </a:spcAft>
              <a:buClr>
                <a:schemeClr val="accent1"/>
              </a:buClr>
              <a:buSzPts val="1800"/>
              <a:buChar char="–"/>
              <a:defRPr/>
            </a:lvl2pPr>
            <a:lvl3pPr marL="1371600" lvl="2" indent="-342900" algn="l">
              <a:lnSpc>
                <a:spcPct val="100000"/>
              </a:lnSpc>
              <a:spcBef>
                <a:spcPts val="360"/>
              </a:spcBef>
              <a:spcAft>
                <a:spcPts val="0"/>
              </a:spcAft>
              <a:buClr>
                <a:schemeClr val="accent1"/>
              </a:buClr>
              <a:buSzPts val="1800"/>
              <a:buChar char="•"/>
              <a:defRPr/>
            </a:lvl3pPr>
            <a:lvl4pPr marL="1828800" lvl="3" indent="-342900" algn="l">
              <a:lnSpc>
                <a:spcPct val="100000"/>
              </a:lnSpc>
              <a:spcBef>
                <a:spcPts val="360"/>
              </a:spcBef>
              <a:spcAft>
                <a:spcPts val="0"/>
              </a:spcAft>
              <a:buClr>
                <a:schemeClr val="accent1"/>
              </a:buClr>
              <a:buSzPts val="1800"/>
              <a:buChar char="–"/>
              <a:defRPr/>
            </a:lvl4pPr>
            <a:lvl5pPr marL="2286000" lvl="4" indent="-342900" algn="l">
              <a:lnSpc>
                <a:spcPct val="100000"/>
              </a:lnSpc>
              <a:spcBef>
                <a:spcPts val="360"/>
              </a:spcBef>
              <a:spcAft>
                <a:spcPts val="0"/>
              </a:spcAft>
              <a:buClr>
                <a:schemeClr val="accen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14" name="Google Shape;14;p2"/>
          <p:cNvSpPr txBox="1">
            <a:spLocks noGrp="1"/>
          </p:cNvSpPr>
          <p:nvPr>
            <p:ph type="body" idx="2"/>
          </p:nvPr>
        </p:nvSpPr>
        <p:spPr>
          <a:xfrm>
            <a:off x="1209725" y="2487237"/>
            <a:ext cx="6660300" cy="44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20"/>
              </a:spcBef>
              <a:spcAft>
                <a:spcPts val="0"/>
              </a:spcAft>
              <a:buClr>
                <a:srgbClr val="FFFFFF"/>
              </a:buClr>
              <a:buSzPts val="2100"/>
              <a:buNone/>
              <a:defRPr sz="2100" b="1">
                <a:solidFill>
                  <a:srgbClr val="FFFFFF"/>
                </a:solidFill>
              </a:defRPr>
            </a:lvl1pPr>
            <a:lvl2pPr marL="914400" lvl="1" indent="-342900" algn="l">
              <a:lnSpc>
                <a:spcPct val="100000"/>
              </a:lnSpc>
              <a:spcBef>
                <a:spcPts val="360"/>
              </a:spcBef>
              <a:spcAft>
                <a:spcPts val="0"/>
              </a:spcAft>
              <a:buClr>
                <a:schemeClr val="accent1"/>
              </a:buClr>
              <a:buSzPts val="1800"/>
              <a:buChar char="–"/>
              <a:defRPr/>
            </a:lvl2pPr>
            <a:lvl3pPr marL="1371600" lvl="2" indent="-342900" algn="l">
              <a:lnSpc>
                <a:spcPct val="100000"/>
              </a:lnSpc>
              <a:spcBef>
                <a:spcPts val="360"/>
              </a:spcBef>
              <a:spcAft>
                <a:spcPts val="0"/>
              </a:spcAft>
              <a:buClr>
                <a:schemeClr val="accent1"/>
              </a:buClr>
              <a:buSzPts val="1800"/>
              <a:buChar char="•"/>
              <a:defRPr/>
            </a:lvl3pPr>
            <a:lvl4pPr marL="1828800" lvl="3" indent="-342900" algn="l">
              <a:lnSpc>
                <a:spcPct val="100000"/>
              </a:lnSpc>
              <a:spcBef>
                <a:spcPts val="360"/>
              </a:spcBef>
              <a:spcAft>
                <a:spcPts val="0"/>
              </a:spcAft>
              <a:buClr>
                <a:schemeClr val="accent1"/>
              </a:buClr>
              <a:buSzPts val="1800"/>
              <a:buChar char="–"/>
              <a:defRPr/>
            </a:lvl4pPr>
            <a:lvl5pPr marL="2286000" lvl="4" indent="-342900" algn="l">
              <a:lnSpc>
                <a:spcPct val="100000"/>
              </a:lnSpc>
              <a:spcBef>
                <a:spcPts val="360"/>
              </a:spcBef>
              <a:spcAft>
                <a:spcPts val="0"/>
              </a:spcAft>
              <a:buClr>
                <a:schemeClr val="accen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15" name="Google Shape;15;p2"/>
          <p:cNvSpPr txBox="1">
            <a:spLocks noGrp="1"/>
          </p:cNvSpPr>
          <p:nvPr>
            <p:ph type="body" idx="3"/>
          </p:nvPr>
        </p:nvSpPr>
        <p:spPr>
          <a:xfrm>
            <a:off x="4644008" y="4464000"/>
            <a:ext cx="3924000" cy="540000"/>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300"/>
              </a:spcBef>
              <a:spcAft>
                <a:spcPts val="0"/>
              </a:spcAft>
              <a:buClr>
                <a:srgbClr val="003087"/>
              </a:buClr>
              <a:buSzPts val="1500"/>
              <a:buNone/>
              <a:defRPr sz="1500" b="1">
                <a:solidFill>
                  <a:srgbClr val="003087"/>
                </a:solidFill>
              </a:defRPr>
            </a:lvl1pPr>
            <a:lvl2pPr marL="914400" lvl="1" indent="-342900" algn="l">
              <a:lnSpc>
                <a:spcPct val="100000"/>
              </a:lnSpc>
              <a:spcBef>
                <a:spcPts val="360"/>
              </a:spcBef>
              <a:spcAft>
                <a:spcPts val="0"/>
              </a:spcAft>
              <a:buClr>
                <a:schemeClr val="accent1"/>
              </a:buClr>
              <a:buSzPts val="1800"/>
              <a:buChar char="–"/>
              <a:defRPr/>
            </a:lvl2pPr>
            <a:lvl3pPr marL="1371600" lvl="2" indent="-342900" algn="l">
              <a:lnSpc>
                <a:spcPct val="100000"/>
              </a:lnSpc>
              <a:spcBef>
                <a:spcPts val="360"/>
              </a:spcBef>
              <a:spcAft>
                <a:spcPts val="0"/>
              </a:spcAft>
              <a:buClr>
                <a:schemeClr val="accent1"/>
              </a:buClr>
              <a:buSzPts val="1800"/>
              <a:buChar char="•"/>
              <a:defRPr/>
            </a:lvl3pPr>
            <a:lvl4pPr marL="1828800" lvl="3" indent="-342900" algn="l">
              <a:lnSpc>
                <a:spcPct val="100000"/>
              </a:lnSpc>
              <a:spcBef>
                <a:spcPts val="360"/>
              </a:spcBef>
              <a:spcAft>
                <a:spcPts val="0"/>
              </a:spcAft>
              <a:buClr>
                <a:schemeClr val="accent1"/>
              </a:buClr>
              <a:buSzPts val="1800"/>
              <a:buChar char="–"/>
              <a:defRPr/>
            </a:lvl4pPr>
            <a:lvl5pPr marL="2286000" lvl="4" indent="-342900" algn="l">
              <a:lnSpc>
                <a:spcPct val="100000"/>
              </a:lnSpc>
              <a:spcBef>
                <a:spcPts val="360"/>
              </a:spcBef>
              <a:spcAft>
                <a:spcPts val="0"/>
              </a:spcAft>
              <a:buClr>
                <a:schemeClr val="accen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pic>
        <p:nvPicPr>
          <p:cNvPr id="16" name="Google Shape;16;p2"/>
          <p:cNvPicPr preferRelativeResize="0"/>
          <p:nvPr/>
        </p:nvPicPr>
        <p:blipFill rotWithShape="1">
          <a:blip r:embed="rId2">
            <a:alphaModFix/>
          </a:blip>
          <a:srcRect/>
          <a:stretch/>
        </p:blipFill>
        <p:spPr>
          <a:xfrm>
            <a:off x="7604720" y="188792"/>
            <a:ext cx="1170350" cy="53826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FFFFFF"/>
        </a:solidFill>
        <a:effectLst/>
      </p:bgPr>
    </p:bg>
    <p:spTree>
      <p:nvGrpSpPr>
        <p:cNvPr id="1" name="Shape 69"/>
        <p:cNvGrpSpPr/>
        <p:nvPr/>
      </p:nvGrpSpPr>
      <p:grpSpPr>
        <a:xfrm>
          <a:off x="0" y="0"/>
          <a:ext cx="0" cy="0"/>
          <a:chOff x="0" y="0"/>
          <a:chExt cx="0" cy="0"/>
        </a:xfrm>
      </p:grpSpPr>
      <p:sp>
        <p:nvSpPr>
          <p:cNvPr id="70" name="Google Shape;70;p17"/>
          <p:cNvSpPr/>
          <p:nvPr/>
        </p:nvSpPr>
        <p:spPr>
          <a:xfrm>
            <a:off x="-12844" y="870394"/>
            <a:ext cx="9156900" cy="427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 name="Google Shape;71;p17"/>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3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7"/>
          <p:cNvSpPr txBox="1">
            <a:spLocks noGrp="1"/>
          </p:cNvSpPr>
          <p:nvPr>
            <p:ph type="body" idx="1"/>
          </p:nvPr>
        </p:nvSpPr>
        <p:spPr>
          <a:xfrm>
            <a:off x="311007" y="1131590"/>
            <a:ext cx="8496300" cy="3394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rgbClr val="FFFFFF"/>
              </a:buClr>
              <a:buSzPts val="1800"/>
              <a:buFont typeface="Arial"/>
              <a:buChar char="•"/>
              <a:defRPr sz="1800">
                <a:solidFill>
                  <a:srgbClr val="FFFFFF"/>
                </a:solidFill>
              </a:defRPr>
            </a:lvl1pPr>
            <a:lvl2pPr marL="914400" lvl="1" indent="-317500" algn="l" rtl="0">
              <a:lnSpc>
                <a:spcPct val="100000"/>
              </a:lnSpc>
              <a:spcBef>
                <a:spcPts val="360"/>
              </a:spcBef>
              <a:spcAft>
                <a:spcPts val="0"/>
              </a:spcAft>
              <a:buClr>
                <a:srgbClr val="FFFFFF"/>
              </a:buClr>
              <a:buSzPts val="1400"/>
              <a:buChar char="–"/>
              <a:defRPr sz="1400">
                <a:solidFill>
                  <a:srgbClr val="FFFFFF"/>
                </a:solidFill>
              </a:defRPr>
            </a:lvl2pPr>
            <a:lvl3pPr marL="1371600" lvl="2" indent="-304800" algn="l" rtl="0">
              <a:lnSpc>
                <a:spcPct val="100000"/>
              </a:lnSpc>
              <a:spcBef>
                <a:spcPts val="360"/>
              </a:spcBef>
              <a:spcAft>
                <a:spcPts val="0"/>
              </a:spcAft>
              <a:buClr>
                <a:srgbClr val="FFFFFF"/>
              </a:buClr>
              <a:buSzPts val="1200"/>
              <a:buChar char="•"/>
              <a:defRPr sz="1200">
                <a:solidFill>
                  <a:srgbClr val="FFFFFF"/>
                </a:solidFill>
              </a:defRPr>
            </a:lvl3pPr>
            <a:lvl4pPr marL="1828800" lvl="3" indent="-304800" algn="l" rtl="0">
              <a:lnSpc>
                <a:spcPct val="100000"/>
              </a:lnSpc>
              <a:spcBef>
                <a:spcPts val="360"/>
              </a:spcBef>
              <a:spcAft>
                <a:spcPts val="0"/>
              </a:spcAft>
              <a:buClr>
                <a:srgbClr val="FFFFFF"/>
              </a:buClr>
              <a:buSzPts val="1200"/>
              <a:buChar char="–"/>
              <a:defRPr sz="1200">
                <a:solidFill>
                  <a:srgbClr val="FFFFFF"/>
                </a:solidFill>
              </a:defRPr>
            </a:lvl4pPr>
            <a:lvl5pPr marL="2286000" lvl="4" indent="-304800" algn="l" rtl="0">
              <a:lnSpc>
                <a:spcPct val="100000"/>
              </a:lnSpc>
              <a:spcBef>
                <a:spcPts val="360"/>
              </a:spcBef>
              <a:spcAft>
                <a:spcPts val="0"/>
              </a:spcAft>
              <a:buClr>
                <a:srgbClr val="FFFFFF"/>
              </a:buClr>
              <a:buSzPts val="1200"/>
              <a:buChar char="»"/>
              <a:defRPr sz="1200">
                <a:solidFill>
                  <a:srgbClr val="FFFFFF"/>
                </a:solidFill>
              </a:defRPr>
            </a:lvl5pPr>
            <a:lvl6pPr marL="2743200" lvl="5" indent="-342900" algn="l" rtl="0">
              <a:lnSpc>
                <a:spcPct val="100000"/>
              </a:lnSpc>
              <a:spcBef>
                <a:spcPts val="360"/>
              </a:spcBef>
              <a:spcAft>
                <a:spcPts val="0"/>
              </a:spcAft>
              <a:buClr>
                <a:schemeClr val="lt1"/>
              </a:buClr>
              <a:buSzPts val="1800"/>
              <a:buChar char="•"/>
              <a:defRPr/>
            </a:lvl6pPr>
            <a:lvl7pPr marL="3200400" lvl="6" indent="-342900" algn="l" rtl="0">
              <a:lnSpc>
                <a:spcPct val="100000"/>
              </a:lnSpc>
              <a:spcBef>
                <a:spcPts val="360"/>
              </a:spcBef>
              <a:spcAft>
                <a:spcPts val="0"/>
              </a:spcAft>
              <a:buClr>
                <a:schemeClr val="lt1"/>
              </a:buClr>
              <a:buSzPts val="1800"/>
              <a:buChar char="•"/>
              <a:defRPr/>
            </a:lvl7pPr>
            <a:lvl8pPr marL="3657600" lvl="7" indent="-342900" algn="l" rtl="0">
              <a:lnSpc>
                <a:spcPct val="100000"/>
              </a:lnSpc>
              <a:spcBef>
                <a:spcPts val="360"/>
              </a:spcBef>
              <a:spcAft>
                <a:spcPts val="0"/>
              </a:spcAft>
              <a:buClr>
                <a:schemeClr val="lt1"/>
              </a:buClr>
              <a:buSzPts val="1800"/>
              <a:buChar char="•"/>
              <a:defRPr/>
            </a:lvl8pPr>
            <a:lvl9pPr marL="4114800" lvl="8" indent="-342900" algn="l" rtl="0">
              <a:lnSpc>
                <a:spcPct val="100000"/>
              </a:lnSpc>
              <a:spcBef>
                <a:spcPts val="360"/>
              </a:spcBef>
              <a:spcAft>
                <a:spcPts val="0"/>
              </a:spcAft>
              <a:buClr>
                <a:schemeClr val="lt1"/>
              </a:buClr>
              <a:buSzPts val="1800"/>
              <a:buChar char="•"/>
              <a:defRPr/>
            </a:lvl9pPr>
          </a:lstStyle>
          <a:p>
            <a:endParaRPr/>
          </a:p>
        </p:txBody>
      </p:sp>
      <p:pic>
        <p:nvPicPr>
          <p:cNvPr id="73" name="Google Shape;73;p17"/>
          <p:cNvPicPr preferRelativeResize="0"/>
          <p:nvPr/>
        </p:nvPicPr>
        <p:blipFill rotWithShape="1">
          <a:blip r:embed="rId2">
            <a:alphaModFix/>
          </a:blip>
          <a:srcRect r="18606"/>
          <a:stretch/>
        </p:blipFill>
        <p:spPr>
          <a:xfrm>
            <a:off x="7351575" y="169700"/>
            <a:ext cx="1217625" cy="6881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2F2F2"/>
        </a:solidFill>
        <a:effectLst/>
      </p:bgPr>
    </p:bg>
    <p:spTree>
      <p:nvGrpSpPr>
        <p:cNvPr id="1" name="Shape 74"/>
        <p:cNvGrpSpPr/>
        <p:nvPr/>
      </p:nvGrpSpPr>
      <p:grpSpPr>
        <a:xfrm>
          <a:off x="0" y="0"/>
          <a:ext cx="0" cy="0"/>
          <a:chOff x="0" y="0"/>
          <a:chExt cx="0" cy="0"/>
        </a:xfrm>
      </p:grpSpPr>
      <p:sp>
        <p:nvSpPr>
          <p:cNvPr id="75" name="Google Shape;75;p18"/>
          <p:cNvSpPr txBox="1">
            <a:spLocks noGrp="1"/>
          </p:cNvSpPr>
          <p:nvPr>
            <p:ph type="ctrTitle"/>
          </p:nvPr>
        </p:nvSpPr>
        <p:spPr>
          <a:xfrm>
            <a:off x="457200" y="3435846"/>
            <a:ext cx="7787100" cy="9360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1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6" name="Google Shape;76;p18"/>
          <p:cNvSpPr txBox="1">
            <a:spLocks noGrp="1"/>
          </p:cNvSpPr>
          <p:nvPr>
            <p:ph type="subTitle" idx="1"/>
          </p:nvPr>
        </p:nvSpPr>
        <p:spPr>
          <a:xfrm>
            <a:off x="457200" y="4371950"/>
            <a:ext cx="7787100" cy="5760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720"/>
              </a:spcBef>
              <a:spcAft>
                <a:spcPts val="0"/>
              </a:spcAft>
              <a:buClr>
                <a:srgbClr val="7F7F7F"/>
              </a:buClr>
              <a:buSzPts val="1400"/>
              <a:buFont typeface="Arial"/>
              <a:buNone/>
              <a:defRPr sz="3600" b="0" i="0" u="none" strike="noStrike" cap="none">
                <a:solidFill>
                  <a:srgbClr val="7F7F7F"/>
                </a:solidFill>
                <a:latin typeface="Helvetica Neue"/>
                <a:ea typeface="Helvetica Neue"/>
                <a:cs typeface="Helvetica Neue"/>
                <a:sym typeface="Helvetica Neue"/>
              </a:defRPr>
            </a:lvl1pPr>
            <a:lvl2pPr marR="0" lvl="1" algn="ctr" rtl="0">
              <a:lnSpc>
                <a:spcPct val="100000"/>
              </a:lnSpc>
              <a:spcBef>
                <a:spcPts val="320"/>
              </a:spcBef>
              <a:spcAft>
                <a:spcPts val="0"/>
              </a:spcAft>
              <a:buClr>
                <a:srgbClr val="888888"/>
              </a:buClr>
              <a:buSzPts val="1400"/>
              <a:buFont typeface="Arial"/>
              <a:buNone/>
              <a:defRPr sz="1600" b="0" i="0" u="none" strike="noStrike" cap="none">
                <a:solidFill>
                  <a:srgbClr val="888888"/>
                </a:solidFill>
                <a:latin typeface="Helvetica Neue"/>
                <a:ea typeface="Helvetica Neue"/>
                <a:cs typeface="Helvetica Neue"/>
                <a:sym typeface="Helvetica Neue"/>
              </a:defRPr>
            </a:lvl2pPr>
            <a:lvl3pPr marR="0" lvl="2" algn="ctr" rtl="0">
              <a:lnSpc>
                <a:spcPct val="100000"/>
              </a:lnSpc>
              <a:spcBef>
                <a:spcPts val="240"/>
              </a:spcBef>
              <a:spcAft>
                <a:spcPts val="0"/>
              </a:spcAft>
              <a:buClr>
                <a:srgbClr val="888888"/>
              </a:buClr>
              <a:buSzPts val="1400"/>
              <a:buFont typeface="Arial"/>
              <a:buNone/>
              <a:defRPr sz="1200" b="0" i="0" u="none" strike="noStrike" cap="none">
                <a:solidFill>
                  <a:srgbClr val="888888"/>
                </a:solidFill>
                <a:latin typeface="Helvetica Neue"/>
                <a:ea typeface="Helvetica Neue"/>
                <a:cs typeface="Helvetica Neue"/>
                <a:sym typeface="Helvetica Neue"/>
              </a:defRPr>
            </a:lvl3pPr>
            <a:lvl4pPr marR="0" lvl="3" algn="ctr" rtl="0">
              <a:lnSpc>
                <a:spcPct val="100000"/>
              </a:lnSpc>
              <a:spcBef>
                <a:spcPts val="240"/>
              </a:spcBef>
              <a:spcAft>
                <a:spcPts val="0"/>
              </a:spcAft>
              <a:buClr>
                <a:srgbClr val="888888"/>
              </a:buClr>
              <a:buSzPts val="1400"/>
              <a:buFont typeface="Arial"/>
              <a:buNone/>
              <a:defRPr sz="1200" b="0" i="0" u="none" strike="noStrike" cap="none">
                <a:solidFill>
                  <a:srgbClr val="888888"/>
                </a:solidFill>
                <a:latin typeface="Helvetica Neue"/>
                <a:ea typeface="Helvetica Neue"/>
                <a:cs typeface="Helvetica Neue"/>
                <a:sym typeface="Helvetica Neue"/>
              </a:defRPr>
            </a:lvl4pPr>
            <a:lvl5pPr marR="0" lvl="4" algn="ctr" rtl="0">
              <a:lnSpc>
                <a:spcPct val="100000"/>
              </a:lnSpc>
              <a:spcBef>
                <a:spcPts val="240"/>
              </a:spcBef>
              <a:spcAft>
                <a:spcPts val="0"/>
              </a:spcAft>
              <a:buClr>
                <a:srgbClr val="888888"/>
              </a:buClr>
              <a:buSzPts val="1400"/>
              <a:buFont typeface="Arial"/>
              <a:buNone/>
              <a:defRPr sz="1200" b="0" i="0" u="none" strike="noStrike" cap="none">
                <a:solidFill>
                  <a:srgbClr val="888888"/>
                </a:solidFill>
                <a:latin typeface="Helvetica Neue"/>
                <a:ea typeface="Helvetica Neue"/>
                <a:cs typeface="Helvetica Neue"/>
                <a:sym typeface="Helvetica Neue"/>
              </a:defRPr>
            </a:lvl5pPr>
            <a:lvl6pPr marR="0" lvl="5"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77" name="Google Shape;77;p18"/>
          <p:cNvPicPr preferRelativeResize="0"/>
          <p:nvPr/>
        </p:nvPicPr>
        <p:blipFill rotWithShape="1">
          <a:blip r:embed="rId2">
            <a:alphaModFix/>
          </a:blip>
          <a:srcRect/>
          <a:stretch/>
        </p:blipFill>
        <p:spPr>
          <a:xfrm>
            <a:off x="7452320" y="188792"/>
            <a:ext cx="1444877" cy="66452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_2">
    <p:bg>
      <p:bgPr>
        <a:solidFill>
          <a:schemeClr val="lt1"/>
        </a:solidFill>
        <a:effectLst/>
      </p:bgPr>
    </p:bg>
    <p:spTree>
      <p:nvGrpSpPr>
        <p:cNvPr id="1" name="Shape 78"/>
        <p:cNvGrpSpPr/>
        <p:nvPr/>
      </p:nvGrpSpPr>
      <p:grpSpPr>
        <a:xfrm>
          <a:off x="0" y="0"/>
          <a:ext cx="0" cy="0"/>
          <a:chOff x="0" y="0"/>
          <a:chExt cx="0" cy="0"/>
        </a:xfrm>
      </p:grpSpPr>
      <p:sp>
        <p:nvSpPr>
          <p:cNvPr id="79" name="Google Shape;79;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0" name="Google Shape;80;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1" name="Google Shape;81;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82" name="Google Shape;82;p19"/>
          <p:cNvSpPr/>
          <p:nvPr/>
        </p:nvSpPr>
        <p:spPr>
          <a:xfrm>
            <a:off x="1133475" y="5083788"/>
            <a:ext cx="8026800" cy="59700"/>
          </a:xfrm>
          <a:prstGeom prst="rect">
            <a:avLst/>
          </a:prstGeom>
          <a:gradFill>
            <a:gsLst>
              <a:gs pos="0">
                <a:srgbClr val="92667D"/>
              </a:gs>
              <a:gs pos="100000">
                <a:srgbClr val="FF788B"/>
              </a:gs>
            </a:gsLst>
            <a:lin ang="10800025"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3" name="Google Shape;83;p19"/>
          <p:cNvSpPr/>
          <p:nvPr/>
        </p:nvSpPr>
        <p:spPr>
          <a:xfrm>
            <a:off x="0" y="5083788"/>
            <a:ext cx="1086000" cy="597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84" name="Google Shape;84;p19"/>
          <p:cNvCxnSpPr/>
          <p:nvPr/>
        </p:nvCxnSpPr>
        <p:spPr>
          <a:xfrm>
            <a:off x="7618236" y="4294100"/>
            <a:ext cx="1282200" cy="1282200"/>
          </a:xfrm>
          <a:prstGeom prst="straightConnector1">
            <a:avLst/>
          </a:prstGeom>
          <a:noFill/>
          <a:ln w="12700" cap="flat" cmpd="sng">
            <a:solidFill>
              <a:srgbClr val="D0CECE"/>
            </a:solidFill>
            <a:prstDash val="solid"/>
            <a:miter lim="800000"/>
            <a:headEnd type="none" w="sm" len="sm"/>
            <a:tailEnd type="none" w="sm" len="sm"/>
          </a:ln>
        </p:spPr>
      </p:cxnSp>
      <p:cxnSp>
        <p:nvCxnSpPr>
          <p:cNvPr id="85" name="Google Shape;85;p19"/>
          <p:cNvCxnSpPr/>
          <p:nvPr/>
        </p:nvCxnSpPr>
        <p:spPr>
          <a:xfrm>
            <a:off x="188736" y="-401725"/>
            <a:ext cx="1282200" cy="1282200"/>
          </a:xfrm>
          <a:prstGeom prst="straightConnector1">
            <a:avLst/>
          </a:prstGeom>
          <a:noFill/>
          <a:ln w="12700" cap="flat" cmpd="sng">
            <a:solidFill>
              <a:srgbClr val="D0CECE"/>
            </a:solidFill>
            <a:prstDash val="solid"/>
            <a:miter lim="800000"/>
            <a:headEnd type="none" w="sm" len="sm"/>
            <a:tailEnd type="none" w="sm" len="sm"/>
          </a:ln>
        </p:spPr>
      </p:cxnSp>
      <p:sp>
        <p:nvSpPr>
          <p:cNvPr id="86" name="Google Shape;86;p19"/>
          <p:cNvSpPr/>
          <p:nvPr/>
        </p:nvSpPr>
        <p:spPr>
          <a:xfrm flipH="1">
            <a:off x="8261260" y="1695450"/>
            <a:ext cx="876561" cy="1748790"/>
          </a:xfrm>
          <a:custGeom>
            <a:avLst/>
            <a:gdLst/>
            <a:ahLst/>
            <a:cxnLst/>
            <a:rect l="l" t="t" r="r" b="b"/>
            <a:pathLst>
              <a:path w="3437493" h="6858000" extrusionOk="0">
                <a:moveTo>
                  <a:pt x="0" y="0"/>
                </a:moveTo>
                <a:lnTo>
                  <a:pt x="3437493" y="3429000"/>
                </a:lnTo>
                <a:lnTo>
                  <a:pt x="9525" y="6858000"/>
                </a:lnTo>
                <a:lnTo>
                  <a:pt x="9525" y="6858000"/>
                </a:lnTo>
              </a:path>
            </a:pathLst>
          </a:custGeom>
          <a:noFill/>
          <a:ln w="12700" cap="flat" cmpd="sng">
            <a:solidFill>
              <a:srgbClr val="D0CEC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002D88"/>
        </a:solidFill>
        <a:effectLst/>
      </p:bgPr>
    </p:bg>
    <p:spTree>
      <p:nvGrpSpPr>
        <p:cNvPr id="1" name="Shape 17"/>
        <p:cNvGrpSpPr/>
        <p:nvPr/>
      </p:nvGrpSpPr>
      <p:grpSpPr>
        <a:xfrm>
          <a:off x="0" y="0"/>
          <a:ext cx="0" cy="0"/>
          <a:chOff x="0" y="0"/>
          <a:chExt cx="0" cy="0"/>
        </a:xfrm>
      </p:grpSpPr>
      <p:sp>
        <p:nvSpPr>
          <p:cNvPr id="18" name="Google Shape;18;p3"/>
          <p:cNvSpPr/>
          <p:nvPr/>
        </p:nvSpPr>
        <p:spPr>
          <a:xfrm>
            <a:off x="-12844" y="870394"/>
            <a:ext cx="9156900" cy="436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000"/>
              <a:buFont typeface="Arial"/>
              <a:buNone/>
              <a:defRPr sz="30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311007" y="1131590"/>
            <a:ext cx="8496300" cy="33942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1"/>
              </a:buClr>
              <a:buSzPts val="1800"/>
              <a:buFont typeface="Arial"/>
              <a:buChar char="•"/>
              <a:defRPr sz="1800">
                <a:solidFill>
                  <a:schemeClr val="dk1"/>
                </a:solidFill>
              </a:defRPr>
            </a:lvl1pPr>
            <a:lvl2pPr marL="914400" lvl="1" indent="-342900" algn="l">
              <a:lnSpc>
                <a:spcPct val="100000"/>
              </a:lnSpc>
              <a:spcBef>
                <a:spcPts val="360"/>
              </a:spcBef>
              <a:spcAft>
                <a:spcPts val="0"/>
              </a:spcAft>
              <a:buClr>
                <a:schemeClr val="accent1"/>
              </a:buClr>
              <a:buSzPts val="1800"/>
              <a:buChar char="–"/>
              <a:defRPr/>
            </a:lvl2pPr>
            <a:lvl3pPr marL="1371600" lvl="2" indent="-342900" algn="l">
              <a:lnSpc>
                <a:spcPct val="100000"/>
              </a:lnSpc>
              <a:spcBef>
                <a:spcPts val="360"/>
              </a:spcBef>
              <a:spcAft>
                <a:spcPts val="0"/>
              </a:spcAft>
              <a:buClr>
                <a:schemeClr val="accent1"/>
              </a:buClr>
              <a:buSzPts val="1800"/>
              <a:buChar char="•"/>
              <a:defRPr/>
            </a:lvl3pPr>
            <a:lvl4pPr marL="1828800" lvl="3" indent="-342900" algn="l">
              <a:lnSpc>
                <a:spcPct val="100000"/>
              </a:lnSpc>
              <a:spcBef>
                <a:spcPts val="360"/>
              </a:spcBef>
              <a:spcAft>
                <a:spcPts val="0"/>
              </a:spcAft>
              <a:buClr>
                <a:schemeClr val="accent1"/>
              </a:buClr>
              <a:buSzPts val="1800"/>
              <a:buChar char="–"/>
              <a:defRPr/>
            </a:lvl4pPr>
            <a:lvl5pPr marL="2286000" lvl="4" indent="-342900" algn="l">
              <a:lnSpc>
                <a:spcPct val="100000"/>
              </a:lnSpc>
              <a:spcBef>
                <a:spcPts val="360"/>
              </a:spcBef>
              <a:spcAft>
                <a:spcPts val="0"/>
              </a:spcAft>
              <a:buClr>
                <a:schemeClr val="accen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2_Title Slide">
  <p:cSld name="12_Title Slide">
    <p:bg>
      <p:bgPr>
        <a:gradFill>
          <a:gsLst>
            <a:gs pos="0">
              <a:srgbClr val="002D88"/>
            </a:gs>
            <a:gs pos="100000">
              <a:srgbClr val="002D88"/>
            </a:gs>
          </a:gsLst>
          <a:lin ang="8100019" scaled="0"/>
        </a:gradFill>
        <a:effectLst/>
      </p:bgPr>
    </p:bg>
    <p:spTree>
      <p:nvGrpSpPr>
        <p:cNvPr id="1" name="Shape 11"/>
        <p:cNvGrpSpPr/>
        <p:nvPr/>
      </p:nvGrpSpPr>
      <p:grpSpPr>
        <a:xfrm>
          <a:off x="0" y="0"/>
          <a:ext cx="0" cy="0"/>
          <a:chOff x="0" y="0"/>
          <a:chExt cx="0" cy="0"/>
        </a:xfrm>
      </p:grpSpPr>
      <p:sp>
        <p:nvSpPr>
          <p:cNvPr id="12" name="Google Shape;12;p2"/>
          <p:cNvSpPr/>
          <p:nvPr/>
        </p:nvSpPr>
        <p:spPr>
          <a:xfrm>
            <a:off x="-36512" y="4372397"/>
            <a:ext cx="9200400" cy="792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 name="Google Shape;13;p2"/>
          <p:cNvSpPr txBox="1">
            <a:spLocks noGrp="1"/>
          </p:cNvSpPr>
          <p:nvPr>
            <p:ph type="body" idx="1"/>
          </p:nvPr>
        </p:nvSpPr>
        <p:spPr>
          <a:xfrm>
            <a:off x="1224056" y="1707654"/>
            <a:ext cx="6660300" cy="4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4000"/>
              <a:buNone/>
              <a:defRPr sz="4000" b="1">
                <a:solidFill>
                  <a:srgbClr val="FFFFFF"/>
                </a:solidFill>
                <a:latin typeface="Arial"/>
                <a:ea typeface="Arial"/>
                <a:cs typeface="Arial"/>
                <a:sym typeface="Arial"/>
              </a:defRPr>
            </a:lvl1pPr>
            <a:lvl2pPr marL="914400" lvl="1" indent="-342900" algn="l">
              <a:lnSpc>
                <a:spcPct val="100000"/>
              </a:lnSpc>
              <a:spcBef>
                <a:spcPts val="360"/>
              </a:spcBef>
              <a:spcAft>
                <a:spcPts val="0"/>
              </a:spcAft>
              <a:buClr>
                <a:schemeClr val="accent1"/>
              </a:buClr>
              <a:buSzPts val="1800"/>
              <a:buChar char="–"/>
              <a:defRPr/>
            </a:lvl2pPr>
            <a:lvl3pPr marL="1371600" lvl="2" indent="-342900" algn="l">
              <a:lnSpc>
                <a:spcPct val="100000"/>
              </a:lnSpc>
              <a:spcBef>
                <a:spcPts val="360"/>
              </a:spcBef>
              <a:spcAft>
                <a:spcPts val="0"/>
              </a:spcAft>
              <a:buClr>
                <a:schemeClr val="accent1"/>
              </a:buClr>
              <a:buSzPts val="1800"/>
              <a:buChar char="•"/>
              <a:defRPr/>
            </a:lvl3pPr>
            <a:lvl4pPr marL="1828800" lvl="3" indent="-342900" algn="l">
              <a:lnSpc>
                <a:spcPct val="100000"/>
              </a:lnSpc>
              <a:spcBef>
                <a:spcPts val="360"/>
              </a:spcBef>
              <a:spcAft>
                <a:spcPts val="0"/>
              </a:spcAft>
              <a:buClr>
                <a:schemeClr val="accent1"/>
              </a:buClr>
              <a:buSzPts val="1800"/>
              <a:buChar char="–"/>
              <a:defRPr/>
            </a:lvl4pPr>
            <a:lvl5pPr marL="2286000" lvl="4" indent="-342900" algn="l">
              <a:lnSpc>
                <a:spcPct val="100000"/>
              </a:lnSpc>
              <a:spcBef>
                <a:spcPts val="360"/>
              </a:spcBef>
              <a:spcAft>
                <a:spcPts val="0"/>
              </a:spcAft>
              <a:buClr>
                <a:schemeClr val="accen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14" name="Google Shape;14;p2"/>
          <p:cNvSpPr txBox="1">
            <a:spLocks noGrp="1"/>
          </p:cNvSpPr>
          <p:nvPr>
            <p:ph type="body" idx="2"/>
          </p:nvPr>
        </p:nvSpPr>
        <p:spPr>
          <a:xfrm>
            <a:off x="1209725" y="2487237"/>
            <a:ext cx="6660300" cy="44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20"/>
              </a:spcBef>
              <a:spcAft>
                <a:spcPts val="0"/>
              </a:spcAft>
              <a:buClr>
                <a:srgbClr val="FFFFFF"/>
              </a:buClr>
              <a:buSzPts val="2100"/>
              <a:buNone/>
              <a:defRPr sz="2100" b="1">
                <a:solidFill>
                  <a:srgbClr val="FFFFFF"/>
                </a:solidFill>
              </a:defRPr>
            </a:lvl1pPr>
            <a:lvl2pPr marL="914400" lvl="1" indent="-342900" algn="l">
              <a:lnSpc>
                <a:spcPct val="100000"/>
              </a:lnSpc>
              <a:spcBef>
                <a:spcPts val="360"/>
              </a:spcBef>
              <a:spcAft>
                <a:spcPts val="0"/>
              </a:spcAft>
              <a:buClr>
                <a:schemeClr val="accent1"/>
              </a:buClr>
              <a:buSzPts val="1800"/>
              <a:buChar char="–"/>
              <a:defRPr/>
            </a:lvl2pPr>
            <a:lvl3pPr marL="1371600" lvl="2" indent="-342900" algn="l">
              <a:lnSpc>
                <a:spcPct val="100000"/>
              </a:lnSpc>
              <a:spcBef>
                <a:spcPts val="360"/>
              </a:spcBef>
              <a:spcAft>
                <a:spcPts val="0"/>
              </a:spcAft>
              <a:buClr>
                <a:schemeClr val="accent1"/>
              </a:buClr>
              <a:buSzPts val="1800"/>
              <a:buChar char="•"/>
              <a:defRPr/>
            </a:lvl3pPr>
            <a:lvl4pPr marL="1828800" lvl="3" indent="-342900" algn="l">
              <a:lnSpc>
                <a:spcPct val="100000"/>
              </a:lnSpc>
              <a:spcBef>
                <a:spcPts val="360"/>
              </a:spcBef>
              <a:spcAft>
                <a:spcPts val="0"/>
              </a:spcAft>
              <a:buClr>
                <a:schemeClr val="accent1"/>
              </a:buClr>
              <a:buSzPts val="1800"/>
              <a:buChar char="–"/>
              <a:defRPr/>
            </a:lvl4pPr>
            <a:lvl5pPr marL="2286000" lvl="4" indent="-342900" algn="l">
              <a:lnSpc>
                <a:spcPct val="100000"/>
              </a:lnSpc>
              <a:spcBef>
                <a:spcPts val="360"/>
              </a:spcBef>
              <a:spcAft>
                <a:spcPts val="0"/>
              </a:spcAft>
              <a:buClr>
                <a:schemeClr val="accen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15" name="Google Shape;15;p2"/>
          <p:cNvSpPr txBox="1">
            <a:spLocks noGrp="1"/>
          </p:cNvSpPr>
          <p:nvPr>
            <p:ph type="body" idx="3"/>
          </p:nvPr>
        </p:nvSpPr>
        <p:spPr>
          <a:xfrm>
            <a:off x="4644008" y="4464000"/>
            <a:ext cx="3924000" cy="540000"/>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300"/>
              </a:spcBef>
              <a:spcAft>
                <a:spcPts val="0"/>
              </a:spcAft>
              <a:buClr>
                <a:srgbClr val="003087"/>
              </a:buClr>
              <a:buSzPts val="1500"/>
              <a:buNone/>
              <a:defRPr sz="1500" b="1">
                <a:solidFill>
                  <a:srgbClr val="003087"/>
                </a:solidFill>
              </a:defRPr>
            </a:lvl1pPr>
            <a:lvl2pPr marL="914400" lvl="1" indent="-342900" algn="l">
              <a:lnSpc>
                <a:spcPct val="100000"/>
              </a:lnSpc>
              <a:spcBef>
                <a:spcPts val="360"/>
              </a:spcBef>
              <a:spcAft>
                <a:spcPts val="0"/>
              </a:spcAft>
              <a:buClr>
                <a:schemeClr val="accent1"/>
              </a:buClr>
              <a:buSzPts val="1800"/>
              <a:buChar char="–"/>
              <a:defRPr/>
            </a:lvl2pPr>
            <a:lvl3pPr marL="1371600" lvl="2" indent="-342900" algn="l">
              <a:lnSpc>
                <a:spcPct val="100000"/>
              </a:lnSpc>
              <a:spcBef>
                <a:spcPts val="360"/>
              </a:spcBef>
              <a:spcAft>
                <a:spcPts val="0"/>
              </a:spcAft>
              <a:buClr>
                <a:schemeClr val="accent1"/>
              </a:buClr>
              <a:buSzPts val="1800"/>
              <a:buChar char="•"/>
              <a:defRPr/>
            </a:lvl3pPr>
            <a:lvl4pPr marL="1828800" lvl="3" indent="-342900" algn="l">
              <a:lnSpc>
                <a:spcPct val="100000"/>
              </a:lnSpc>
              <a:spcBef>
                <a:spcPts val="360"/>
              </a:spcBef>
              <a:spcAft>
                <a:spcPts val="0"/>
              </a:spcAft>
              <a:buClr>
                <a:schemeClr val="accent1"/>
              </a:buClr>
              <a:buSzPts val="1800"/>
              <a:buChar char="–"/>
              <a:defRPr/>
            </a:lvl4pPr>
            <a:lvl5pPr marL="2286000" lvl="4" indent="-342900" algn="l">
              <a:lnSpc>
                <a:spcPct val="100000"/>
              </a:lnSpc>
              <a:spcBef>
                <a:spcPts val="360"/>
              </a:spcBef>
              <a:spcAft>
                <a:spcPts val="0"/>
              </a:spcAft>
              <a:buClr>
                <a:schemeClr val="accen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pic>
        <p:nvPicPr>
          <p:cNvPr id="7" name="Google Shape;16;p2">
            <a:extLst>
              <a:ext uri="{FF2B5EF4-FFF2-40B4-BE49-F238E27FC236}">
                <a16:creationId xmlns:a16="http://schemas.microsoft.com/office/drawing/2014/main" id="{037EB28E-95A8-481A-B7C0-E8F832DDD0D4}"/>
              </a:ext>
            </a:extLst>
          </p:cNvPr>
          <p:cNvPicPr preferRelativeResize="0"/>
          <p:nvPr userDrawn="1"/>
        </p:nvPicPr>
        <p:blipFill rotWithShape="1">
          <a:blip r:embed="rId2">
            <a:alphaModFix/>
          </a:blip>
          <a:srcRect l="-977" t="1637" r="18669" b="-1637"/>
          <a:stretch/>
        </p:blipFill>
        <p:spPr>
          <a:xfrm>
            <a:off x="7870025" y="201533"/>
            <a:ext cx="963288" cy="5382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002D88"/>
        </a:solidFill>
        <a:effectLst/>
      </p:bgPr>
    </p:bg>
    <p:spTree>
      <p:nvGrpSpPr>
        <p:cNvPr id="1" name="Shape 17"/>
        <p:cNvGrpSpPr/>
        <p:nvPr/>
      </p:nvGrpSpPr>
      <p:grpSpPr>
        <a:xfrm>
          <a:off x="0" y="0"/>
          <a:ext cx="0" cy="0"/>
          <a:chOff x="0" y="0"/>
          <a:chExt cx="0" cy="0"/>
        </a:xfrm>
      </p:grpSpPr>
      <p:sp>
        <p:nvSpPr>
          <p:cNvPr id="18" name="Google Shape;18;p3"/>
          <p:cNvSpPr/>
          <p:nvPr/>
        </p:nvSpPr>
        <p:spPr>
          <a:xfrm>
            <a:off x="-12844" y="870394"/>
            <a:ext cx="9156900" cy="436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000"/>
              <a:buFont typeface="Arial"/>
              <a:buNone/>
              <a:defRPr sz="30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311007" y="1131590"/>
            <a:ext cx="8496300" cy="33942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1"/>
              </a:buClr>
              <a:buSzPts val="1800"/>
              <a:buFont typeface="Arial"/>
              <a:buChar char="•"/>
              <a:defRPr sz="1800">
                <a:solidFill>
                  <a:schemeClr val="dk1"/>
                </a:solidFill>
              </a:defRPr>
            </a:lvl1pPr>
            <a:lvl2pPr marL="914400" lvl="1" indent="-342900" algn="l">
              <a:lnSpc>
                <a:spcPct val="100000"/>
              </a:lnSpc>
              <a:spcBef>
                <a:spcPts val="360"/>
              </a:spcBef>
              <a:spcAft>
                <a:spcPts val="0"/>
              </a:spcAft>
              <a:buClr>
                <a:schemeClr val="accent1"/>
              </a:buClr>
              <a:buSzPts val="1800"/>
              <a:buChar char="–"/>
              <a:defRPr/>
            </a:lvl2pPr>
            <a:lvl3pPr marL="1371600" lvl="2" indent="-342900" algn="l">
              <a:lnSpc>
                <a:spcPct val="100000"/>
              </a:lnSpc>
              <a:spcBef>
                <a:spcPts val="360"/>
              </a:spcBef>
              <a:spcAft>
                <a:spcPts val="0"/>
              </a:spcAft>
              <a:buClr>
                <a:schemeClr val="accent1"/>
              </a:buClr>
              <a:buSzPts val="1800"/>
              <a:buChar char="•"/>
              <a:defRPr/>
            </a:lvl3pPr>
            <a:lvl4pPr marL="1828800" lvl="3" indent="-342900" algn="l">
              <a:lnSpc>
                <a:spcPct val="100000"/>
              </a:lnSpc>
              <a:spcBef>
                <a:spcPts val="360"/>
              </a:spcBef>
              <a:spcAft>
                <a:spcPts val="0"/>
              </a:spcAft>
              <a:buClr>
                <a:schemeClr val="accent1"/>
              </a:buClr>
              <a:buSzPts val="1800"/>
              <a:buChar char="–"/>
              <a:defRPr/>
            </a:lvl4pPr>
            <a:lvl5pPr marL="2286000" lvl="4" indent="-342900" algn="l">
              <a:lnSpc>
                <a:spcPct val="100000"/>
              </a:lnSpc>
              <a:spcBef>
                <a:spcPts val="360"/>
              </a:spcBef>
              <a:spcAft>
                <a:spcPts val="0"/>
              </a:spcAft>
              <a:buClr>
                <a:schemeClr val="accen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pic>
        <p:nvPicPr>
          <p:cNvPr id="6" name="Google Shape;16;p2">
            <a:extLst>
              <a:ext uri="{FF2B5EF4-FFF2-40B4-BE49-F238E27FC236}">
                <a16:creationId xmlns:a16="http://schemas.microsoft.com/office/drawing/2014/main" id="{EE294206-6DE3-41BB-B132-FE7D2C873AA5}"/>
              </a:ext>
            </a:extLst>
          </p:cNvPr>
          <p:cNvPicPr preferRelativeResize="0"/>
          <p:nvPr userDrawn="1"/>
        </p:nvPicPr>
        <p:blipFill rotWithShape="1">
          <a:blip r:embed="rId2">
            <a:alphaModFix/>
          </a:blip>
          <a:srcRect l="-977" t="1637" r="18669" b="-1637"/>
          <a:stretch/>
        </p:blipFill>
        <p:spPr>
          <a:xfrm>
            <a:off x="7870025" y="201533"/>
            <a:ext cx="963288" cy="53826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2F2F2"/>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457200" y="3435846"/>
            <a:ext cx="7787100" cy="9360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subTitle" idx="1"/>
          </p:nvPr>
        </p:nvSpPr>
        <p:spPr>
          <a:xfrm>
            <a:off x="457200" y="4371950"/>
            <a:ext cx="7787100" cy="576000"/>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720"/>
              </a:spcBef>
              <a:spcAft>
                <a:spcPts val="0"/>
              </a:spcAft>
              <a:buClr>
                <a:srgbClr val="7F7F7F"/>
              </a:buClr>
              <a:buSzPts val="1400"/>
              <a:buFont typeface="Arial"/>
              <a:buNone/>
              <a:defRPr sz="3600" b="0" i="0" u="none" strike="noStrike" cap="none">
                <a:solidFill>
                  <a:srgbClr val="7F7F7F"/>
                </a:solidFill>
                <a:latin typeface="Helvetica Neue"/>
                <a:ea typeface="Helvetica Neue"/>
                <a:cs typeface="Helvetica Neue"/>
                <a:sym typeface="Helvetica Neue"/>
              </a:defRPr>
            </a:lvl1pPr>
            <a:lvl2pPr marR="0" lvl="1" algn="ctr">
              <a:lnSpc>
                <a:spcPct val="100000"/>
              </a:lnSpc>
              <a:spcBef>
                <a:spcPts val="320"/>
              </a:spcBef>
              <a:spcAft>
                <a:spcPts val="0"/>
              </a:spcAft>
              <a:buClr>
                <a:srgbClr val="888888"/>
              </a:buClr>
              <a:buSzPts val="1400"/>
              <a:buFont typeface="Arial"/>
              <a:buNone/>
              <a:defRPr sz="1600" b="0" i="0" u="none" strike="noStrike" cap="none">
                <a:solidFill>
                  <a:srgbClr val="888888"/>
                </a:solidFill>
                <a:latin typeface="Helvetica Neue"/>
                <a:ea typeface="Helvetica Neue"/>
                <a:cs typeface="Helvetica Neue"/>
                <a:sym typeface="Helvetica Neue"/>
              </a:defRPr>
            </a:lvl2pPr>
            <a:lvl3pPr marR="0" lvl="2" algn="ctr">
              <a:lnSpc>
                <a:spcPct val="100000"/>
              </a:lnSpc>
              <a:spcBef>
                <a:spcPts val="240"/>
              </a:spcBef>
              <a:spcAft>
                <a:spcPts val="0"/>
              </a:spcAft>
              <a:buClr>
                <a:srgbClr val="888888"/>
              </a:buClr>
              <a:buSzPts val="1400"/>
              <a:buFont typeface="Arial"/>
              <a:buNone/>
              <a:defRPr sz="1200" b="0" i="0" u="none" strike="noStrike" cap="none">
                <a:solidFill>
                  <a:srgbClr val="888888"/>
                </a:solidFill>
                <a:latin typeface="Helvetica Neue"/>
                <a:ea typeface="Helvetica Neue"/>
                <a:cs typeface="Helvetica Neue"/>
                <a:sym typeface="Helvetica Neue"/>
              </a:defRPr>
            </a:lvl3pPr>
            <a:lvl4pPr marR="0" lvl="3" algn="ctr">
              <a:lnSpc>
                <a:spcPct val="100000"/>
              </a:lnSpc>
              <a:spcBef>
                <a:spcPts val="240"/>
              </a:spcBef>
              <a:spcAft>
                <a:spcPts val="0"/>
              </a:spcAft>
              <a:buClr>
                <a:srgbClr val="888888"/>
              </a:buClr>
              <a:buSzPts val="1400"/>
              <a:buFont typeface="Arial"/>
              <a:buNone/>
              <a:defRPr sz="1200" b="0" i="0" u="none" strike="noStrike" cap="none">
                <a:solidFill>
                  <a:srgbClr val="888888"/>
                </a:solidFill>
                <a:latin typeface="Helvetica Neue"/>
                <a:ea typeface="Helvetica Neue"/>
                <a:cs typeface="Helvetica Neue"/>
                <a:sym typeface="Helvetica Neue"/>
              </a:defRPr>
            </a:lvl4pPr>
            <a:lvl5pPr marR="0" lvl="4" algn="ctr">
              <a:lnSpc>
                <a:spcPct val="100000"/>
              </a:lnSpc>
              <a:spcBef>
                <a:spcPts val="240"/>
              </a:spcBef>
              <a:spcAft>
                <a:spcPts val="0"/>
              </a:spcAft>
              <a:buClr>
                <a:srgbClr val="888888"/>
              </a:buClr>
              <a:buSzPts val="1400"/>
              <a:buFont typeface="Arial"/>
              <a:buNone/>
              <a:defRPr sz="1200" b="0" i="0" u="none" strike="noStrike" cap="none">
                <a:solidFill>
                  <a:srgbClr val="888888"/>
                </a:solidFill>
                <a:latin typeface="Helvetica Neue"/>
                <a:ea typeface="Helvetica Neue"/>
                <a:cs typeface="Helvetica Neue"/>
                <a:sym typeface="Helvetica Neue"/>
              </a:defRPr>
            </a:lvl5pPr>
            <a:lvl6pPr marR="0" lvl="5" algn="ctr">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24" name="Google Shape;24;p4"/>
          <p:cNvPicPr preferRelativeResize="0"/>
          <p:nvPr/>
        </p:nvPicPr>
        <p:blipFill rotWithShape="1">
          <a:blip r:embed="rId2">
            <a:alphaModFix/>
          </a:blip>
          <a:srcRect/>
          <a:stretch/>
        </p:blipFill>
        <p:spPr>
          <a:xfrm>
            <a:off x="7452320" y="188792"/>
            <a:ext cx="1170350" cy="53826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solidFill>
          <a:schemeClr val="lt2"/>
        </a:solid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 name="Google Shape;27;p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rmAutofit/>
          </a:bodyPr>
          <a:lstStyle>
            <a:lvl1pPr marL="457200" lvl="0" indent="-317500" algn="l" rtl="0">
              <a:spcBef>
                <a:spcPts val="300"/>
              </a:spcBef>
              <a:spcAft>
                <a:spcPts val="0"/>
              </a:spcAft>
              <a:buClr>
                <a:schemeClr val="dk1"/>
              </a:buClr>
              <a:buSzPts val="1400"/>
              <a:buChar char="•"/>
              <a:defRPr/>
            </a:lvl1pPr>
            <a:lvl2pPr marL="914400" lvl="1" indent="-317500" algn="l" rtl="0">
              <a:spcBef>
                <a:spcPts val="300"/>
              </a:spcBef>
              <a:spcAft>
                <a:spcPts val="0"/>
              </a:spcAft>
              <a:buClr>
                <a:schemeClr val="dk1"/>
              </a:buClr>
              <a:buSzPts val="1400"/>
              <a:buChar char="–"/>
              <a:defRPr/>
            </a:lvl2pPr>
            <a:lvl3pPr marL="1371600" lvl="2" indent="-317500" algn="l" rtl="0">
              <a:spcBef>
                <a:spcPts val="300"/>
              </a:spcBef>
              <a:spcAft>
                <a:spcPts val="0"/>
              </a:spcAft>
              <a:buClr>
                <a:schemeClr val="dk1"/>
              </a:buClr>
              <a:buSzPts val="1400"/>
              <a:buChar char="•"/>
              <a:defRPr/>
            </a:lvl3pPr>
            <a:lvl4pPr marL="1828800" lvl="3" indent="-317500" algn="l" rtl="0">
              <a:spcBef>
                <a:spcPts val="300"/>
              </a:spcBef>
              <a:spcAft>
                <a:spcPts val="0"/>
              </a:spcAft>
              <a:buClr>
                <a:schemeClr val="dk1"/>
              </a:buClr>
              <a:buSzPts val="1400"/>
              <a:buChar char="–"/>
              <a:defRPr/>
            </a:lvl4pPr>
            <a:lvl5pPr marL="2286000" lvl="4" indent="-317500" algn="l" rtl="0">
              <a:spcBef>
                <a:spcPts val="300"/>
              </a:spcBef>
              <a:spcAft>
                <a:spcPts val="0"/>
              </a:spcAft>
              <a:buClr>
                <a:schemeClr val="dk1"/>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33" name="Google Shape;33;p6"/>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FFFFFF"/>
        </a:solidFill>
        <a:effectLst/>
      </p:bgPr>
    </p:bg>
    <p:spTree>
      <p:nvGrpSpPr>
        <p:cNvPr id="1" name="Shape 36"/>
        <p:cNvGrpSpPr/>
        <p:nvPr/>
      </p:nvGrpSpPr>
      <p:grpSpPr>
        <a:xfrm>
          <a:off x="0" y="0"/>
          <a:ext cx="0" cy="0"/>
          <a:chOff x="0" y="0"/>
          <a:chExt cx="0" cy="0"/>
        </a:xfrm>
      </p:grpSpPr>
      <p:sp>
        <p:nvSpPr>
          <p:cNvPr id="37" name="Google Shape;37;p7"/>
          <p:cNvSpPr/>
          <p:nvPr/>
        </p:nvSpPr>
        <p:spPr>
          <a:xfrm>
            <a:off x="4788024" y="0"/>
            <a:ext cx="4356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7"/>
          <p:cNvSpPr txBox="1">
            <a:spLocks noGrp="1"/>
          </p:cNvSpPr>
          <p:nvPr>
            <p:ph type="sldNum" idx="12"/>
          </p:nvPr>
        </p:nvSpPr>
        <p:spPr>
          <a:xfrm>
            <a:off x="6300192" y="4731990"/>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39" name="Google Shape;39;p7"/>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3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468313" y="1131888"/>
            <a:ext cx="4032300" cy="33846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1"/>
              </a:buClr>
              <a:buSzPts val="1800"/>
              <a:buFont typeface="Arial"/>
              <a:buChar char="•"/>
              <a:defRPr sz="1800">
                <a:solidFill>
                  <a:schemeClr val="dk1"/>
                </a:solidFill>
              </a:defRPr>
            </a:lvl1pPr>
            <a:lvl2pPr marL="914400" lvl="1" indent="-342900" algn="l" rtl="0">
              <a:lnSpc>
                <a:spcPct val="100000"/>
              </a:lnSpc>
              <a:spcBef>
                <a:spcPts val="360"/>
              </a:spcBef>
              <a:spcAft>
                <a:spcPts val="0"/>
              </a:spcAft>
              <a:buClr>
                <a:schemeClr val="accent1"/>
              </a:buClr>
              <a:buSzPts val="1800"/>
              <a:buChar char="–"/>
              <a:defRPr/>
            </a:lvl2pPr>
            <a:lvl3pPr marL="1371600" lvl="2" indent="-342900" algn="l" rtl="0">
              <a:lnSpc>
                <a:spcPct val="100000"/>
              </a:lnSpc>
              <a:spcBef>
                <a:spcPts val="360"/>
              </a:spcBef>
              <a:spcAft>
                <a:spcPts val="0"/>
              </a:spcAft>
              <a:buClr>
                <a:schemeClr val="accent1"/>
              </a:buClr>
              <a:buSzPts val="1800"/>
              <a:buChar char="•"/>
              <a:defRPr/>
            </a:lvl3pPr>
            <a:lvl4pPr marL="1828800" lvl="3" indent="-342900" algn="l" rtl="0">
              <a:lnSpc>
                <a:spcPct val="100000"/>
              </a:lnSpc>
              <a:spcBef>
                <a:spcPts val="360"/>
              </a:spcBef>
              <a:spcAft>
                <a:spcPts val="0"/>
              </a:spcAft>
              <a:buClr>
                <a:schemeClr val="accent1"/>
              </a:buClr>
              <a:buSzPts val="1800"/>
              <a:buChar char="–"/>
              <a:defRPr/>
            </a:lvl4pPr>
            <a:lvl5pPr marL="2286000" lvl="4" indent="-342900" algn="l" rtl="0">
              <a:lnSpc>
                <a:spcPct val="100000"/>
              </a:lnSpc>
              <a:spcBef>
                <a:spcPts val="360"/>
              </a:spcBef>
              <a:spcAft>
                <a:spcPts val="0"/>
              </a:spcAft>
              <a:buClr>
                <a:schemeClr val="accent1"/>
              </a:buClr>
              <a:buSzPts val="1800"/>
              <a:buChar char="»"/>
              <a:defRPr/>
            </a:lvl5pPr>
            <a:lvl6pPr marL="2743200" lvl="5" indent="-342900" algn="l" rtl="0">
              <a:lnSpc>
                <a:spcPct val="100000"/>
              </a:lnSpc>
              <a:spcBef>
                <a:spcPts val="360"/>
              </a:spcBef>
              <a:spcAft>
                <a:spcPts val="0"/>
              </a:spcAft>
              <a:buClr>
                <a:schemeClr val="lt1"/>
              </a:buClr>
              <a:buSzPts val="1800"/>
              <a:buChar char="•"/>
              <a:defRPr/>
            </a:lvl6pPr>
            <a:lvl7pPr marL="3200400" lvl="6" indent="-342900" algn="l" rtl="0">
              <a:lnSpc>
                <a:spcPct val="100000"/>
              </a:lnSpc>
              <a:spcBef>
                <a:spcPts val="360"/>
              </a:spcBef>
              <a:spcAft>
                <a:spcPts val="0"/>
              </a:spcAft>
              <a:buClr>
                <a:schemeClr val="lt1"/>
              </a:buClr>
              <a:buSzPts val="1800"/>
              <a:buChar char="•"/>
              <a:defRPr/>
            </a:lvl7pPr>
            <a:lvl8pPr marL="3657600" lvl="7" indent="-342900" algn="l" rtl="0">
              <a:lnSpc>
                <a:spcPct val="100000"/>
              </a:lnSpc>
              <a:spcBef>
                <a:spcPts val="360"/>
              </a:spcBef>
              <a:spcAft>
                <a:spcPts val="0"/>
              </a:spcAft>
              <a:buClr>
                <a:schemeClr val="lt1"/>
              </a:buClr>
              <a:buSzPts val="1800"/>
              <a:buChar char="•"/>
              <a:defRPr/>
            </a:lvl8pPr>
            <a:lvl9pPr marL="4114800" lvl="8" indent="-342900" algn="l" rtl="0">
              <a:lnSpc>
                <a:spcPct val="100000"/>
              </a:lnSpc>
              <a:spcBef>
                <a:spcPts val="360"/>
              </a:spcBef>
              <a:spcAft>
                <a:spcPts val="0"/>
              </a:spcAft>
              <a:buClr>
                <a:schemeClr val="lt1"/>
              </a:buClr>
              <a:buSzPts val="1800"/>
              <a:buChar char="•"/>
              <a:defRPr/>
            </a:lvl9pPr>
          </a:lstStyle>
          <a:p>
            <a:endParaRPr/>
          </a:p>
        </p:txBody>
      </p:sp>
      <p:pic>
        <p:nvPicPr>
          <p:cNvPr id="6" name="Google Shape;16;p2">
            <a:extLst>
              <a:ext uri="{FF2B5EF4-FFF2-40B4-BE49-F238E27FC236}">
                <a16:creationId xmlns:a16="http://schemas.microsoft.com/office/drawing/2014/main" id="{FA1CE694-0E7E-4B36-BF2A-CBC4476A2548}"/>
              </a:ext>
            </a:extLst>
          </p:cNvPr>
          <p:cNvPicPr preferRelativeResize="0"/>
          <p:nvPr userDrawn="1"/>
        </p:nvPicPr>
        <p:blipFill rotWithShape="1">
          <a:blip r:embed="rId2">
            <a:alphaModFix/>
          </a:blip>
          <a:srcRect l="-977" t="1637" r="18669" b="-1637"/>
          <a:stretch/>
        </p:blipFill>
        <p:spPr>
          <a:xfrm>
            <a:off x="7870025" y="201533"/>
            <a:ext cx="963288" cy="53826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p:nvPr/>
        </p:nvSpPr>
        <p:spPr>
          <a:xfrm>
            <a:off x="-12844" y="870394"/>
            <a:ext cx="9156900" cy="436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 name="Google Shape;60;p15"/>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3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15"/>
          <p:cNvSpPr txBox="1">
            <a:spLocks noGrp="1"/>
          </p:cNvSpPr>
          <p:nvPr>
            <p:ph type="body" idx="1"/>
          </p:nvPr>
        </p:nvSpPr>
        <p:spPr>
          <a:xfrm>
            <a:off x="311007" y="1131590"/>
            <a:ext cx="8496300" cy="3394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1"/>
              </a:buClr>
              <a:buSzPts val="1800"/>
              <a:buFont typeface="Arial"/>
              <a:buChar char="•"/>
              <a:defRPr sz="1800">
                <a:solidFill>
                  <a:schemeClr val="dk1"/>
                </a:solidFill>
              </a:defRPr>
            </a:lvl1pPr>
            <a:lvl2pPr marL="914400" lvl="1" indent="-317500" algn="l" rtl="0">
              <a:lnSpc>
                <a:spcPct val="100000"/>
              </a:lnSpc>
              <a:spcBef>
                <a:spcPts val="360"/>
              </a:spcBef>
              <a:spcAft>
                <a:spcPts val="0"/>
              </a:spcAft>
              <a:buClr>
                <a:schemeClr val="dk1"/>
              </a:buClr>
              <a:buSzPts val="1400"/>
              <a:buChar char="–"/>
              <a:defRPr sz="1400">
                <a:solidFill>
                  <a:schemeClr val="dk1"/>
                </a:solidFill>
              </a:defRPr>
            </a:lvl2pPr>
            <a:lvl3pPr marL="1371600" lvl="2" indent="-304800" algn="l" rtl="0">
              <a:lnSpc>
                <a:spcPct val="100000"/>
              </a:lnSpc>
              <a:spcBef>
                <a:spcPts val="360"/>
              </a:spcBef>
              <a:spcAft>
                <a:spcPts val="0"/>
              </a:spcAft>
              <a:buClr>
                <a:schemeClr val="dk1"/>
              </a:buClr>
              <a:buSzPts val="1200"/>
              <a:buChar char="•"/>
              <a:defRPr sz="1200">
                <a:solidFill>
                  <a:schemeClr val="dk1"/>
                </a:solidFill>
              </a:defRPr>
            </a:lvl3pPr>
            <a:lvl4pPr marL="1828800" lvl="3" indent="-304800" algn="l" rtl="0">
              <a:lnSpc>
                <a:spcPct val="100000"/>
              </a:lnSpc>
              <a:spcBef>
                <a:spcPts val="360"/>
              </a:spcBef>
              <a:spcAft>
                <a:spcPts val="0"/>
              </a:spcAft>
              <a:buClr>
                <a:schemeClr val="dk1"/>
              </a:buClr>
              <a:buSzPts val="1200"/>
              <a:buChar char="–"/>
              <a:defRPr sz="1200">
                <a:solidFill>
                  <a:schemeClr val="dk1"/>
                </a:solidFill>
              </a:defRPr>
            </a:lvl4pPr>
            <a:lvl5pPr marL="2286000" lvl="4" indent="-304800" algn="l" rtl="0">
              <a:lnSpc>
                <a:spcPct val="100000"/>
              </a:lnSpc>
              <a:spcBef>
                <a:spcPts val="360"/>
              </a:spcBef>
              <a:spcAft>
                <a:spcPts val="0"/>
              </a:spcAft>
              <a:buClr>
                <a:schemeClr val="dk1"/>
              </a:buClr>
              <a:buSzPts val="1200"/>
              <a:buChar char="»"/>
              <a:defRPr sz="1200">
                <a:solidFill>
                  <a:schemeClr val="dk1"/>
                </a:solidFill>
              </a:defRPr>
            </a:lvl5pPr>
            <a:lvl6pPr marL="2743200" lvl="5" indent="-304800" algn="l" rtl="0">
              <a:lnSpc>
                <a:spcPct val="100000"/>
              </a:lnSpc>
              <a:spcBef>
                <a:spcPts val="360"/>
              </a:spcBef>
              <a:spcAft>
                <a:spcPts val="0"/>
              </a:spcAft>
              <a:buClr>
                <a:schemeClr val="dk1"/>
              </a:buClr>
              <a:buSzPts val="1200"/>
              <a:buChar char="•"/>
              <a:defRPr sz="1200">
                <a:solidFill>
                  <a:schemeClr val="dk1"/>
                </a:solidFill>
              </a:defRPr>
            </a:lvl6pPr>
            <a:lvl7pPr marL="3200400" lvl="6" indent="-304800" algn="l" rtl="0">
              <a:lnSpc>
                <a:spcPct val="100000"/>
              </a:lnSpc>
              <a:spcBef>
                <a:spcPts val="360"/>
              </a:spcBef>
              <a:spcAft>
                <a:spcPts val="0"/>
              </a:spcAft>
              <a:buClr>
                <a:schemeClr val="dk1"/>
              </a:buClr>
              <a:buSzPts val="1200"/>
              <a:buChar char="•"/>
              <a:defRPr sz="1200">
                <a:solidFill>
                  <a:schemeClr val="dk1"/>
                </a:solidFill>
              </a:defRPr>
            </a:lvl7pPr>
            <a:lvl8pPr marL="3657600" lvl="7" indent="-304800" algn="l" rtl="0">
              <a:lnSpc>
                <a:spcPct val="100000"/>
              </a:lnSpc>
              <a:spcBef>
                <a:spcPts val="360"/>
              </a:spcBef>
              <a:spcAft>
                <a:spcPts val="0"/>
              </a:spcAft>
              <a:buClr>
                <a:schemeClr val="dk1"/>
              </a:buClr>
              <a:buSzPts val="1200"/>
              <a:buChar char="•"/>
              <a:defRPr sz="1200">
                <a:solidFill>
                  <a:schemeClr val="dk1"/>
                </a:solidFill>
              </a:defRPr>
            </a:lvl8pPr>
            <a:lvl9pPr marL="4114800" lvl="8" indent="-304800" algn="l" rtl="0">
              <a:lnSpc>
                <a:spcPct val="100000"/>
              </a:lnSpc>
              <a:spcBef>
                <a:spcPts val="360"/>
              </a:spcBef>
              <a:spcAft>
                <a:spcPts val="0"/>
              </a:spcAft>
              <a:buClr>
                <a:schemeClr val="dk1"/>
              </a:buClr>
              <a:buSzPts val="1200"/>
              <a:buChar char="•"/>
              <a:defRPr sz="1200">
                <a:solidFill>
                  <a:schemeClr val="dk1"/>
                </a:solidFill>
              </a:defRPr>
            </a:lvl9pPr>
          </a:lstStyle>
          <a:p>
            <a:endParaRPr/>
          </a:p>
        </p:txBody>
      </p:sp>
      <p:pic>
        <p:nvPicPr>
          <p:cNvPr id="62" name="Google Shape;62;p15"/>
          <p:cNvPicPr preferRelativeResize="0"/>
          <p:nvPr/>
        </p:nvPicPr>
        <p:blipFill rotWithShape="1">
          <a:blip r:embed="rId2">
            <a:alphaModFix/>
          </a:blip>
          <a:srcRect r="20641"/>
          <a:stretch/>
        </p:blipFill>
        <p:spPr>
          <a:xfrm>
            <a:off x="7452324" y="188800"/>
            <a:ext cx="1146650" cy="6645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3300"/>
              <a:buFont typeface="Arial"/>
              <a:buNone/>
              <a:defRPr sz="33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68313" y="1203598"/>
            <a:ext cx="8229600" cy="3394500"/>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chemeClr val="accent1"/>
              </a:buClr>
              <a:buSzPts val="3000"/>
              <a:buFont typeface="Arial"/>
              <a:buChar char="•"/>
              <a:defRPr sz="3000" b="0" i="0" u="none" strike="noStrike" cap="none">
                <a:solidFill>
                  <a:schemeClr val="accent1"/>
                </a:solidFill>
                <a:latin typeface="Arial"/>
                <a:ea typeface="Arial"/>
                <a:cs typeface="Arial"/>
                <a:sym typeface="Arial"/>
              </a:defRPr>
            </a:lvl1pPr>
            <a:lvl2pPr marL="914400" marR="0" lvl="1"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Arial"/>
                <a:ea typeface="Arial"/>
                <a:cs typeface="Arial"/>
                <a:sym typeface="Arial"/>
              </a:defRPr>
            </a:lvl2pPr>
            <a:lvl3pPr marL="1371600" marR="0" lvl="2"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accent1"/>
                </a:solidFill>
                <a:latin typeface="Arial"/>
                <a:ea typeface="Arial"/>
                <a:cs typeface="Arial"/>
                <a:sym typeface="Arial"/>
              </a:defRPr>
            </a:lvl3pPr>
            <a:lvl4pPr marL="1828800" marR="0" lvl="3"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4pPr>
            <a:lvl5pPr marL="2286000" marR="0" lvl="4"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C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C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48" r:id="rId3"/>
    <p:sldLayoutId id="2147483649" r:id="rId4"/>
    <p:sldLayoutId id="2147483650" r:id="rId5"/>
    <p:sldLayoutId id="2147483651" r:id="rId6"/>
    <p:sldLayoutId id="2147483652" r:id="rId7"/>
    <p:sldLayoutId id="214748365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3300"/>
              <a:buFont typeface="Arial"/>
              <a:buNone/>
              <a:defRPr sz="33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14"/>
          <p:cNvSpPr txBox="1">
            <a:spLocks noGrp="1"/>
          </p:cNvSpPr>
          <p:nvPr>
            <p:ph type="body" idx="1"/>
          </p:nvPr>
        </p:nvSpPr>
        <p:spPr>
          <a:xfrm>
            <a:off x="468313" y="1203598"/>
            <a:ext cx="8229600" cy="3394500"/>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981" userDrawn="1">
          <p15:clr>
            <a:srgbClr val="F26B43"/>
          </p15:clr>
        </p15:guide>
        <p15:guide id="2" pos="5556" userDrawn="1">
          <p15:clr>
            <a:srgbClr val="F26B43"/>
          </p15:clr>
        </p15:guide>
        <p15:guide id="3" pos="204" userDrawn="1">
          <p15:clr>
            <a:srgbClr val="F26B43"/>
          </p15:clr>
        </p15:guide>
        <p15:guide id="4" orient="horz" pos="25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future.nhs.uk/RPA/grouphom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notesSlide" Target="../notesSlides/notesSlide12.xml"/><Relationship Id="rId16" Type="http://schemas.openxmlformats.org/officeDocument/2006/relationships/image" Target="../media/image52.svg"/><Relationship Id="rId1" Type="http://schemas.openxmlformats.org/officeDocument/2006/relationships/slideLayout" Target="../slideLayouts/slideLayout4.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0.svg"/><Relationship Id="rId3" Type="http://schemas.openxmlformats.org/officeDocument/2006/relationships/image" Target="../media/image64.svg"/><Relationship Id="rId7" Type="http://schemas.openxmlformats.org/officeDocument/2006/relationships/image" Target="../media/image10.svg"/><Relationship Id="rId12" Type="http://schemas.openxmlformats.org/officeDocument/2006/relationships/image" Target="../media/image69.png"/><Relationship Id="rId2" Type="http://schemas.openxmlformats.org/officeDocument/2006/relationships/image" Target="../media/image63.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26.svg"/><Relationship Id="rId5" Type="http://schemas.openxmlformats.org/officeDocument/2006/relationships/image" Target="../media/image66.svg"/><Relationship Id="rId10" Type="http://schemas.openxmlformats.org/officeDocument/2006/relationships/image" Target="../media/image25.png"/><Relationship Id="rId4" Type="http://schemas.openxmlformats.org/officeDocument/2006/relationships/image" Target="../media/image65.png"/><Relationship Id="rId9" Type="http://schemas.openxmlformats.org/officeDocument/2006/relationships/image" Target="../media/image6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future.nhs.uk/RPA/grouphom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hyperlink" Target="https://transform.england.nhs.uk/key-tools-and-info/guidance-for-designing-delivering-and-sustaining-rpa-within-the-nhs/understanding-rpa/" TargetMode="External"/><Relationship Id="rId7" Type="http://schemas.openxmlformats.org/officeDocument/2006/relationships/hyperlink" Target="mailto:england.digital.productivity@nhs.net"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github.com/NHS-RPA/" TargetMode="External"/><Relationship Id="rId5" Type="http://schemas.openxmlformats.org/officeDocument/2006/relationships/hyperlink" Target="https://www.e-lfh.org.uk/programmes/robotic-process-automation/" TargetMode="External"/><Relationship Id="rId4" Type="http://schemas.openxmlformats.org/officeDocument/2006/relationships/hyperlink" Target="https://future.nhs.uk/RPA/view?objectID=2635355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2" Type="http://schemas.openxmlformats.org/officeDocument/2006/relationships/hyperlink" Target="https://future.nhs.uk/GDEcommunity/page/blueprint/view?objectID=38273808#section_4"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www.nhsx.nhs.uk/digitise-connect-transform/unified-tech-fund/"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future.nhs.uk/DigitalProductivityProgramme/groupHome" TargetMode="External"/><Relationship Id="rId3" Type="http://schemas.openxmlformats.org/officeDocument/2006/relationships/hyperlink" Target="https://transform.england.nhs.uk/key-tools-and-info/digital-productivity/" TargetMode="External"/><Relationship Id="rId7" Type="http://schemas.openxmlformats.org/officeDocument/2006/relationships/hyperlink" Target="https://github.com/NHS-RPA/"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www.e-lfh.org.uk/programmes/robotic-process-automation/" TargetMode="External"/><Relationship Id="rId5" Type="http://schemas.openxmlformats.org/officeDocument/2006/relationships/hyperlink" Target="https://future.nhs.uk/RPA/view?objectID=26353552" TargetMode="External"/><Relationship Id="rId4" Type="http://schemas.openxmlformats.org/officeDocument/2006/relationships/hyperlink" Target="https://transform.england.nhs.uk/key-tools-and-info/guidance-for-designing-delivering-and-sustaining-rpa-within-the-nhs/understanding-rpa/" TargetMode="External"/><Relationship Id="rId9" Type="http://schemas.openxmlformats.org/officeDocument/2006/relationships/hyperlink" Target="https://future.nhs.uk/NationalXRHealthcare/groupHom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england.digital.productivity@nhs.net" TargetMode="External"/><Relationship Id="rId7" Type="http://schemas.openxmlformats.org/officeDocument/2006/relationships/hyperlink" Target="mailto:charlotteclay@nhs.net"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mailto:p.treeby@nhs.net" TargetMode="External"/><Relationship Id="rId5" Type="http://schemas.openxmlformats.org/officeDocument/2006/relationships/hyperlink" Target="mailto:olha.hodgson1@nhs.net" TargetMode="External"/><Relationship Id="rId4" Type="http://schemas.openxmlformats.org/officeDocument/2006/relationships/hyperlink" Target="mailto:lucy.hewitt9@nhs.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48"/>
          <p:cNvPicPr preferRelativeResize="0"/>
          <p:nvPr/>
        </p:nvPicPr>
        <p:blipFill rotWithShape="1">
          <a:blip r:embed="rId3">
            <a:alphaModFix/>
          </a:blip>
          <a:srcRect r="901"/>
          <a:stretch/>
        </p:blipFill>
        <p:spPr>
          <a:xfrm>
            <a:off x="0" y="2903475"/>
            <a:ext cx="9144002" cy="2288075"/>
          </a:xfrm>
          <a:prstGeom prst="rect">
            <a:avLst/>
          </a:prstGeom>
          <a:noFill/>
          <a:ln>
            <a:noFill/>
          </a:ln>
        </p:spPr>
      </p:pic>
      <p:sp>
        <p:nvSpPr>
          <p:cNvPr id="263" name="Google Shape;263;p48"/>
          <p:cNvSpPr txBox="1">
            <a:spLocks noGrp="1"/>
          </p:cNvSpPr>
          <p:nvPr>
            <p:ph type="body" idx="1"/>
          </p:nvPr>
        </p:nvSpPr>
        <p:spPr>
          <a:xfrm>
            <a:off x="148650" y="976650"/>
            <a:ext cx="8846700" cy="1055100"/>
          </a:xfrm>
          <a:prstGeom prst="rect">
            <a:avLst/>
          </a:prstGeom>
          <a:noFill/>
          <a:ln>
            <a:noFill/>
          </a:ln>
        </p:spPr>
        <p:txBody>
          <a:bodyPr spcFirstLastPara="1" wrap="square" lIns="0" tIns="0" rIns="0" bIns="0" anchor="t" anchorCtr="0">
            <a:noAutofit/>
          </a:bodyPr>
          <a:lstStyle/>
          <a:p>
            <a:pPr marL="0" indent="0">
              <a:buClr>
                <a:schemeClr val="accent5"/>
              </a:buClr>
              <a:buSzPts val="4400"/>
              <a:buNone/>
            </a:pPr>
            <a:r>
              <a:rPr lang="en-GB" sz="2800" b="1">
                <a:solidFill>
                  <a:schemeClr val="lt1"/>
                </a:solidFill>
              </a:rPr>
              <a:t>Leveraging digital productivity technologies to optimise the NHS: RPA and AIDC</a:t>
            </a:r>
            <a:endParaRPr lang="en-US" sz="2800" b="1">
              <a:solidFill>
                <a:schemeClr val="lt1"/>
              </a:solidFill>
            </a:endParaRPr>
          </a:p>
        </p:txBody>
      </p:sp>
      <p:sp>
        <p:nvSpPr>
          <p:cNvPr id="262" name="Google Shape;262;p48"/>
          <p:cNvSpPr txBox="1">
            <a:spLocks noGrp="1"/>
          </p:cNvSpPr>
          <p:nvPr>
            <p:ph type="body" idx="4294967295"/>
          </p:nvPr>
        </p:nvSpPr>
        <p:spPr>
          <a:xfrm>
            <a:off x="199159" y="2032000"/>
            <a:ext cx="8743950" cy="5397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1500"/>
              <a:buFont typeface="Arial"/>
              <a:buNone/>
            </a:pPr>
            <a:endParaRPr sz="1500" b="1">
              <a:solidFill>
                <a:schemeClr val="lt1"/>
              </a:solidFill>
            </a:endParaRPr>
          </a:p>
          <a:p>
            <a:pPr marL="0" indent="0">
              <a:spcBef>
                <a:spcPts val="300"/>
              </a:spcBef>
              <a:buClr>
                <a:schemeClr val="lt1"/>
              </a:buClr>
              <a:buSzPts val="1500"/>
              <a:buNone/>
            </a:pPr>
            <a:r>
              <a:rPr lang="en-GB" sz="1500" b="1">
                <a:solidFill>
                  <a:schemeClr val="lt1"/>
                </a:solidFill>
              </a:rPr>
              <a:t>Digital Productivity Team, NHS Transformation Directorate                                      </a:t>
            </a:r>
            <a:endParaRPr sz="1500" b="1">
              <a:solidFill>
                <a:schemeClr val="lt1"/>
              </a:solidFill>
            </a:endParaRPr>
          </a:p>
          <a:p>
            <a:pPr marL="0" indent="0">
              <a:spcBef>
                <a:spcPts val="300"/>
              </a:spcBef>
              <a:buClr>
                <a:schemeClr val="lt1"/>
              </a:buClr>
              <a:buSzPts val="1500"/>
              <a:buNone/>
            </a:pPr>
            <a:r>
              <a:rPr lang="en-GB" sz="1500" b="1">
                <a:solidFill>
                  <a:schemeClr val="lt1"/>
                </a:solidFill>
              </a:rPr>
              <a:t>November 2022</a:t>
            </a:r>
            <a:endParaRPr sz="1500" b="1">
              <a:solidFill>
                <a:schemeClr val="lt1"/>
              </a:solidFill>
            </a:endParaRPr>
          </a:p>
          <a:p>
            <a:pPr marL="0" lvl="0" indent="0" algn="l" rtl="0">
              <a:lnSpc>
                <a:spcPct val="100000"/>
              </a:lnSpc>
              <a:spcBef>
                <a:spcPts val="0"/>
              </a:spcBef>
              <a:spcAft>
                <a:spcPts val="0"/>
              </a:spcAft>
              <a:buClr>
                <a:srgbClr val="003087"/>
              </a:buClr>
              <a:buSzPts val="1500"/>
              <a:buNone/>
            </a:pPr>
            <a:endParaRPr sz="1700" b="1">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8"/>
          <p:cNvSpPr txBox="1">
            <a:spLocks noGrp="1"/>
          </p:cNvSpPr>
          <p:nvPr>
            <p:ph type="title"/>
          </p:nvPr>
        </p:nvSpPr>
        <p:spPr>
          <a:xfrm>
            <a:off x="323850" y="1052725"/>
            <a:ext cx="8271300" cy="5295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596FF"/>
              </a:buClr>
              <a:buSzPts val="1600"/>
              <a:buFont typeface="Quattrocento Sans"/>
              <a:buNone/>
            </a:pPr>
            <a:r>
              <a:rPr lang="en-GB" sz="1800">
                <a:solidFill>
                  <a:srgbClr val="000000"/>
                </a:solidFill>
              </a:rPr>
              <a:t>A collaborative approach based on </a:t>
            </a:r>
            <a:r>
              <a:rPr lang="en-GB" sz="1800">
                <a:solidFill>
                  <a:schemeClr val="lt2"/>
                </a:solidFill>
              </a:rPr>
              <a:t>shared learning and insight</a:t>
            </a:r>
            <a:r>
              <a:rPr lang="en-GB" sz="1800">
                <a:solidFill>
                  <a:srgbClr val="000000"/>
                </a:solidFill>
              </a:rPr>
              <a:t> will ensure we </a:t>
            </a:r>
            <a:r>
              <a:rPr lang="en-GB" sz="1800">
                <a:solidFill>
                  <a:schemeClr val="lt2"/>
                </a:solidFill>
              </a:rPr>
              <a:t>maximise and optimise</a:t>
            </a:r>
            <a:r>
              <a:rPr lang="en-GB" sz="1800">
                <a:solidFill>
                  <a:srgbClr val="000000"/>
                </a:solidFill>
              </a:rPr>
              <a:t> our digital transformation across the NHS.</a:t>
            </a:r>
            <a:endParaRPr sz="3500"/>
          </a:p>
        </p:txBody>
      </p:sp>
      <p:sp>
        <p:nvSpPr>
          <p:cNvPr id="498" name="Google Shape;498;p58"/>
          <p:cNvSpPr/>
          <p:nvPr/>
        </p:nvSpPr>
        <p:spPr>
          <a:xfrm>
            <a:off x="469675" y="2609375"/>
            <a:ext cx="1767900" cy="1112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GB" sz="1200" b="1" i="0" u="none" strike="noStrike" cap="none">
                <a:solidFill>
                  <a:srgbClr val="D71F85"/>
                </a:solidFill>
              </a:rPr>
              <a:t>1. DISCOVER</a:t>
            </a:r>
            <a:endParaRPr sz="1200" i="0" u="none" strike="noStrike" cap="none">
              <a:solidFill>
                <a:srgbClr val="D71F85"/>
              </a:solidFill>
            </a:endParaRPr>
          </a:p>
          <a:p>
            <a:pPr marL="0" marR="0" lvl="0" indent="0" algn="l" rtl="0">
              <a:lnSpc>
                <a:spcPct val="100000"/>
              </a:lnSpc>
              <a:spcBef>
                <a:spcPts val="0"/>
              </a:spcBef>
              <a:spcAft>
                <a:spcPts val="0"/>
              </a:spcAft>
              <a:buClr>
                <a:srgbClr val="000000"/>
              </a:buClr>
              <a:buSzPts val="700"/>
              <a:buFont typeface="Arial"/>
              <a:buNone/>
            </a:pPr>
            <a:r>
              <a:rPr lang="en-GB" sz="1200" i="0" u="none" strike="noStrike" cap="none">
                <a:solidFill>
                  <a:srgbClr val="3F3F3F"/>
                </a:solidFill>
              </a:rPr>
              <a:t>Has someone done this before within the NHS? </a:t>
            </a:r>
            <a:endParaRPr sz="1200" i="0" u="none" strike="noStrike" cap="none">
              <a:solidFill>
                <a:srgbClr val="3F3F3F"/>
              </a:solidFill>
            </a:endParaRPr>
          </a:p>
          <a:p>
            <a:pPr marL="0" marR="0" lvl="0" indent="0" algn="l" rtl="0">
              <a:lnSpc>
                <a:spcPct val="100000"/>
              </a:lnSpc>
              <a:spcBef>
                <a:spcPts val="1000"/>
              </a:spcBef>
              <a:spcAft>
                <a:spcPts val="1000"/>
              </a:spcAft>
              <a:buClr>
                <a:srgbClr val="000000"/>
              </a:buClr>
              <a:buSzPts val="700"/>
              <a:buFont typeface="Arial"/>
              <a:buNone/>
            </a:pPr>
            <a:r>
              <a:rPr lang="en-GB" sz="1200" i="0" u="none" strike="noStrike" cap="none">
                <a:solidFill>
                  <a:srgbClr val="3F3F3F"/>
                </a:solidFill>
              </a:rPr>
              <a:t>What business areas / functions / use cases have proven potential?</a:t>
            </a:r>
            <a:endParaRPr sz="1200" i="0" u="none" strike="noStrike" cap="none">
              <a:solidFill>
                <a:srgbClr val="3F3F3F"/>
              </a:solidFill>
            </a:endParaRPr>
          </a:p>
        </p:txBody>
      </p:sp>
      <p:sp>
        <p:nvSpPr>
          <p:cNvPr id="499" name="Google Shape;499;p58"/>
          <p:cNvSpPr/>
          <p:nvPr/>
        </p:nvSpPr>
        <p:spPr>
          <a:xfrm>
            <a:off x="1790100" y="4139956"/>
            <a:ext cx="2579700" cy="980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GB" sz="1200" b="1" i="0" u="none" strike="noStrike" cap="none">
                <a:solidFill>
                  <a:srgbClr val="D71F85"/>
                </a:solidFill>
              </a:rPr>
              <a:t>2. ADAPT &amp; ADOPT</a:t>
            </a:r>
            <a:endParaRPr sz="1200" i="0" u="none" strike="noStrike" cap="none">
              <a:solidFill>
                <a:srgbClr val="D71F85"/>
              </a:solidFill>
            </a:endParaRPr>
          </a:p>
          <a:p>
            <a:pPr marL="0" marR="0" lvl="0" indent="0" algn="ctr" rtl="0">
              <a:lnSpc>
                <a:spcPct val="100000"/>
              </a:lnSpc>
              <a:spcBef>
                <a:spcPts val="0"/>
              </a:spcBef>
              <a:spcAft>
                <a:spcPts val="0"/>
              </a:spcAft>
              <a:buClr>
                <a:srgbClr val="000000"/>
              </a:buClr>
              <a:buSzPts val="700"/>
              <a:buFont typeface="Arial"/>
              <a:buNone/>
            </a:pPr>
            <a:r>
              <a:rPr lang="en-GB" sz="1200" i="0" u="none" strike="noStrike" cap="none">
                <a:solidFill>
                  <a:srgbClr val="3F3F3F"/>
                </a:solidFill>
              </a:rPr>
              <a:t>Can existing solutions / codes / assets be repurposed or adapted </a:t>
            </a:r>
            <a:br>
              <a:rPr lang="en-GB" sz="1200" i="0" u="none" strike="noStrike" cap="none">
                <a:solidFill>
                  <a:srgbClr val="3F3F3F"/>
                </a:solidFill>
              </a:rPr>
            </a:br>
            <a:r>
              <a:rPr lang="en-GB" sz="1200" i="0" u="none" strike="noStrike" cap="none">
                <a:solidFill>
                  <a:srgbClr val="3F3F3F"/>
                </a:solidFill>
              </a:rPr>
              <a:t>to fit our requirement, making our implementation faster and cheaper?</a:t>
            </a:r>
            <a:endParaRPr sz="1200" i="0" u="none" strike="noStrike" cap="none">
              <a:solidFill>
                <a:srgbClr val="000000"/>
              </a:solidFill>
            </a:endParaRPr>
          </a:p>
        </p:txBody>
      </p:sp>
      <p:sp>
        <p:nvSpPr>
          <p:cNvPr id="500" name="Google Shape;500;p58"/>
          <p:cNvSpPr/>
          <p:nvPr/>
        </p:nvSpPr>
        <p:spPr>
          <a:xfrm>
            <a:off x="2444066" y="2629511"/>
            <a:ext cx="1327800" cy="1326600"/>
          </a:xfrm>
          <a:prstGeom prst="blockArc">
            <a:avLst>
              <a:gd name="adj1" fmla="val 13114286"/>
              <a:gd name="adj2" fmla="val 16200000"/>
              <a:gd name="adj3" fmla="val 3909"/>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58"/>
          <p:cNvSpPr/>
          <p:nvPr/>
        </p:nvSpPr>
        <p:spPr>
          <a:xfrm>
            <a:off x="2444066" y="2629511"/>
            <a:ext cx="1327800" cy="1326600"/>
          </a:xfrm>
          <a:prstGeom prst="blockArc">
            <a:avLst>
              <a:gd name="adj1" fmla="val 10028571"/>
              <a:gd name="adj2" fmla="val 13114286"/>
              <a:gd name="adj3" fmla="val 3909"/>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58"/>
          <p:cNvSpPr/>
          <p:nvPr/>
        </p:nvSpPr>
        <p:spPr>
          <a:xfrm>
            <a:off x="2444066" y="2629511"/>
            <a:ext cx="1327800" cy="1326600"/>
          </a:xfrm>
          <a:prstGeom prst="blockArc">
            <a:avLst>
              <a:gd name="adj1" fmla="val 6942857"/>
              <a:gd name="adj2" fmla="val 10028571"/>
              <a:gd name="adj3" fmla="val 3909"/>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58"/>
          <p:cNvSpPr/>
          <p:nvPr/>
        </p:nvSpPr>
        <p:spPr>
          <a:xfrm>
            <a:off x="2444066" y="2629511"/>
            <a:ext cx="1327800" cy="1326600"/>
          </a:xfrm>
          <a:prstGeom prst="blockArc">
            <a:avLst>
              <a:gd name="adj1" fmla="val 3857143"/>
              <a:gd name="adj2" fmla="val 6942857"/>
              <a:gd name="adj3" fmla="val 3909"/>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58"/>
          <p:cNvSpPr/>
          <p:nvPr/>
        </p:nvSpPr>
        <p:spPr>
          <a:xfrm>
            <a:off x="2444066" y="2629511"/>
            <a:ext cx="1327800" cy="1326600"/>
          </a:xfrm>
          <a:prstGeom prst="blockArc">
            <a:avLst>
              <a:gd name="adj1" fmla="val 771429"/>
              <a:gd name="adj2" fmla="val 3857143"/>
              <a:gd name="adj3" fmla="val 3909"/>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58"/>
          <p:cNvSpPr/>
          <p:nvPr/>
        </p:nvSpPr>
        <p:spPr>
          <a:xfrm>
            <a:off x="2444066" y="2629511"/>
            <a:ext cx="1327800" cy="1326600"/>
          </a:xfrm>
          <a:prstGeom prst="blockArc">
            <a:avLst>
              <a:gd name="adj1" fmla="val 19285714"/>
              <a:gd name="adj2" fmla="val 771429"/>
              <a:gd name="adj3" fmla="val 3909"/>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58"/>
          <p:cNvSpPr/>
          <p:nvPr/>
        </p:nvSpPr>
        <p:spPr>
          <a:xfrm>
            <a:off x="2444066" y="2629511"/>
            <a:ext cx="1327800" cy="1326600"/>
          </a:xfrm>
          <a:prstGeom prst="blockArc">
            <a:avLst>
              <a:gd name="adj1" fmla="val 16200000"/>
              <a:gd name="adj2" fmla="val 19285714"/>
              <a:gd name="adj3" fmla="val 3909"/>
            </a:avLst>
          </a:pr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6A1"/>
              </a:solidFill>
              <a:latin typeface="Verdana"/>
              <a:ea typeface="Verdana"/>
              <a:cs typeface="Verdana"/>
              <a:sym typeface="Verdana"/>
            </a:endParaRPr>
          </a:p>
        </p:txBody>
      </p:sp>
      <p:grpSp>
        <p:nvGrpSpPr>
          <p:cNvPr id="507" name="Google Shape;507;p58"/>
          <p:cNvGrpSpPr/>
          <p:nvPr/>
        </p:nvGrpSpPr>
        <p:grpSpPr>
          <a:xfrm>
            <a:off x="2401781" y="2813638"/>
            <a:ext cx="516473" cy="516473"/>
            <a:chOff x="5357777" y="2790000"/>
            <a:chExt cx="322453" cy="322453"/>
          </a:xfrm>
        </p:grpSpPr>
        <p:sp>
          <p:nvSpPr>
            <p:cNvPr id="508" name="Google Shape;508;p58"/>
            <p:cNvSpPr/>
            <p:nvPr/>
          </p:nvSpPr>
          <p:spPr>
            <a:xfrm>
              <a:off x="5357777" y="2790000"/>
              <a:ext cx="322453" cy="322453"/>
            </a:xfrm>
            <a:custGeom>
              <a:avLst/>
              <a:gdLst/>
              <a:ahLst/>
              <a:cxnLst/>
              <a:rect l="l" t="t" r="r" b="b"/>
              <a:pathLst>
                <a:path w="648147" h="648147" extrusionOk="0">
                  <a:moveTo>
                    <a:pt x="0" y="324074"/>
                  </a:moveTo>
                  <a:cubicBezTo>
                    <a:pt x="0" y="145093"/>
                    <a:pt x="145093" y="0"/>
                    <a:pt x="324074" y="0"/>
                  </a:cubicBezTo>
                  <a:cubicBezTo>
                    <a:pt x="503055" y="0"/>
                    <a:pt x="648148" y="145093"/>
                    <a:pt x="648148" y="324074"/>
                  </a:cubicBezTo>
                  <a:cubicBezTo>
                    <a:pt x="648148" y="503055"/>
                    <a:pt x="503055" y="648148"/>
                    <a:pt x="324074" y="648148"/>
                  </a:cubicBezTo>
                  <a:cubicBezTo>
                    <a:pt x="145093" y="648148"/>
                    <a:pt x="0" y="503055"/>
                    <a:pt x="0" y="324074"/>
                  </a:cubicBezTo>
                  <a:close/>
                </a:path>
              </a:pathLst>
            </a:custGeom>
            <a:solidFill>
              <a:srgbClr val="FFFFFF"/>
            </a:solid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Verdana"/>
                <a:ea typeface="Verdana"/>
                <a:cs typeface="Verdana"/>
                <a:sym typeface="Verdana"/>
              </a:endParaRPr>
            </a:p>
          </p:txBody>
        </p:sp>
        <p:grpSp>
          <p:nvGrpSpPr>
            <p:cNvPr id="509" name="Google Shape;509;p58"/>
            <p:cNvGrpSpPr/>
            <p:nvPr/>
          </p:nvGrpSpPr>
          <p:grpSpPr>
            <a:xfrm>
              <a:off x="5413249" y="2837653"/>
              <a:ext cx="223597" cy="235564"/>
              <a:chOff x="2324100" y="1814513"/>
              <a:chExt cx="854075" cy="855662"/>
            </a:xfrm>
          </p:grpSpPr>
          <p:sp>
            <p:nvSpPr>
              <p:cNvPr id="510" name="Google Shape;510;p58"/>
              <p:cNvSpPr/>
              <p:nvPr/>
            </p:nvSpPr>
            <p:spPr>
              <a:xfrm>
                <a:off x="2324100" y="1814513"/>
                <a:ext cx="265113" cy="265112"/>
              </a:xfrm>
              <a:custGeom>
                <a:avLst/>
                <a:gdLst/>
                <a:ahLst/>
                <a:cxnLst/>
                <a:rect l="l" t="t" r="r" b="b"/>
                <a:pathLst>
                  <a:path w="458" h="458" extrusionOk="0">
                    <a:moveTo>
                      <a:pt x="229" y="0"/>
                    </a:moveTo>
                    <a:cubicBezTo>
                      <a:pt x="103" y="0"/>
                      <a:pt x="0" y="103"/>
                      <a:pt x="0" y="229"/>
                    </a:cubicBezTo>
                    <a:cubicBezTo>
                      <a:pt x="0" y="355"/>
                      <a:pt x="103" y="458"/>
                      <a:pt x="229" y="458"/>
                    </a:cubicBezTo>
                    <a:cubicBezTo>
                      <a:pt x="355" y="458"/>
                      <a:pt x="458" y="355"/>
                      <a:pt x="458" y="229"/>
                    </a:cubicBezTo>
                    <a:cubicBezTo>
                      <a:pt x="458" y="103"/>
                      <a:pt x="355" y="0"/>
                      <a:pt x="229" y="0"/>
                    </a:cubicBezTo>
                    <a:close/>
                    <a:moveTo>
                      <a:pt x="229" y="410"/>
                    </a:moveTo>
                    <a:cubicBezTo>
                      <a:pt x="129" y="410"/>
                      <a:pt x="48" y="328"/>
                      <a:pt x="48" y="229"/>
                    </a:cubicBezTo>
                    <a:cubicBezTo>
                      <a:pt x="48" y="129"/>
                      <a:pt x="129" y="48"/>
                      <a:pt x="229" y="48"/>
                    </a:cubicBezTo>
                    <a:cubicBezTo>
                      <a:pt x="329" y="48"/>
                      <a:pt x="410" y="129"/>
                      <a:pt x="410" y="229"/>
                    </a:cubicBezTo>
                    <a:cubicBezTo>
                      <a:pt x="410" y="328"/>
                      <a:pt x="329" y="410"/>
                      <a:pt x="229" y="410"/>
                    </a:cubicBezTo>
                    <a:close/>
                    <a:moveTo>
                      <a:pt x="229" y="410"/>
                    </a:moveTo>
                    <a:cubicBezTo>
                      <a:pt x="229" y="410"/>
                      <a:pt x="229" y="410"/>
                      <a:pt x="229" y="410"/>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Verdana"/>
                  <a:ea typeface="Verdana"/>
                  <a:cs typeface="Verdana"/>
                  <a:sym typeface="Verdana"/>
                </a:endParaRPr>
              </a:p>
            </p:txBody>
          </p:sp>
          <p:sp>
            <p:nvSpPr>
              <p:cNvPr id="511" name="Google Shape;511;p58"/>
              <p:cNvSpPr/>
              <p:nvPr/>
            </p:nvSpPr>
            <p:spPr>
              <a:xfrm>
                <a:off x="2324100" y="2109788"/>
                <a:ext cx="265113" cy="265112"/>
              </a:xfrm>
              <a:custGeom>
                <a:avLst/>
                <a:gdLst/>
                <a:ahLst/>
                <a:cxnLst/>
                <a:rect l="l" t="t" r="r" b="b"/>
                <a:pathLst>
                  <a:path w="458" h="458" extrusionOk="0">
                    <a:moveTo>
                      <a:pt x="229" y="0"/>
                    </a:moveTo>
                    <a:cubicBezTo>
                      <a:pt x="103" y="0"/>
                      <a:pt x="0" y="103"/>
                      <a:pt x="0" y="229"/>
                    </a:cubicBezTo>
                    <a:cubicBezTo>
                      <a:pt x="0" y="355"/>
                      <a:pt x="103" y="458"/>
                      <a:pt x="229" y="458"/>
                    </a:cubicBezTo>
                    <a:cubicBezTo>
                      <a:pt x="355" y="458"/>
                      <a:pt x="458" y="355"/>
                      <a:pt x="458" y="229"/>
                    </a:cubicBezTo>
                    <a:cubicBezTo>
                      <a:pt x="458" y="103"/>
                      <a:pt x="355" y="0"/>
                      <a:pt x="229" y="0"/>
                    </a:cubicBezTo>
                    <a:close/>
                    <a:moveTo>
                      <a:pt x="229" y="410"/>
                    </a:moveTo>
                    <a:cubicBezTo>
                      <a:pt x="129" y="410"/>
                      <a:pt x="48" y="328"/>
                      <a:pt x="48" y="229"/>
                    </a:cubicBezTo>
                    <a:cubicBezTo>
                      <a:pt x="48" y="129"/>
                      <a:pt x="129" y="48"/>
                      <a:pt x="229" y="48"/>
                    </a:cubicBezTo>
                    <a:cubicBezTo>
                      <a:pt x="329" y="48"/>
                      <a:pt x="410" y="129"/>
                      <a:pt x="410" y="229"/>
                    </a:cubicBezTo>
                    <a:cubicBezTo>
                      <a:pt x="410" y="328"/>
                      <a:pt x="329" y="410"/>
                      <a:pt x="229" y="410"/>
                    </a:cubicBezTo>
                    <a:close/>
                    <a:moveTo>
                      <a:pt x="229" y="410"/>
                    </a:moveTo>
                    <a:cubicBezTo>
                      <a:pt x="229" y="410"/>
                      <a:pt x="229" y="410"/>
                      <a:pt x="229" y="410"/>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Verdana"/>
                  <a:ea typeface="Verdana"/>
                  <a:cs typeface="Verdana"/>
                  <a:sym typeface="Verdana"/>
                </a:endParaRPr>
              </a:p>
            </p:txBody>
          </p:sp>
          <p:sp>
            <p:nvSpPr>
              <p:cNvPr id="512" name="Google Shape;512;p58"/>
              <p:cNvSpPr/>
              <p:nvPr/>
            </p:nvSpPr>
            <p:spPr>
              <a:xfrm>
                <a:off x="2324100" y="2406650"/>
                <a:ext cx="265113" cy="263525"/>
              </a:xfrm>
              <a:custGeom>
                <a:avLst/>
                <a:gdLst/>
                <a:ahLst/>
                <a:cxnLst/>
                <a:rect l="l" t="t" r="r" b="b"/>
                <a:pathLst>
                  <a:path w="458" h="458" extrusionOk="0">
                    <a:moveTo>
                      <a:pt x="229" y="0"/>
                    </a:moveTo>
                    <a:cubicBezTo>
                      <a:pt x="103" y="0"/>
                      <a:pt x="0" y="103"/>
                      <a:pt x="0" y="229"/>
                    </a:cubicBezTo>
                    <a:cubicBezTo>
                      <a:pt x="0" y="355"/>
                      <a:pt x="103" y="458"/>
                      <a:pt x="229" y="458"/>
                    </a:cubicBezTo>
                    <a:cubicBezTo>
                      <a:pt x="355" y="458"/>
                      <a:pt x="458" y="355"/>
                      <a:pt x="458" y="229"/>
                    </a:cubicBezTo>
                    <a:cubicBezTo>
                      <a:pt x="458" y="103"/>
                      <a:pt x="355" y="0"/>
                      <a:pt x="229" y="0"/>
                    </a:cubicBezTo>
                    <a:close/>
                    <a:moveTo>
                      <a:pt x="229" y="410"/>
                    </a:moveTo>
                    <a:cubicBezTo>
                      <a:pt x="129" y="410"/>
                      <a:pt x="48" y="328"/>
                      <a:pt x="48" y="229"/>
                    </a:cubicBezTo>
                    <a:cubicBezTo>
                      <a:pt x="48" y="129"/>
                      <a:pt x="129" y="48"/>
                      <a:pt x="229" y="48"/>
                    </a:cubicBezTo>
                    <a:cubicBezTo>
                      <a:pt x="329" y="48"/>
                      <a:pt x="410" y="129"/>
                      <a:pt x="410" y="229"/>
                    </a:cubicBezTo>
                    <a:cubicBezTo>
                      <a:pt x="410" y="328"/>
                      <a:pt x="329" y="410"/>
                      <a:pt x="229" y="410"/>
                    </a:cubicBezTo>
                    <a:close/>
                    <a:moveTo>
                      <a:pt x="229" y="410"/>
                    </a:moveTo>
                    <a:cubicBezTo>
                      <a:pt x="229" y="410"/>
                      <a:pt x="229" y="410"/>
                      <a:pt x="229" y="410"/>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Verdana"/>
                  <a:ea typeface="Verdana"/>
                  <a:cs typeface="Verdana"/>
                  <a:sym typeface="Verdana"/>
                </a:endParaRPr>
              </a:p>
            </p:txBody>
          </p:sp>
          <p:sp>
            <p:nvSpPr>
              <p:cNvPr id="513" name="Google Shape;513;p58"/>
              <p:cNvSpPr/>
              <p:nvPr/>
            </p:nvSpPr>
            <p:spPr>
              <a:xfrm>
                <a:off x="2397125" y="1901825"/>
                <a:ext cx="119063" cy="88900"/>
              </a:xfrm>
              <a:custGeom>
                <a:avLst/>
                <a:gdLst/>
                <a:ahLst/>
                <a:cxnLst/>
                <a:rect l="l" t="t" r="r" b="b"/>
                <a:pathLst>
                  <a:path w="206" h="153" extrusionOk="0">
                    <a:moveTo>
                      <a:pt x="163" y="10"/>
                    </a:moveTo>
                    <a:cubicBezTo>
                      <a:pt x="77" y="95"/>
                      <a:pt x="77" y="95"/>
                      <a:pt x="77" y="95"/>
                    </a:cubicBezTo>
                    <a:cubicBezTo>
                      <a:pt x="43" y="61"/>
                      <a:pt x="43" y="61"/>
                      <a:pt x="43" y="61"/>
                    </a:cubicBezTo>
                    <a:cubicBezTo>
                      <a:pt x="34" y="51"/>
                      <a:pt x="18" y="51"/>
                      <a:pt x="9" y="61"/>
                    </a:cubicBezTo>
                    <a:cubicBezTo>
                      <a:pt x="0" y="70"/>
                      <a:pt x="0" y="85"/>
                      <a:pt x="9" y="95"/>
                    </a:cubicBezTo>
                    <a:cubicBezTo>
                      <a:pt x="60" y="146"/>
                      <a:pt x="60" y="146"/>
                      <a:pt x="60" y="146"/>
                    </a:cubicBezTo>
                    <a:cubicBezTo>
                      <a:pt x="65" y="151"/>
                      <a:pt x="71" y="153"/>
                      <a:pt x="77" y="153"/>
                    </a:cubicBezTo>
                    <a:cubicBezTo>
                      <a:pt x="83" y="153"/>
                      <a:pt x="89" y="151"/>
                      <a:pt x="94" y="146"/>
                    </a:cubicBezTo>
                    <a:cubicBezTo>
                      <a:pt x="197" y="44"/>
                      <a:pt x="197" y="44"/>
                      <a:pt x="197" y="44"/>
                    </a:cubicBezTo>
                    <a:cubicBezTo>
                      <a:pt x="206" y="34"/>
                      <a:pt x="206" y="19"/>
                      <a:pt x="197" y="10"/>
                    </a:cubicBezTo>
                    <a:cubicBezTo>
                      <a:pt x="187" y="0"/>
                      <a:pt x="172" y="0"/>
                      <a:pt x="163" y="10"/>
                    </a:cubicBezTo>
                    <a:close/>
                    <a:moveTo>
                      <a:pt x="163" y="10"/>
                    </a:moveTo>
                    <a:cubicBezTo>
                      <a:pt x="163" y="10"/>
                      <a:pt x="163" y="10"/>
                      <a:pt x="163" y="10"/>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Verdana"/>
                  <a:ea typeface="Verdana"/>
                  <a:cs typeface="Verdana"/>
                  <a:sym typeface="Verdana"/>
                </a:endParaRPr>
              </a:p>
            </p:txBody>
          </p:sp>
          <p:sp>
            <p:nvSpPr>
              <p:cNvPr id="514" name="Google Shape;514;p58"/>
              <p:cNvSpPr/>
              <p:nvPr/>
            </p:nvSpPr>
            <p:spPr>
              <a:xfrm>
                <a:off x="2397125" y="2197100"/>
                <a:ext cx="119063" cy="88900"/>
              </a:xfrm>
              <a:custGeom>
                <a:avLst/>
                <a:gdLst/>
                <a:ahLst/>
                <a:cxnLst/>
                <a:rect l="l" t="t" r="r" b="b"/>
                <a:pathLst>
                  <a:path w="206" h="153" extrusionOk="0">
                    <a:moveTo>
                      <a:pt x="163" y="10"/>
                    </a:moveTo>
                    <a:cubicBezTo>
                      <a:pt x="77" y="95"/>
                      <a:pt x="77" y="95"/>
                      <a:pt x="77" y="95"/>
                    </a:cubicBezTo>
                    <a:cubicBezTo>
                      <a:pt x="43" y="61"/>
                      <a:pt x="43" y="61"/>
                      <a:pt x="43" y="61"/>
                    </a:cubicBezTo>
                    <a:cubicBezTo>
                      <a:pt x="34" y="51"/>
                      <a:pt x="18" y="51"/>
                      <a:pt x="9" y="61"/>
                    </a:cubicBezTo>
                    <a:cubicBezTo>
                      <a:pt x="0" y="70"/>
                      <a:pt x="0" y="85"/>
                      <a:pt x="9" y="95"/>
                    </a:cubicBezTo>
                    <a:cubicBezTo>
                      <a:pt x="60" y="146"/>
                      <a:pt x="60" y="146"/>
                      <a:pt x="60" y="146"/>
                    </a:cubicBezTo>
                    <a:cubicBezTo>
                      <a:pt x="65" y="151"/>
                      <a:pt x="71" y="153"/>
                      <a:pt x="77" y="153"/>
                    </a:cubicBezTo>
                    <a:cubicBezTo>
                      <a:pt x="83" y="153"/>
                      <a:pt x="89" y="151"/>
                      <a:pt x="94" y="146"/>
                    </a:cubicBezTo>
                    <a:cubicBezTo>
                      <a:pt x="197" y="44"/>
                      <a:pt x="197" y="44"/>
                      <a:pt x="197" y="44"/>
                    </a:cubicBezTo>
                    <a:cubicBezTo>
                      <a:pt x="206" y="34"/>
                      <a:pt x="206" y="19"/>
                      <a:pt x="197" y="10"/>
                    </a:cubicBezTo>
                    <a:cubicBezTo>
                      <a:pt x="187" y="0"/>
                      <a:pt x="172" y="0"/>
                      <a:pt x="163" y="10"/>
                    </a:cubicBezTo>
                    <a:close/>
                    <a:moveTo>
                      <a:pt x="163" y="10"/>
                    </a:moveTo>
                    <a:cubicBezTo>
                      <a:pt x="163" y="10"/>
                      <a:pt x="163" y="10"/>
                      <a:pt x="163" y="10"/>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Verdana"/>
                  <a:ea typeface="Verdana"/>
                  <a:cs typeface="Verdana"/>
                  <a:sym typeface="Verdana"/>
                </a:endParaRPr>
              </a:p>
            </p:txBody>
          </p:sp>
          <p:sp>
            <p:nvSpPr>
              <p:cNvPr id="515" name="Google Shape;515;p58"/>
              <p:cNvSpPr/>
              <p:nvPr/>
            </p:nvSpPr>
            <p:spPr>
              <a:xfrm>
                <a:off x="2635250" y="1889125"/>
                <a:ext cx="292100" cy="26987"/>
              </a:xfrm>
              <a:custGeom>
                <a:avLst/>
                <a:gdLst/>
                <a:ahLst/>
                <a:cxnLst/>
                <a:rect l="l" t="t" r="r" b="b"/>
                <a:pathLst>
                  <a:path w="508" h="48" extrusionOk="0">
                    <a:moveTo>
                      <a:pt x="24" y="48"/>
                    </a:moveTo>
                    <a:cubicBezTo>
                      <a:pt x="484" y="48"/>
                      <a:pt x="484" y="48"/>
                      <a:pt x="484" y="48"/>
                    </a:cubicBezTo>
                    <a:cubicBezTo>
                      <a:pt x="498" y="48"/>
                      <a:pt x="508" y="37"/>
                      <a:pt x="508" y="24"/>
                    </a:cubicBezTo>
                    <a:cubicBezTo>
                      <a:pt x="508" y="11"/>
                      <a:pt x="498" y="0"/>
                      <a:pt x="484" y="0"/>
                    </a:cubicBezTo>
                    <a:cubicBezTo>
                      <a:pt x="24" y="0"/>
                      <a:pt x="24" y="0"/>
                      <a:pt x="24" y="0"/>
                    </a:cubicBezTo>
                    <a:cubicBezTo>
                      <a:pt x="10" y="0"/>
                      <a:pt x="0" y="11"/>
                      <a:pt x="0" y="24"/>
                    </a:cubicBezTo>
                    <a:cubicBezTo>
                      <a:pt x="0" y="37"/>
                      <a:pt x="10" y="48"/>
                      <a:pt x="24" y="48"/>
                    </a:cubicBezTo>
                    <a:close/>
                    <a:moveTo>
                      <a:pt x="24" y="48"/>
                    </a:moveTo>
                    <a:cubicBezTo>
                      <a:pt x="24" y="48"/>
                      <a:pt x="24" y="48"/>
                      <a:pt x="24" y="48"/>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Verdana"/>
                  <a:ea typeface="Verdana"/>
                  <a:cs typeface="Verdana"/>
                  <a:sym typeface="Verdana"/>
                </a:endParaRPr>
              </a:p>
            </p:txBody>
          </p:sp>
          <p:sp>
            <p:nvSpPr>
              <p:cNvPr id="516" name="Google Shape;516;p58"/>
              <p:cNvSpPr/>
              <p:nvPr/>
            </p:nvSpPr>
            <p:spPr>
              <a:xfrm>
                <a:off x="2635250" y="1978025"/>
                <a:ext cx="542925" cy="26987"/>
              </a:xfrm>
              <a:custGeom>
                <a:avLst/>
                <a:gdLst/>
                <a:ahLst/>
                <a:cxnLst/>
                <a:rect l="l" t="t" r="r" b="b"/>
                <a:pathLst>
                  <a:path w="944" h="48" extrusionOk="0">
                    <a:moveTo>
                      <a:pt x="24" y="48"/>
                    </a:moveTo>
                    <a:cubicBezTo>
                      <a:pt x="920" y="48"/>
                      <a:pt x="920" y="48"/>
                      <a:pt x="920" y="48"/>
                    </a:cubicBezTo>
                    <a:cubicBezTo>
                      <a:pt x="933" y="48"/>
                      <a:pt x="944" y="37"/>
                      <a:pt x="944" y="24"/>
                    </a:cubicBezTo>
                    <a:cubicBezTo>
                      <a:pt x="944" y="10"/>
                      <a:pt x="933" y="0"/>
                      <a:pt x="920" y="0"/>
                    </a:cubicBezTo>
                    <a:cubicBezTo>
                      <a:pt x="24" y="0"/>
                      <a:pt x="24" y="0"/>
                      <a:pt x="24" y="0"/>
                    </a:cubicBezTo>
                    <a:cubicBezTo>
                      <a:pt x="10" y="0"/>
                      <a:pt x="0" y="10"/>
                      <a:pt x="0" y="24"/>
                    </a:cubicBezTo>
                    <a:cubicBezTo>
                      <a:pt x="0" y="37"/>
                      <a:pt x="10" y="48"/>
                      <a:pt x="24" y="48"/>
                    </a:cubicBezTo>
                    <a:close/>
                    <a:moveTo>
                      <a:pt x="24" y="48"/>
                    </a:moveTo>
                    <a:cubicBezTo>
                      <a:pt x="24" y="48"/>
                      <a:pt x="24" y="48"/>
                      <a:pt x="24" y="48"/>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Verdana"/>
                  <a:ea typeface="Verdana"/>
                  <a:cs typeface="Verdana"/>
                  <a:sym typeface="Verdana"/>
                </a:endParaRPr>
              </a:p>
            </p:txBody>
          </p:sp>
          <p:sp>
            <p:nvSpPr>
              <p:cNvPr id="517" name="Google Shape;517;p58"/>
              <p:cNvSpPr/>
              <p:nvPr/>
            </p:nvSpPr>
            <p:spPr>
              <a:xfrm>
                <a:off x="2635250" y="2184400"/>
                <a:ext cx="292100" cy="26987"/>
              </a:xfrm>
              <a:custGeom>
                <a:avLst/>
                <a:gdLst/>
                <a:ahLst/>
                <a:cxnLst/>
                <a:rect l="l" t="t" r="r" b="b"/>
                <a:pathLst>
                  <a:path w="508" h="48" extrusionOk="0">
                    <a:moveTo>
                      <a:pt x="24" y="48"/>
                    </a:moveTo>
                    <a:cubicBezTo>
                      <a:pt x="484" y="48"/>
                      <a:pt x="484" y="48"/>
                      <a:pt x="484" y="48"/>
                    </a:cubicBezTo>
                    <a:cubicBezTo>
                      <a:pt x="498" y="48"/>
                      <a:pt x="508" y="37"/>
                      <a:pt x="508" y="24"/>
                    </a:cubicBezTo>
                    <a:cubicBezTo>
                      <a:pt x="508" y="11"/>
                      <a:pt x="498" y="0"/>
                      <a:pt x="484" y="0"/>
                    </a:cubicBezTo>
                    <a:cubicBezTo>
                      <a:pt x="24" y="0"/>
                      <a:pt x="24" y="0"/>
                      <a:pt x="24" y="0"/>
                    </a:cubicBezTo>
                    <a:cubicBezTo>
                      <a:pt x="10" y="0"/>
                      <a:pt x="0" y="11"/>
                      <a:pt x="0" y="24"/>
                    </a:cubicBezTo>
                    <a:cubicBezTo>
                      <a:pt x="0" y="37"/>
                      <a:pt x="10" y="48"/>
                      <a:pt x="24" y="48"/>
                    </a:cubicBezTo>
                    <a:close/>
                    <a:moveTo>
                      <a:pt x="24" y="48"/>
                    </a:moveTo>
                    <a:cubicBezTo>
                      <a:pt x="24" y="48"/>
                      <a:pt x="24" y="48"/>
                      <a:pt x="24" y="48"/>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Verdana"/>
                  <a:ea typeface="Verdana"/>
                  <a:cs typeface="Verdana"/>
                  <a:sym typeface="Verdana"/>
                </a:endParaRPr>
              </a:p>
            </p:txBody>
          </p:sp>
          <p:sp>
            <p:nvSpPr>
              <p:cNvPr id="518" name="Google Shape;518;p58"/>
              <p:cNvSpPr/>
              <p:nvPr/>
            </p:nvSpPr>
            <p:spPr>
              <a:xfrm>
                <a:off x="2635250" y="2273300"/>
                <a:ext cx="542925" cy="26987"/>
              </a:xfrm>
              <a:custGeom>
                <a:avLst/>
                <a:gdLst/>
                <a:ahLst/>
                <a:cxnLst/>
                <a:rect l="l" t="t" r="r" b="b"/>
                <a:pathLst>
                  <a:path w="944" h="48" extrusionOk="0">
                    <a:moveTo>
                      <a:pt x="920" y="0"/>
                    </a:moveTo>
                    <a:cubicBezTo>
                      <a:pt x="24" y="0"/>
                      <a:pt x="24" y="0"/>
                      <a:pt x="24" y="0"/>
                    </a:cubicBezTo>
                    <a:cubicBezTo>
                      <a:pt x="10" y="0"/>
                      <a:pt x="0" y="10"/>
                      <a:pt x="0" y="24"/>
                    </a:cubicBezTo>
                    <a:cubicBezTo>
                      <a:pt x="0" y="37"/>
                      <a:pt x="10" y="48"/>
                      <a:pt x="24" y="48"/>
                    </a:cubicBezTo>
                    <a:cubicBezTo>
                      <a:pt x="920" y="48"/>
                      <a:pt x="920" y="48"/>
                      <a:pt x="920" y="48"/>
                    </a:cubicBezTo>
                    <a:cubicBezTo>
                      <a:pt x="933" y="48"/>
                      <a:pt x="944" y="37"/>
                      <a:pt x="944" y="24"/>
                    </a:cubicBezTo>
                    <a:cubicBezTo>
                      <a:pt x="944" y="10"/>
                      <a:pt x="933" y="0"/>
                      <a:pt x="920" y="0"/>
                    </a:cubicBezTo>
                    <a:close/>
                    <a:moveTo>
                      <a:pt x="920" y="0"/>
                    </a:moveTo>
                    <a:cubicBezTo>
                      <a:pt x="920" y="0"/>
                      <a:pt x="920" y="0"/>
                      <a:pt x="920" y="0"/>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Verdana"/>
                  <a:ea typeface="Verdana"/>
                  <a:cs typeface="Verdana"/>
                  <a:sym typeface="Verdana"/>
                </a:endParaRPr>
              </a:p>
            </p:txBody>
          </p:sp>
          <p:sp>
            <p:nvSpPr>
              <p:cNvPr id="519" name="Google Shape;519;p58"/>
              <p:cNvSpPr/>
              <p:nvPr/>
            </p:nvSpPr>
            <p:spPr>
              <a:xfrm>
                <a:off x="2635250" y="2479675"/>
                <a:ext cx="292100" cy="28575"/>
              </a:xfrm>
              <a:custGeom>
                <a:avLst/>
                <a:gdLst/>
                <a:ahLst/>
                <a:cxnLst/>
                <a:rect l="l" t="t" r="r" b="b"/>
                <a:pathLst>
                  <a:path w="508" h="48" extrusionOk="0">
                    <a:moveTo>
                      <a:pt x="24" y="48"/>
                    </a:moveTo>
                    <a:cubicBezTo>
                      <a:pt x="484" y="48"/>
                      <a:pt x="484" y="48"/>
                      <a:pt x="484" y="48"/>
                    </a:cubicBezTo>
                    <a:cubicBezTo>
                      <a:pt x="498" y="48"/>
                      <a:pt x="508" y="37"/>
                      <a:pt x="508" y="24"/>
                    </a:cubicBezTo>
                    <a:cubicBezTo>
                      <a:pt x="508" y="11"/>
                      <a:pt x="498" y="0"/>
                      <a:pt x="484" y="0"/>
                    </a:cubicBezTo>
                    <a:cubicBezTo>
                      <a:pt x="24" y="0"/>
                      <a:pt x="24" y="0"/>
                      <a:pt x="24" y="0"/>
                    </a:cubicBezTo>
                    <a:cubicBezTo>
                      <a:pt x="10" y="0"/>
                      <a:pt x="0" y="11"/>
                      <a:pt x="0" y="24"/>
                    </a:cubicBezTo>
                    <a:cubicBezTo>
                      <a:pt x="0" y="37"/>
                      <a:pt x="10" y="48"/>
                      <a:pt x="24" y="48"/>
                    </a:cubicBezTo>
                    <a:close/>
                    <a:moveTo>
                      <a:pt x="24" y="48"/>
                    </a:moveTo>
                    <a:cubicBezTo>
                      <a:pt x="24" y="48"/>
                      <a:pt x="24" y="48"/>
                      <a:pt x="24" y="48"/>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Verdana"/>
                  <a:ea typeface="Verdana"/>
                  <a:cs typeface="Verdana"/>
                  <a:sym typeface="Verdana"/>
                </a:endParaRPr>
              </a:p>
            </p:txBody>
          </p:sp>
          <p:sp>
            <p:nvSpPr>
              <p:cNvPr id="520" name="Google Shape;520;p58"/>
              <p:cNvSpPr/>
              <p:nvPr/>
            </p:nvSpPr>
            <p:spPr>
              <a:xfrm>
                <a:off x="2635250" y="2568575"/>
                <a:ext cx="542925" cy="28575"/>
              </a:xfrm>
              <a:custGeom>
                <a:avLst/>
                <a:gdLst/>
                <a:ahLst/>
                <a:cxnLst/>
                <a:rect l="l" t="t" r="r" b="b"/>
                <a:pathLst>
                  <a:path w="944" h="48" extrusionOk="0">
                    <a:moveTo>
                      <a:pt x="920" y="0"/>
                    </a:moveTo>
                    <a:cubicBezTo>
                      <a:pt x="24" y="0"/>
                      <a:pt x="24" y="0"/>
                      <a:pt x="24" y="0"/>
                    </a:cubicBezTo>
                    <a:cubicBezTo>
                      <a:pt x="10" y="0"/>
                      <a:pt x="0" y="10"/>
                      <a:pt x="0" y="24"/>
                    </a:cubicBezTo>
                    <a:cubicBezTo>
                      <a:pt x="0" y="37"/>
                      <a:pt x="10" y="48"/>
                      <a:pt x="24" y="48"/>
                    </a:cubicBezTo>
                    <a:cubicBezTo>
                      <a:pt x="920" y="48"/>
                      <a:pt x="920" y="48"/>
                      <a:pt x="920" y="48"/>
                    </a:cubicBezTo>
                    <a:cubicBezTo>
                      <a:pt x="933" y="48"/>
                      <a:pt x="944" y="37"/>
                      <a:pt x="944" y="24"/>
                    </a:cubicBezTo>
                    <a:cubicBezTo>
                      <a:pt x="944" y="10"/>
                      <a:pt x="933" y="0"/>
                      <a:pt x="920" y="0"/>
                    </a:cubicBezTo>
                    <a:close/>
                    <a:moveTo>
                      <a:pt x="920" y="0"/>
                    </a:moveTo>
                    <a:cubicBezTo>
                      <a:pt x="920" y="0"/>
                      <a:pt x="920" y="0"/>
                      <a:pt x="920" y="0"/>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Verdana"/>
                  <a:ea typeface="Verdana"/>
                  <a:cs typeface="Verdana"/>
                  <a:sym typeface="Verdana"/>
                </a:endParaRPr>
              </a:p>
            </p:txBody>
          </p:sp>
        </p:grpSp>
      </p:grpSp>
      <p:grpSp>
        <p:nvGrpSpPr>
          <p:cNvPr id="521" name="Google Shape;521;p58"/>
          <p:cNvGrpSpPr/>
          <p:nvPr/>
        </p:nvGrpSpPr>
        <p:grpSpPr>
          <a:xfrm>
            <a:off x="3273598" y="2814034"/>
            <a:ext cx="516000" cy="515700"/>
            <a:chOff x="4771348" y="2589384"/>
            <a:chExt cx="516000" cy="515700"/>
          </a:xfrm>
        </p:grpSpPr>
        <p:sp>
          <p:nvSpPr>
            <p:cNvPr id="522" name="Google Shape;522;p58"/>
            <p:cNvSpPr/>
            <p:nvPr/>
          </p:nvSpPr>
          <p:spPr>
            <a:xfrm>
              <a:off x="4771348" y="2589384"/>
              <a:ext cx="516000" cy="515700"/>
            </a:xfrm>
            <a:prstGeom prst="ellipse">
              <a:avLst/>
            </a:prstGeom>
            <a:solidFill>
              <a:srgbClr val="FFFFFF"/>
            </a:solid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Verdana"/>
                <a:ea typeface="Verdana"/>
                <a:cs typeface="Verdana"/>
                <a:sym typeface="Verdana"/>
              </a:endParaRPr>
            </a:p>
          </p:txBody>
        </p:sp>
        <p:grpSp>
          <p:nvGrpSpPr>
            <p:cNvPr id="523" name="Google Shape;523;p58"/>
            <p:cNvGrpSpPr/>
            <p:nvPr/>
          </p:nvGrpSpPr>
          <p:grpSpPr>
            <a:xfrm>
              <a:off x="4881272" y="2705577"/>
              <a:ext cx="294264" cy="293611"/>
              <a:chOff x="5102" y="2690"/>
              <a:chExt cx="582" cy="581"/>
            </a:xfrm>
          </p:grpSpPr>
          <p:sp>
            <p:nvSpPr>
              <p:cNvPr id="524" name="Google Shape;524;p58"/>
              <p:cNvSpPr/>
              <p:nvPr/>
            </p:nvSpPr>
            <p:spPr>
              <a:xfrm>
                <a:off x="5102" y="2690"/>
                <a:ext cx="227" cy="322"/>
              </a:xfrm>
              <a:custGeom>
                <a:avLst/>
                <a:gdLst/>
                <a:ahLst/>
                <a:cxnLst/>
                <a:rect l="l" t="t" r="r" b="b"/>
                <a:pathLst>
                  <a:path w="3136" h="4437" extrusionOk="0">
                    <a:moveTo>
                      <a:pt x="277" y="3744"/>
                    </a:moveTo>
                    <a:cubicBezTo>
                      <a:pt x="1141" y="3744"/>
                      <a:pt x="1141" y="3744"/>
                      <a:pt x="1141" y="3744"/>
                    </a:cubicBezTo>
                    <a:cubicBezTo>
                      <a:pt x="1456" y="4368"/>
                      <a:pt x="1456" y="4368"/>
                      <a:pt x="1456" y="4368"/>
                    </a:cubicBezTo>
                    <a:cubicBezTo>
                      <a:pt x="1477" y="4410"/>
                      <a:pt x="1520" y="4437"/>
                      <a:pt x="1568" y="4437"/>
                    </a:cubicBezTo>
                    <a:cubicBezTo>
                      <a:pt x="1616" y="4437"/>
                      <a:pt x="1664" y="4410"/>
                      <a:pt x="1685" y="4368"/>
                    </a:cubicBezTo>
                    <a:cubicBezTo>
                      <a:pt x="1994" y="3744"/>
                      <a:pt x="1994" y="3744"/>
                      <a:pt x="1994" y="3744"/>
                    </a:cubicBezTo>
                    <a:cubicBezTo>
                      <a:pt x="2058" y="3744"/>
                      <a:pt x="2058" y="3744"/>
                      <a:pt x="2058" y="3744"/>
                    </a:cubicBezTo>
                    <a:cubicBezTo>
                      <a:pt x="2128" y="3744"/>
                      <a:pt x="2186" y="3685"/>
                      <a:pt x="2186" y="3616"/>
                    </a:cubicBezTo>
                    <a:cubicBezTo>
                      <a:pt x="2186" y="3546"/>
                      <a:pt x="2128" y="3488"/>
                      <a:pt x="2058" y="3488"/>
                    </a:cubicBezTo>
                    <a:cubicBezTo>
                      <a:pt x="1914" y="3488"/>
                      <a:pt x="1914" y="3488"/>
                      <a:pt x="1914" y="3488"/>
                    </a:cubicBezTo>
                    <a:cubicBezTo>
                      <a:pt x="1866" y="3488"/>
                      <a:pt x="1824" y="3514"/>
                      <a:pt x="1802" y="3557"/>
                    </a:cubicBezTo>
                    <a:cubicBezTo>
                      <a:pt x="1568" y="4026"/>
                      <a:pt x="1568" y="4026"/>
                      <a:pt x="1568" y="4026"/>
                    </a:cubicBezTo>
                    <a:cubicBezTo>
                      <a:pt x="1338" y="3557"/>
                      <a:pt x="1338" y="3557"/>
                      <a:pt x="1338" y="3557"/>
                    </a:cubicBezTo>
                    <a:cubicBezTo>
                      <a:pt x="1312" y="3514"/>
                      <a:pt x="1269" y="3488"/>
                      <a:pt x="1221" y="3488"/>
                    </a:cubicBezTo>
                    <a:cubicBezTo>
                      <a:pt x="277" y="3488"/>
                      <a:pt x="277" y="3488"/>
                      <a:pt x="277" y="3488"/>
                    </a:cubicBezTo>
                    <a:cubicBezTo>
                      <a:pt x="266" y="3488"/>
                      <a:pt x="256" y="3482"/>
                      <a:pt x="256" y="3472"/>
                    </a:cubicBezTo>
                    <a:cubicBezTo>
                      <a:pt x="256" y="277"/>
                      <a:pt x="256" y="277"/>
                      <a:pt x="256" y="277"/>
                    </a:cubicBezTo>
                    <a:cubicBezTo>
                      <a:pt x="256" y="266"/>
                      <a:pt x="266" y="256"/>
                      <a:pt x="277" y="256"/>
                    </a:cubicBezTo>
                    <a:cubicBezTo>
                      <a:pt x="2864" y="256"/>
                      <a:pt x="2864" y="256"/>
                      <a:pt x="2864" y="256"/>
                    </a:cubicBezTo>
                    <a:cubicBezTo>
                      <a:pt x="2874" y="256"/>
                      <a:pt x="2880" y="266"/>
                      <a:pt x="2880" y="277"/>
                    </a:cubicBezTo>
                    <a:cubicBezTo>
                      <a:pt x="2880" y="1664"/>
                      <a:pt x="2880" y="1664"/>
                      <a:pt x="2880" y="1664"/>
                    </a:cubicBezTo>
                    <a:cubicBezTo>
                      <a:pt x="2880" y="1733"/>
                      <a:pt x="2938" y="1792"/>
                      <a:pt x="3008" y="1792"/>
                    </a:cubicBezTo>
                    <a:cubicBezTo>
                      <a:pt x="3077" y="1792"/>
                      <a:pt x="3136" y="1733"/>
                      <a:pt x="3136" y="1664"/>
                    </a:cubicBezTo>
                    <a:cubicBezTo>
                      <a:pt x="3136" y="277"/>
                      <a:pt x="3136" y="277"/>
                      <a:pt x="3136" y="277"/>
                    </a:cubicBezTo>
                    <a:cubicBezTo>
                      <a:pt x="3136" y="122"/>
                      <a:pt x="3013" y="0"/>
                      <a:pt x="2864" y="0"/>
                    </a:cubicBezTo>
                    <a:cubicBezTo>
                      <a:pt x="277" y="0"/>
                      <a:pt x="277" y="0"/>
                      <a:pt x="277" y="0"/>
                    </a:cubicBezTo>
                    <a:cubicBezTo>
                      <a:pt x="122" y="0"/>
                      <a:pt x="0" y="122"/>
                      <a:pt x="0" y="277"/>
                    </a:cubicBezTo>
                    <a:cubicBezTo>
                      <a:pt x="0" y="3472"/>
                      <a:pt x="0" y="3472"/>
                      <a:pt x="0" y="3472"/>
                    </a:cubicBezTo>
                    <a:cubicBezTo>
                      <a:pt x="0" y="3621"/>
                      <a:pt x="122" y="3744"/>
                      <a:pt x="277" y="3744"/>
                    </a:cubicBezTo>
                    <a:close/>
                    <a:moveTo>
                      <a:pt x="277" y="3744"/>
                    </a:moveTo>
                    <a:cubicBezTo>
                      <a:pt x="277" y="3744"/>
                      <a:pt x="277" y="3744"/>
                      <a:pt x="277" y="3744"/>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25" name="Google Shape;525;p58"/>
              <p:cNvSpPr/>
              <p:nvPr/>
            </p:nvSpPr>
            <p:spPr>
              <a:xfrm>
                <a:off x="5170" y="2728"/>
                <a:ext cx="93" cy="93"/>
              </a:xfrm>
              <a:custGeom>
                <a:avLst/>
                <a:gdLst/>
                <a:ahLst/>
                <a:cxnLst/>
                <a:rect l="l" t="t" r="r" b="b"/>
                <a:pathLst>
                  <a:path w="1280" h="1280" extrusionOk="0">
                    <a:moveTo>
                      <a:pt x="640" y="0"/>
                    </a:moveTo>
                    <a:cubicBezTo>
                      <a:pt x="288" y="0"/>
                      <a:pt x="0" y="288"/>
                      <a:pt x="0" y="640"/>
                    </a:cubicBezTo>
                    <a:cubicBezTo>
                      <a:pt x="0" y="992"/>
                      <a:pt x="288" y="1280"/>
                      <a:pt x="640" y="1280"/>
                    </a:cubicBezTo>
                    <a:cubicBezTo>
                      <a:pt x="992" y="1280"/>
                      <a:pt x="1280" y="992"/>
                      <a:pt x="1280" y="640"/>
                    </a:cubicBezTo>
                    <a:cubicBezTo>
                      <a:pt x="1280" y="288"/>
                      <a:pt x="992" y="0"/>
                      <a:pt x="640" y="0"/>
                    </a:cubicBezTo>
                    <a:close/>
                    <a:moveTo>
                      <a:pt x="640" y="1024"/>
                    </a:moveTo>
                    <a:cubicBezTo>
                      <a:pt x="426" y="1024"/>
                      <a:pt x="256" y="853"/>
                      <a:pt x="256" y="640"/>
                    </a:cubicBezTo>
                    <a:cubicBezTo>
                      <a:pt x="256" y="426"/>
                      <a:pt x="426" y="256"/>
                      <a:pt x="640" y="256"/>
                    </a:cubicBezTo>
                    <a:cubicBezTo>
                      <a:pt x="853" y="256"/>
                      <a:pt x="1024" y="426"/>
                      <a:pt x="1024" y="640"/>
                    </a:cubicBezTo>
                    <a:cubicBezTo>
                      <a:pt x="1024" y="853"/>
                      <a:pt x="853" y="1024"/>
                      <a:pt x="640" y="1024"/>
                    </a:cubicBezTo>
                    <a:close/>
                    <a:moveTo>
                      <a:pt x="640" y="1024"/>
                    </a:moveTo>
                    <a:cubicBezTo>
                      <a:pt x="640" y="1024"/>
                      <a:pt x="640" y="1024"/>
                      <a:pt x="640" y="1024"/>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26" name="Google Shape;526;p58"/>
              <p:cNvSpPr/>
              <p:nvPr/>
            </p:nvSpPr>
            <p:spPr>
              <a:xfrm>
                <a:off x="5140" y="2839"/>
                <a:ext cx="123" cy="86"/>
              </a:xfrm>
              <a:custGeom>
                <a:avLst/>
                <a:gdLst/>
                <a:ahLst/>
                <a:cxnLst/>
                <a:rect l="l" t="t" r="r" b="b"/>
                <a:pathLst>
                  <a:path w="1696" h="1184" extrusionOk="0">
                    <a:moveTo>
                      <a:pt x="1056" y="256"/>
                    </a:moveTo>
                    <a:cubicBezTo>
                      <a:pt x="1205" y="256"/>
                      <a:pt x="1354" y="298"/>
                      <a:pt x="1482" y="378"/>
                    </a:cubicBezTo>
                    <a:cubicBezTo>
                      <a:pt x="1541" y="416"/>
                      <a:pt x="1621" y="394"/>
                      <a:pt x="1658" y="336"/>
                    </a:cubicBezTo>
                    <a:cubicBezTo>
                      <a:pt x="1696" y="277"/>
                      <a:pt x="1674" y="197"/>
                      <a:pt x="1616" y="160"/>
                    </a:cubicBezTo>
                    <a:cubicBezTo>
                      <a:pt x="1450" y="58"/>
                      <a:pt x="1253" y="0"/>
                      <a:pt x="1056" y="0"/>
                    </a:cubicBezTo>
                    <a:cubicBezTo>
                      <a:pt x="474" y="0"/>
                      <a:pt x="0" y="474"/>
                      <a:pt x="0" y="1056"/>
                    </a:cubicBezTo>
                    <a:cubicBezTo>
                      <a:pt x="0" y="1125"/>
                      <a:pt x="58" y="1184"/>
                      <a:pt x="128" y="1184"/>
                    </a:cubicBezTo>
                    <a:cubicBezTo>
                      <a:pt x="1546" y="1184"/>
                      <a:pt x="1546" y="1184"/>
                      <a:pt x="1546" y="1184"/>
                    </a:cubicBezTo>
                    <a:cubicBezTo>
                      <a:pt x="1616" y="1184"/>
                      <a:pt x="1674" y="1125"/>
                      <a:pt x="1674" y="1056"/>
                    </a:cubicBezTo>
                    <a:cubicBezTo>
                      <a:pt x="1674" y="986"/>
                      <a:pt x="1616" y="928"/>
                      <a:pt x="1546" y="928"/>
                    </a:cubicBezTo>
                    <a:cubicBezTo>
                      <a:pt x="266" y="928"/>
                      <a:pt x="266" y="928"/>
                      <a:pt x="266" y="928"/>
                    </a:cubicBezTo>
                    <a:cubicBezTo>
                      <a:pt x="325" y="549"/>
                      <a:pt x="661" y="256"/>
                      <a:pt x="1056" y="256"/>
                    </a:cubicBezTo>
                    <a:close/>
                    <a:moveTo>
                      <a:pt x="1056" y="256"/>
                    </a:moveTo>
                    <a:cubicBezTo>
                      <a:pt x="1056" y="256"/>
                      <a:pt x="1056" y="256"/>
                      <a:pt x="1056" y="256"/>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27" name="Google Shape;527;p58"/>
              <p:cNvSpPr/>
              <p:nvPr/>
            </p:nvSpPr>
            <p:spPr>
              <a:xfrm>
                <a:off x="5456" y="2690"/>
                <a:ext cx="227" cy="322"/>
              </a:xfrm>
              <a:custGeom>
                <a:avLst/>
                <a:gdLst/>
                <a:ahLst/>
                <a:cxnLst/>
                <a:rect l="l" t="t" r="r" b="b"/>
                <a:pathLst>
                  <a:path w="3136" h="4437" extrusionOk="0">
                    <a:moveTo>
                      <a:pt x="2859" y="0"/>
                    </a:moveTo>
                    <a:cubicBezTo>
                      <a:pt x="272" y="0"/>
                      <a:pt x="272" y="0"/>
                      <a:pt x="272" y="0"/>
                    </a:cubicBezTo>
                    <a:cubicBezTo>
                      <a:pt x="123" y="0"/>
                      <a:pt x="0" y="122"/>
                      <a:pt x="0" y="277"/>
                    </a:cubicBezTo>
                    <a:cubicBezTo>
                      <a:pt x="0" y="1664"/>
                      <a:pt x="0" y="1664"/>
                      <a:pt x="0" y="1664"/>
                    </a:cubicBezTo>
                    <a:cubicBezTo>
                      <a:pt x="0" y="1733"/>
                      <a:pt x="59" y="1792"/>
                      <a:pt x="128" y="1792"/>
                    </a:cubicBezTo>
                    <a:cubicBezTo>
                      <a:pt x="197" y="1792"/>
                      <a:pt x="256" y="1733"/>
                      <a:pt x="256" y="1664"/>
                    </a:cubicBezTo>
                    <a:cubicBezTo>
                      <a:pt x="256" y="277"/>
                      <a:pt x="256" y="277"/>
                      <a:pt x="256" y="277"/>
                    </a:cubicBezTo>
                    <a:cubicBezTo>
                      <a:pt x="256" y="266"/>
                      <a:pt x="261" y="256"/>
                      <a:pt x="272" y="256"/>
                    </a:cubicBezTo>
                    <a:cubicBezTo>
                      <a:pt x="2859" y="256"/>
                      <a:pt x="2859" y="256"/>
                      <a:pt x="2859" y="256"/>
                    </a:cubicBezTo>
                    <a:cubicBezTo>
                      <a:pt x="2869" y="256"/>
                      <a:pt x="2880" y="266"/>
                      <a:pt x="2880" y="277"/>
                    </a:cubicBezTo>
                    <a:cubicBezTo>
                      <a:pt x="2880" y="3472"/>
                      <a:pt x="2880" y="3472"/>
                      <a:pt x="2880" y="3472"/>
                    </a:cubicBezTo>
                    <a:cubicBezTo>
                      <a:pt x="2880" y="3482"/>
                      <a:pt x="2869" y="3488"/>
                      <a:pt x="2859" y="3488"/>
                    </a:cubicBezTo>
                    <a:cubicBezTo>
                      <a:pt x="1915" y="3488"/>
                      <a:pt x="1915" y="3488"/>
                      <a:pt x="1915" y="3488"/>
                    </a:cubicBezTo>
                    <a:cubicBezTo>
                      <a:pt x="1867" y="3488"/>
                      <a:pt x="1824" y="3514"/>
                      <a:pt x="1797" y="3557"/>
                    </a:cubicBezTo>
                    <a:cubicBezTo>
                      <a:pt x="1568" y="4026"/>
                      <a:pt x="1568" y="4026"/>
                      <a:pt x="1568" y="4026"/>
                    </a:cubicBezTo>
                    <a:cubicBezTo>
                      <a:pt x="1333" y="3557"/>
                      <a:pt x="1333" y="3557"/>
                      <a:pt x="1333" y="3557"/>
                    </a:cubicBezTo>
                    <a:cubicBezTo>
                      <a:pt x="1312" y="3514"/>
                      <a:pt x="1269" y="3488"/>
                      <a:pt x="1221" y="3488"/>
                    </a:cubicBezTo>
                    <a:cubicBezTo>
                      <a:pt x="1077" y="3488"/>
                      <a:pt x="1077" y="3488"/>
                      <a:pt x="1077" y="3488"/>
                    </a:cubicBezTo>
                    <a:cubicBezTo>
                      <a:pt x="1008" y="3488"/>
                      <a:pt x="949" y="3546"/>
                      <a:pt x="949" y="3616"/>
                    </a:cubicBezTo>
                    <a:cubicBezTo>
                      <a:pt x="949" y="3685"/>
                      <a:pt x="1008" y="3744"/>
                      <a:pt x="1077" y="3744"/>
                    </a:cubicBezTo>
                    <a:cubicBezTo>
                      <a:pt x="1141" y="3744"/>
                      <a:pt x="1141" y="3744"/>
                      <a:pt x="1141" y="3744"/>
                    </a:cubicBezTo>
                    <a:cubicBezTo>
                      <a:pt x="1451" y="4368"/>
                      <a:pt x="1451" y="4368"/>
                      <a:pt x="1451" y="4368"/>
                    </a:cubicBezTo>
                    <a:cubicBezTo>
                      <a:pt x="1477" y="4410"/>
                      <a:pt x="1520" y="4437"/>
                      <a:pt x="1568" y="4437"/>
                    </a:cubicBezTo>
                    <a:cubicBezTo>
                      <a:pt x="1616" y="4437"/>
                      <a:pt x="1659" y="4410"/>
                      <a:pt x="1680" y="4368"/>
                    </a:cubicBezTo>
                    <a:cubicBezTo>
                      <a:pt x="1995" y="3744"/>
                      <a:pt x="1995" y="3744"/>
                      <a:pt x="1995" y="3744"/>
                    </a:cubicBezTo>
                    <a:cubicBezTo>
                      <a:pt x="2859" y="3744"/>
                      <a:pt x="2859" y="3744"/>
                      <a:pt x="2859" y="3744"/>
                    </a:cubicBezTo>
                    <a:cubicBezTo>
                      <a:pt x="3013" y="3744"/>
                      <a:pt x="3136" y="3621"/>
                      <a:pt x="3136" y="3472"/>
                    </a:cubicBezTo>
                    <a:cubicBezTo>
                      <a:pt x="3136" y="277"/>
                      <a:pt x="3136" y="277"/>
                      <a:pt x="3136" y="277"/>
                    </a:cubicBezTo>
                    <a:cubicBezTo>
                      <a:pt x="3136" y="122"/>
                      <a:pt x="3013" y="0"/>
                      <a:pt x="2859" y="0"/>
                    </a:cubicBezTo>
                    <a:close/>
                    <a:moveTo>
                      <a:pt x="2859" y="0"/>
                    </a:moveTo>
                    <a:cubicBezTo>
                      <a:pt x="2859" y="0"/>
                      <a:pt x="2859" y="0"/>
                      <a:pt x="2859" y="0"/>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28" name="Google Shape;528;p58"/>
              <p:cNvSpPr/>
              <p:nvPr/>
            </p:nvSpPr>
            <p:spPr>
              <a:xfrm>
                <a:off x="5524" y="2728"/>
                <a:ext cx="93" cy="93"/>
              </a:xfrm>
              <a:custGeom>
                <a:avLst/>
                <a:gdLst/>
                <a:ahLst/>
                <a:cxnLst/>
                <a:rect l="l" t="t" r="r" b="b"/>
                <a:pathLst>
                  <a:path w="1280" h="1280" extrusionOk="0">
                    <a:moveTo>
                      <a:pt x="640" y="0"/>
                    </a:moveTo>
                    <a:cubicBezTo>
                      <a:pt x="288" y="0"/>
                      <a:pt x="0" y="288"/>
                      <a:pt x="0" y="640"/>
                    </a:cubicBezTo>
                    <a:cubicBezTo>
                      <a:pt x="0" y="992"/>
                      <a:pt x="288" y="1280"/>
                      <a:pt x="640" y="1280"/>
                    </a:cubicBezTo>
                    <a:cubicBezTo>
                      <a:pt x="992" y="1280"/>
                      <a:pt x="1280" y="992"/>
                      <a:pt x="1280" y="640"/>
                    </a:cubicBezTo>
                    <a:cubicBezTo>
                      <a:pt x="1280" y="288"/>
                      <a:pt x="992" y="0"/>
                      <a:pt x="640" y="0"/>
                    </a:cubicBezTo>
                    <a:close/>
                    <a:moveTo>
                      <a:pt x="640" y="1024"/>
                    </a:moveTo>
                    <a:cubicBezTo>
                      <a:pt x="427" y="1024"/>
                      <a:pt x="256" y="853"/>
                      <a:pt x="256" y="640"/>
                    </a:cubicBezTo>
                    <a:cubicBezTo>
                      <a:pt x="256" y="426"/>
                      <a:pt x="427" y="256"/>
                      <a:pt x="640" y="256"/>
                    </a:cubicBezTo>
                    <a:cubicBezTo>
                      <a:pt x="853" y="256"/>
                      <a:pt x="1024" y="426"/>
                      <a:pt x="1024" y="640"/>
                    </a:cubicBezTo>
                    <a:cubicBezTo>
                      <a:pt x="1024" y="853"/>
                      <a:pt x="853" y="1024"/>
                      <a:pt x="640" y="1024"/>
                    </a:cubicBezTo>
                    <a:close/>
                    <a:moveTo>
                      <a:pt x="640" y="1024"/>
                    </a:moveTo>
                    <a:cubicBezTo>
                      <a:pt x="640" y="1024"/>
                      <a:pt x="640" y="1024"/>
                      <a:pt x="640" y="1024"/>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29" name="Google Shape;529;p58"/>
              <p:cNvSpPr/>
              <p:nvPr/>
            </p:nvSpPr>
            <p:spPr>
              <a:xfrm>
                <a:off x="5524" y="2839"/>
                <a:ext cx="123" cy="86"/>
              </a:xfrm>
              <a:custGeom>
                <a:avLst/>
                <a:gdLst/>
                <a:ahLst/>
                <a:cxnLst/>
                <a:rect l="l" t="t" r="r" b="b"/>
                <a:pathLst>
                  <a:path w="1696" h="1184" extrusionOk="0">
                    <a:moveTo>
                      <a:pt x="21" y="1056"/>
                    </a:moveTo>
                    <a:cubicBezTo>
                      <a:pt x="21" y="1125"/>
                      <a:pt x="80" y="1184"/>
                      <a:pt x="149" y="1184"/>
                    </a:cubicBezTo>
                    <a:cubicBezTo>
                      <a:pt x="1568" y="1184"/>
                      <a:pt x="1568" y="1184"/>
                      <a:pt x="1568" y="1184"/>
                    </a:cubicBezTo>
                    <a:cubicBezTo>
                      <a:pt x="1637" y="1184"/>
                      <a:pt x="1696" y="1125"/>
                      <a:pt x="1696" y="1056"/>
                    </a:cubicBezTo>
                    <a:cubicBezTo>
                      <a:pt x="1696" y="474"/>
                      <a:pt x="1221" y="0"/>
                      <a:pt x="640" y="0"/>
                    </a:cubicBezTo>
                    <a:cubicBezTo>
                      <a:pt x="443" y="0"/>
                      <a:pt x="245" y="58"/>
                      <a:pt x="80" y="160"/>
                    </a:cubicBezTo>
                    <a:cubicBezTo>
                      <a:pt x="21" y="197"/>
                      <a:pt x="0" y="277"/>
                      <a:pt x="37" y="336"/>
                    </a:cubicBezTo>
                    <a:cubicBezTo>
                      <a:pt x="75" y="394"/>
                      <a:pt x="155" y="416"/>
                      <a:pt x="213" y="378"/>
                    </a:cubicBezTo>
                    <a:cubicBezTo>
                      <a:pt x="341" y="298"/>
                      <a:pt x="491" y="256"/>
                      <a:pt x="640" y="256"/>
                    </a:cubicBezTo>
                    <a:cubicBezTo>
                      <a:pt x="1040" y="256"/>
                      <a:pt x="1371" y="549"/>
                      <a:pt x="1429" y="928"/>
                    </a:cubicBezTo>
                    <a:cubicBezTo>
                      <a:pt x="149" y="928"/>
                      <a:pt x="149" y="928"/>
                      <a:pt x="149" y="928"/>
                    </a:cubicBezTo>
                    <a:cubicBezTo>
                      <a:pt x="80" y="928"/>
                      <a:pt x="21" y="986"/>
                      <a:pt x="21" y="1056"/>
                    </a:cubicBezTo>
                    <a:close/>
                    <a:moveTo>
                      <a:pt x="21" y="1056"/>
                    </a:moveTo>
                    <a:cubicBezTo>
                      <a:pt x="21" y="1056"/>
                      <a:pt x="21" y="1056"/>
                      <a:pt x="21" y="1056"/>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30" name="Google Shape;530;p58"/>
              <p:cNvSpPr/>
              <p:nvPr/>
            </p:nvSpPr>
            <p:spPr>
              <a:xfrm>
                <a:off x="5279" y="2839"/>
                <a:ext cx="227" cy="322"/>
              </a:xfrm>
              <a:custGeom>
                <a:avLst/>
                <a:gdLst/>
                <a:ahLst/>
                <a:cxnLst/>
                <a:rect l="l" t="t" r="r" b="b"/>
                <a:pathLst>
                  <a:path w="3136" h="4437" extrusionOk="0">
                    <a:moveTo>
                      <a:pt x="0" y="272"/>
                    </a:moveTo>
                    <a:cubicBezTo>
                      <a:pt x="0" y="3466"/>
                      <a:pt x="0" y="3466"/>
                      <a:pt x="0" y="3466"/>
                    </a:cubicBezTo>
                    <a:cubicBezTo>
                      <a:pt x="0" y="3621"/>
                      <a:pt x="123" y="3744"/>
                      <a:pt x="272" y="3744"/>
                    </a:cubicBezTo>
                    <a:cubicBezTo>
                      <a:pt x="1142" y="3744"/>
                      <a:pt x="1142" y="3744"/>
                      <a:pt x="1142" y="3744"/>
                    </a:cubicBezTo>
                    <a:cubicBezTo>
                      <a:pt x="1456" y="4368"/>
                      <a:pt x="1456" y="4368"/>
                      <a:pt x="1456" y="4368"/>
                    </a:cubicBezTo>
                    <a:cubicBezTo>
                      <a:pt x="1478" y="4410"/>
                      <a:pt x="1520" y="4437"/>
                      <a:pt x="1568" y="4437"/>
                    </a:cubicBezTo>
                    <a:cubicBezTo>
                      <a:pt x="1616" y="4437"/>
                      <a:pt x="1659" y="4410"/>
                      <a:pt x="1680" y="4368"/>
                    </a:cubicBezTo>
                    <a:cubicBezTo>
                      <a:pt x="1995" y="3744"/>
                      <a:pt x="1995" y="3744"/>
                      <a:pt x="1995" y="3744"/>
                    </a:cubicBezTo>
                    <a:cubicBezTo>
                      <a:pt x="2864" y="3744"/>
                      <a:pt x="2864" y="3744"/>
                      <a:pt x="2864" y="3744"/>
                    </a:cubicBezTo>
                    <a:cubicBezTo>
                      <a:pt x="3014" y="3744"/>
                      <a:pt x="3136" y="3621"/>
                      <a:pt x="3136" y="3466"/>
                    </a:cubicBezTo>
                    <a:cubicBezTo>
                      <a:pt x="3136" y="272"/>
                      <a:pt x="3136" y="272"/>
                      <a:pt x="3136" y="272"/>
                    </a:cubicBezTo>
                    <a:cubicBezTo>
                      <a:pt x="3136" y="122"/>
                      <a:pt x="3014" y="0"/>
                      <a:pt x="2864" y="0"/>
                    </a:cubicBezTo>
                    <a:cubicBezTo>
                      <a:pt x="272" y="0"/>
                      <a:pt x="272" y="0"/>
                      <a:pt x="272" y="0"/>
                    </a:cubicBezTo>
                    <a:cubicBezTo>
                      <a:pt x="123" y="0"/>
                      <a:pt x="0" y="122"/>
                      <a:pt x="0" y="272"/>
                    </a:cubicBezTo>
                    <a:close/>
                    <a:moveTo>
                      <a:pt x="2880" y="272"/>
                    </a:moveTo>
                    <a:cubicBezTo>
                      <a:pt x="2880" y="3466"/>
                      <a:pt x="2880" y="3466"/>
                      <a:pt x="2880" y="3466"/>
                    </a:cubicBezTo>
                    <a:cubicBezTo>
                      <a:pt x="2880" y="3477"/>
                      <a:pt x="2875" y="3488"/>
                      <a:pt x="2864" y="3488"/>
                    </a:cubicBezTo>
                    <a:cubicBezTo>
                      <a:pt x="1915" y="3488"/>
                      <a:pt x="1915" y="3488"/>
                      <a:pt x="1915" y="3488"/>
                    </a:cubicBezTo>
                    <a:cubicBezTo>
                      <a:pt x="1867" y="3488"/>
                      <a:pt x="1824" y="3514"/>
                      <a:pt x="1803" y="3557"/>
                    </a:cubicBezTo>
                    <a:cubicBezTo>
                      <a:pt x="1568" y="4021"/>
                      <a:pt x="1568" y="4021"/>
                      <a:pt x="1568" y="4021"/>
                    </a:cubicBezTo>
                    <a:cubicBezTo>
                      <a:pt x="1334" y="3557"/>
                      <a:pt x="1334" y="3557"/>
                      <a:pt x="1334" y="3557"/>
                    </a:cubicBezTo>
                    <a:cubicBezTo>
                      <a:pt x="1312" y="3514"/>
                      <a:pt x="1270" y="3488"/>
                      <a:pt x="1222" y="3488"/>
                    </a:cubicBezTo>
                    <a:cubicBezTo>
                      <a:pt x="272" y="3488"/>
                      <a:pt x="272" y="3488"/>
                      <a:pt x="272" y="3488"/>
                    </a:cubicBezTo>
                    <a:cubicBezTo>
                      <a:pt x="262" y="3488"/>
                      <a:pt x="256" y="3477"/>
                      <a:pt x="256" y="3466"/>
                    </a:cubicBezTo>
                    <a:cubicBezTo>
                      <a:pt x="256" y="272"/>
                      <a:pt x="256" y="272"/>
                      <a:pt x="256" y="272"/>
                    </a:cubicBezTo>
                    <a:cubicBezTo>
                      <a:pt x="256" y="261"/>
                      <a:pt x="262" y="256"/>
                      <a:pt x="272" y="256"/>
                    </a:cubicBezTo>
                    <a:cubicBezTo>
                      <a:pt x="2864" y="256"/>
                      <a:pt x="2864" y="256"/>
                      <a:pt x="2864" y="256"/>
                    </a:cubicBezTo>
                    <a:cubicBezTo>
                      <a:pt x="2875" y="256"/>
                      <a:pt x="2880" y="261"/>
                      <a:pt x="2880" y="272"/>
                    </a:cubicBezTo>
                    <a:close/>
                    <a:moveTo>
                      <a:pt x="2880" y="272"/>
                    </a:moveTo>
                    <a:cubicBezTo>
                      <a:pt x="2880" y="272"/>
                      <a:pt x="2880" y="272"/>
                      <a:pt x="2880" y="272"/>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31" name="Google Shape;531;p58"/>
              <p:cNvSpPr/>
              <p:nvPr/>
            </p:nvSpPr>
            <p:spPr>
              <a:xfrm>
                <a:off x="5347" y="2876"/>
                <a:ext cx="93" cy="93"/>
              </a:xfrm>
              <a:custGeom>
                <a:avLst/>
                <a:gdLst/>
                <a:ahLst/>
                <a:cxnLst/>
                <a:rect l="l" t="t" r="r" b="b"/>
                <a:pathLst>
                  <a:path w="1280" h="1280" extrusionOk="0">
                    <a:moveTo>
                      <a:pt x="640" y="1280"/>
                    </a:moveTo>
                    <a:cubicBezTo>
                      <a:pt x="992" y="1280"/>
                      <a:pt x="1280" y="992"/>
                      <a:pt x="1280" y="640"/>
                    </a:cubicBezTo>
                    <a:cubicBezTo>
                      <a:pt x="1280" y="288"/>
                      <a:pt x="992" y="0"/>
                      <a:pt x="640" y="0"/>
                    </a:cubicBezTo>
                    <a:cubicBezTo>
                      <a:pt x="288" y="0"/>
                      <a:pt x="0" y="288"/>
                      <a:pt x="0" y="640"/>
                    </a:cubicBezTo>
                    <a:cubicBezTo>
                      <a:pt x="0" y="992"/>
                      <a:pt x="288" y="1280"/>
                      <a:pt x="640" y="1280"/>
                    </a:cubicBezTo>
                    <a:close/>
                    <a:moveTo>
                      <a:pt x="640" y="256"/>
                    </a:moveTo>
                    <a:cubicBezTo>
                      <a:pt x="854" y="256"/>
                      <a:pt x="1024" y="426"/>
                      <a:pt x="1024" y="640"/>
                    </a:cubicBezTo>
                    <a:cubicBezTo>
                      <a:pt x="1024" y="848"/>
                      <a:pt x="854" y="1024"/>
                      <a:pt x="640" y="1024"/>
                    </a:cubicBezTo>
                    <a:cubicBezTo>
                      <a:pt x="427" y="1024"/>
                      <a:pt x="256" y="848"/>
                      <a:pt x="256" y="640"/>
                    </a:cubicBezTo>
                    <a:cubicBezTo>
                      <a:pt x="256" y="426"/>
                      <a:pt x="427" y="256"/>
                      <a:pt x="640" y="256"/>
                    </a:cubicBezTo>
                    <a:close/>
                    <a:moveTo>
                      <a:pt x="640" y="256"/>
                    </a:moveTo>
                    <a:cubicBezTo>
                      <a:pt x="640" y="256"/>
                      <a:pt x="640" y="256"/>
                      <a:pt x="640" y="256"/>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32" name="Google Shape;532;p58"/>
              <p:cNvSpPr/>
              <p:nvPr/>
            </p:nvSpPr>
            <p:spPr>
              <a:xfrm>
                <a:off x="5316" y="2987"/>
                <a:ext cx="153" cy="86"/>
              </a:xfrm>
              <a:custGeom>
                <a:avLst/>
                <a:gdLst/>
                <a:ahLst/>
                <a:cxnLst/>
                <a:rect l="l" t="t" r="r" b="b"/>
                <a:pathLst>
                  <a:path w="2112" h="1184" extrusionOk="0">
                    <a:moveTo>
                      <a:pt x="128" y="1184"/>
                    </a:moveTo>
                    <a:cubicBezTo>
                      <a:pt x="1984" y="1184"/>
                      <a:pt x="1984" y="1184"/>
                      <a:pt x="1984" y="1184"/>
                    </a:cubicBezTo>
                    <a:cubicBezTo>
                      <a:pt x="2054" y="1184"/>
                      <a:pt x="2112" y="1125"/>
                      <a:pt x="2112" y="1056"/>
                    </a:cubicBezTo>
                    <a:cubicBezTo>
                      <a:pt x="2112" y="474"/>
                      <a:pt x="1638" y="0"/>
                      <a:pt x="1056" y="0"/>
                    </a:cubicBezTo>
                    <a:cubicBezTo>
                      <a:pt x="475" y="0"/>
                      <a:pt x="0" y="474"/>
                      <a:pt x="0" y="1056"/>
                    </a:cubicBezTo>
                    <a:cubicBezTo>
                      <a:pt x="0" y="1125"/>
                      <a:pt x="59" y="1184"/>
                      <a:pt x="128" y="1184"/>
                    </a:cubicBezTo>
                    <a:close/>
                    <a:moveTo>
                      <a:pt x="1056" y="256"/>
                    </a:moveTo>
                    <a:cubicBezTo>
                      <a:pt x="1456" y="256"/>
                      <a:pt x="1787" y="549"/>
                      <a:pt x="1846" y="928"/>
                    </a:cubicBezTo>
                    <a:cubicBezTo>
                      <a:pt x="267" y="928"/>
                      <a:pt x="267" y="928"/>
                      <a:pt x="267" y="928"/>
                    </a:cubicBezTo>
                    <a:cubicBezTo>
                      <a:pt x="326" y="549"/>
                      <a:pt x="656" y="256"/>
                      <a:pt x="1056" y="256"/>
                    </a:cubicBezTo>
                    <a:close/>
                    <a:moveTo>
                      <a:pt x="1056" y="256"/>
                    </a:moveTo>
                    <a:cubicBezTo>
                      <a:pt x="1056" y="256"/>
                      <a:pt x="1056" y="256"/>
                      <a:pt x="1056" y="256"/>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33" name="Google Shape;533;p58"/>
              <p:cNvSpPr/>
              <p:nvPr/>
            </p:nvSpPr>
            <p:spPr>
              <a:xfrm>
                <a:off x="5564" y="3214"/>
                <a:ext cx="20" cy="20"/>
              </a:xfrm>
              <a:custGeom>
                <a:avLst/>
                <a:gdLst/>
                <a:ahLst/>
                <a:cxnLst/>
                <a:rect l="l" t="t" r="r" b="b"/>
                <a:pathLst>
                  <a:path w="272" h="278" extrusionOk="0">
                    <a:moveTo>
                      <a:pt x="139" y="278"/>
                    </a:moveTo>
                    <a:cubicBezTo>
                      <a:pt x="213" y="278"/>
                      <a:pt x="272" y="214"/>
                      <a:pt x="272" y="139"/>
                    </a:cubicBezTo>
                    <a:cubicBezTo>
                      <a:pt x="272" y="64"/>
                      <a:pt x="213" y="0"/>
                      <a:pt x="139" y="0"/>
                    </a:cubicBezTo>
                    <a:cubicBezTo>
                      <a:pt x="64" y="0"/>
                      <a:pt x="0" y="64"/>
                      <a:pt x="0" y="139"/>
                    </a:cubicBezTo>
                    <a:cubicBezTo>
                      <a:pt x="0" y="214"/>
                      <a:pt x="64" y="278"/>
                      <a:pt x="139" y="278"/>
                    </a:cubicBezTo>
                    <a:close/>
                    <a:moveTo>
                      <a:pt x="139" y="278"/>
                    </a:moveTo>
                    <a:cubicBezTo>
                      <a:pt x="139" y="278"/>
                      <a:pt x="139" y="278"/>
                      <a:pt x="139" y="278"/>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34" name="Google Shape;534;p58"/>
              <p:cNvSpPr/>
              <p:nvPr/>
            </p:nvSpPr>
            <p:spPr>
              <a:xfrm>
                <a:off x="5514" y="3214"/>
                <a:ext cx="19" cy="20"/>
              </a:xfrm>
              <a:custGeom>
                <a:avLst/>
                <a:gdLst/>
                <a:ahLst/>
                <a:cxnLst/>
                <a:rect l="l" t="t" r="r" b="b"/>
                <a:pathLst>
                  <a:path w="272" h="278" extrusionOk="0">
                    <a:moveTo>
                      <a:pt x="139" y="278"/>
                    </a:moveTo>
                    <a:cubicBezTo>
                      <a:pt x="214" y="278"/>
                      <a:pt x="272" y="214"/>
                      <a:pt x="272" y="139"/>
                    </a:cubicBezTo>
                    <a:cubicBezTo>
                      <a:pt x="272" y="64"/>
                      <a:pt x="214" y="0"/>
                      <a:pt x="139" y="0"/>
                    </a:cubicBezTo>
                    <a:cubicBezTo>
                      <a:pt x="59" y="0"/>
                      <a:pt x="0" y="64"/>
                      <a:pt x="0" y="139"/>
                    </a:cubicBezTo>
                    <a:cubicBezTo>
                      <a:pt x="0" y="214"/>
                      <a:pt x="59" y="278"/>
                      <a:pt x="139" y="278"/>
                    </a:cubicBezTo>
                    <a:close/>
                    <a:moveTo>
                      <a:pt x="139" y="278"/>
                    </a:moveTo>
                    <a:cubicBezTo>
                      <a:pt x="139" y="278"/>
                      <a:pt x="139" y="278"/>
                      <a:pt x="139" y="278"/>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35" name="Google Shape;535;p58"/>
              <p:cNvSpPr/>
              <p:nvPr/>
            </p:nvSpPr>
            <p:spPr>
              <a:xfrm>
                <a:off x="5615" y="3214"/>
                <a:ext cx="20" cy="20"/>
              </a:xfrm>
              <a:custGeom>
                <a:avLst/>
                <a:gdLst/>
                <a:ahLst/>
                <a:cxnLst/>
                <a:rect l="l" t="t" r="r" b="b"/>
                <a:pathLst>
                  <a:path w="277" h="278" extrusionOk="0">
                    <a:moveTo>
                      <a:pt x="138" y="278"/>
                    </a:moveTo>
                    <a:cubicBezTo>
                      <a:pt x="213" y="278"/>
                      <a:pt x="277" y="214"/>
                      <a:pt x="277" y="139"/>
                    </a:cubicBezTo>
                    <a:cubicBezTo>
                      <a:pt x="277" y="64"/>
                      <a:pt x="213" y="0"/>
                      <a:pt x="138" y="0"/>
                    </a:cubicBezTo>
                    <a:cubicBezTo>
                      <a:pt x="64" y="0"/>
                      <a:pt x="0" y="64"/>
                      <a:pt x="0" y="139"/>
                    </a:cubicBezTo>
                    <a:cubicBezTo>
                      <a:pt x="0" y="214"/>
                      <a:pt x="64" y="278"/>
                      <a:pt x="138" y="278"/>
                    </a:cubicBezTo>
                    <a:close/>
                    <a:moveTo>
                      <a:pt x="138" y="278"/>
                    </a:moveTo>
                    <a:cubicBezTo>
                      <a:pt x="138" y="278"/>
                      <a:pt x="138" y="278"/>
                      <a:pt x="138" y="278"/>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36" name="Google Shape;536;p58"/>
              <p:cNvSpPr/>
              <p:nvPr/>
            </p:nvSpPr>
            <p:spPr>
              <a:xfrm>
                <a:off x="5102" y="3178"/>
                <a:ext cx="582" cy="93"/>
              </a:xfrm>
              <a:custGeom>
                <a:avLst/>
                <a:gdLst/>
                <a:ahLst/>
                <a:cxnLst/>
                <a:rect l="l" t="t" r="r" b="b"/>
                <a:pathLst>
                  <a:path w="8021" h="1280" extrusionOk="0">
                    <a:moveTo>
                      <a:pt x="7893" y="0"/>
                    </a:moveTo>
                    <a:cubicBezTo>
                      <a:pt x="128" y="0"/>
                      <a:pt x="128" y="0"/>
                      <a:pt x="128" y="0"/>
                    </a:cubicBezTo>
                    <a:cubicBezTo>
                      <a:pt x="58" y="0"/>
                      <a:pt x="0" y="59"/>
                      <a:pt x="0" y="128"/>
                    </a:cubicBezTo>
                    <a:cubicBezTo>
                      <a:pt x="0" y="1152"/>
                      <a:pt x="0" y="1152"/>
                      <a:pt x="0" y="1152"/>
                    </a:cubicBezTo>
                    <a:cubicBezTo>
                      <a:pt x="0" y="1221"/>
                      <a:pt x="58" y="1280"/>
                      <a:pt x="128" y="1280"/>
                    </a:cubicBezTo>
                    <a:cubicBezTo>
                      <a:pt x="7893" y="1280"/>
                      <a:pt x="7893" y="1280"/>
                      <a:pt x="7893" y="1280"/>
                    </a:cubicBezTo>
                    <a:cubicBezTo>
                      <a:pt x="7962" y="1280"/>
                      <a:pt x="8021" y="1221"/>
                      <a:pt x="8021" y="1152"/>
                    </a:cubicBezTo>
                    <a:cubicBezTo>
                      <a:pt x="8021" y="128"/>
                      <a:pt x="8021" y="128"/>
                      <a:pt x="8021" y="128"/>
                    </a:cubicBezTo>
                    <a:cubicBezTo>
                      <a:pt x="8021" y="59"/>
                      <a:pt x="7962" y="0"/>
                      <a:pt x="7893" y="0"/>
                    </a:cubicBezTo>
                    <a:close/>
                    <a:moveTo>
                      <a:pt x="256" y="256"/>
                    </a:moveTo>
                    <a:cubicBezTo>
                      <a:pt x="4992" y="256"/>
                      <a:pt x="4992" y="256"/>
                      <a:pt x="4992" y="256"/>
                    </a:cubicBezTo>
                    <a:cubicBezTo>
                      <a:pt x="4992" y="1024"/>
                      <a:pt x="4992" y="1024"/>
                      <a:pt x="4992" y="1024"/>
                    </a:cubicBezTo>
                    <a:cubicBezTo>
                      <a:pt x="256" y="1024"/>
                      <a:pt x="256" y="1024"/>
                      <a:pt x="256" y="1024"/>
                    </a:cubicBezTo>
                    <a:lnTo>
                      <a:pt x="256" y="256"/>
                    </a:lnTo>
                    <a:close/>
                    <a:moveTo>
                      <a:pt x="7765" y="1024"/>
                    </a:moveTo>
                    <a:cubicBezTo>
                      <a:pt x="5248" y="1024"/>
                      <a:pt x="5248" y="1024"/>
                      <a:pt x="5248" y="1024"/>
                    </a:cubicBezTo>
                    <a:cubicBezTo>
                      <a:pt x="5248" y="256"/>
                      <a:pt x="5248" y="256"/>
                      <a:pt x="5248" y="256"/>
                    </a:cubicBezTo>
                    <a:cubicBezTo>
                      <a:pt x="7765" y="256"/>
                      <a:pt x="7765" y="256"/>
                      <a:pt x="7765" y="256"/>
                    </a:cubicBezTo>
                    <a:lnTo>
                      <a:pt x="7765" y="1024"/>
                    </a:lnTo>
                    <a:close/>
                    <a:moveTo>
                      <a:pt x="7765" y="1024"/>
                    </a:moveTo>
                    <a:cubicBezTo>
                      <a:pt x="7765" y="1024"/>
                      <a:pt x="7765" y="1024"/>
                      <a:pt x="7765" y="1024"/>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grpSp>
      </p:grpSp>
      <p:sp>
        <p:nvSpPr>
          <p:cNvPr id="537" name="Google Shape;537;p58"/>
          <p:cNvSpPr/>
          <p:nvPr/>
        </p:nvSpPr>
        <p:spPr>
          <a:xfrm>
            <a:off x="4074726" y="2513825"/>
            <a:ext cx="1767900" cy="1303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GB" sz="1200" b="1" i="0" u="none" strike="noStrike" cap="none">
                <a:solidFill>
                  <a:srgbClr val="D71F85"/>
                </a:solidFill>
              </a:rPr>
              <a:t>3. </a:t>
            </a:r>
            <a:r>
              <a:rPr lang="en-GB" sz="1200" b="1">
                <a:solidFill>
                  <a:srgbClr val="D71F85"/>
                </a:solidFill>
              </a:rPr>
              <a:t>PROMOTE</a:t>
            </a:r>
            <a:br>
              <a:rPr lang="en-GB" sz="1200" b="1" i="0" u="none" strike="noStrike" cap="none">
                <a:solidFill>
                  <a:srgbClr val="D71F85"/>
                </a:solidFill>
              </a:rPr>
            </a:br>
            <a:r>
              <a:rPr lang="en-GB" sz="1200" b="1" i="0" u="none" strike="noStrike" cap="none">
                <a:solidFill>
                  <a:srgbClr val="D71F85"/>
                </a:solidFill>
              </a:rPr>
              <a:t>&amp; SHARE</a:t>
            </a:r>
            <a:endParaRPr sz="1200" i="0" u="none" strike="noStrike" cap="none">
              <a:solidFill>
                <a:srgbClr val="D71F85"/>
              </a:solidFill>
            </a:endParaRPr>
          </a:p>
          <a:p>
            <a:pPr marL="0" marR="0" lvl="0" indent="0" algn="l" rtl="0">
              <a:lnSpc>
                <a:spcPct val="100000"/>
              </a:lnSpc>
              <a:spcBef>
                <a:spcPts val="0"/>
              </a:spcBef>
              <a:spcAft>
                <a:spcPts val="0"/>
              </a:spcAft>
              <a:buClr>
                <a:srgbClr val="000000"/>
              </a:buClr>
              <a:buSzPts val="700"/>
              <a:buFont typeface="Arial"/>
              <a:buNone/>
            </a:pPr>
            <a:r>
              <a:rPr lang="en-GB" sz="1200" i="0" u="none" strike="noStrike" cap="none">
                <a:solidFill>
                  <a:srgbClr val="3F3F3F"/>
                </a:solidFill>
              </a:rPr>
              <a:t>What channels can we leverage to promote, share and publicise our </a:t>
            </a:r>
            <a:r>
              <a:rPr lang="en-GB" sz="1200">
                <a:solidFill>
                  <a:srgbClr val="3F3F3F"/>
                </a:solidFill>
              </a:rPr>
              <a:t>work </a:t>
            </a:r>
            <a:r>
              <a:rPr lang="en-GB" sz="1200" i="0" u="none" strike="noStrike" cap="none">
                <a:solidFill>
                  <a:srgbClr val="3F3F3F"/>
                </a:solidFill>
              </a:rPr>
              <a:t>and solutions </a:t>
            </a:r>
            <a:r>
              <a:rPr lang="en-GB" sz="1200">
                <a:solidFill>
                  <a:srgbClr val="3F3F3F"/>
                </a:solidFill>
              </a:rPr>
              <a:t>to ensure they are easy </a:t>
            </a:r>
            <a:br>
              <a:rPr lang="en-GB" sz="1200">
                <a:solidFill>
                  <a:srgbClr val="3F3F3F"/>
                </a:solidFill>
              </a:rPr>
            </a:br>
            <a:r>
              <a:rPr lang="en-GB" sz="1200">
                <a:solidFill>
                  <a:srgbClr val="3F3F3F"/>
                </a:solidFill>
              </a:rPr>
              <a:t>to find and top of mind?</a:t>
            </a:r>
            <a:endParaRPr sz="1200" i="0" u="none" strike="noStrike" cap="none">
              <a:solidFill>
                <a:srgbClr val="3F3F3F"/>
              </a:solidFill>
            </a:endParaRPr>
          </a:p>
        </p:txBody>
      </p:sp>
      <p:sp>
        <p:nvSpPr>
          <p:cNvPr id="538" name="Google Shape;538;p58"/>
          <p:cNvSpPr txBox="1"/>
          <p:nvPr/>
        </p:nvSpPr>
        <p:spPr>
          <a:xfrm>
            <a:off x="323850" y="1877875"/>
            <a:ext cx="5664600" cy="523200"/>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b="1" i="0" u="none" strike="noStrike" cap="none">
                <a:solidFill>
                  <a:schemeClr val="accent5"/>
                </a:solidFill>
              </a:rPr>
              <a:t>Leveraging experience from the</a:t>
            </a:r>
            <a:br>
              <a:rPr lang="en-GB" b="1" i="0" u="none" strike="noStrike" cap="none">
                <a:solidFill>
                  <a:schemeClr val="accent5"/>
                </a:solidFill>
              </a:rPr>
            </a:br>
            <a:r>
              <a:rPr lang="en-GB" b="1">
                <a:solidFill>
                  <a:schemeClr val="accent5"/>
                </a:solidFill>
              </a:rPr>
              <a:t>existing NHS </a:t>
            </a:r>
            <a:r>
              <a:rPr lang="en-GB" b="1" i="0" u="none" strike="noStrike" cap="none">
                <a:solidFill>
                  <a:schemeClr val="accent5"/>
                </a:solidFill>
              </a:rPr>
              <a:t>RPA community  </a:t>
            </a:r>
            <a:endParaRPr i="0" u="none" strike="noStrike" cap="none">
              <a:solidFill>
                <a:schemeClr val="accent5"/>
              </a:solidFill>
            </a:endParaRPr>
          </a:p>
        </p:txBody>
      </p:sp>
      <p:sp>
        <p:nvSpPr>
          <p:cNvPr id="539" name="Google Shape;539;p58"/>
          <p:cNvSpPr/>
          <p:nvPr/>
        </p:nvSpPr>
        <p:spPr>
          <a:xfrm rot="5400000">
            <a:off x="5488499" y="3296318"/>
            <a:ext cx="1161900" cy="162000"/>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grpSp>
        <p:nvGrpSpPr>
          <p:cNvPr id="540" name="Google Shape;540;p58"/>
          <p:cNvGrpSpPr/>
          <p:nvPr/>
        </p:nvGrpSpPr>
        <p:grpSpPr>
          <a:xfrm>
            <a:off x="6401284" y="2014281"/>
            <a:ext cx="600000" cy="419100"/>
            <a:chOff x="6724649" y="1638300"/>
            <a:chExt cx="600000" cy="419100"/>
          </a:xfrm>
        </p:grpSpPr>
        <p:sp>
          <p:nvSpPr>
            <p:cNvPr id="541" name="Google Shape;541;p58"/>
            <p:cNvSpPr/>
            <p:nvPr/>
          </p:nvSpPr>
          <p:spPr>
            <a:xfrm>
              <a:off x="6724649" y="1638300"/>
              <a:ext cx="600000" cy="419100"/>
            </a:xfrm>
            <a:prstGeom prst="roundRect">
              <a:avLst>
                <a:gd name="adj" fmla="val 16667"/>
              </a:avLst>
            </a:prstGeom>
            <a:solidFill>
              <a:schemeClr val="lt1"/>
            </a:solidFill>
            <a:ln w="127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grpSp>
          <p:nvGrpSpPr>
            <p:cNvPr id="542" name="Google Shape;542;p58"/>
            <p:cNvGrpSpPr/>
            <p:nvPr/>
          </p:nvGrpSpPr>
          <p:grpSpPr>
            <a:xfrm>
              <a:off x="6860130" y="1681832"/>
              <a:ext cx="331131" cy="331123"/>
              <a:chOff x="3460" y="1254"/>
              <a:chExt cx="638" cy="638"/>
            </a:xfrm>
          </p:grpSpPr>
          <p:sp>
            <p:nvSpPr>
              <p:cNvPr id="543" name="Google Shape;543;p58"/>
              <p:cNvSpPr/>
              <p:nvPr/>
            </p:nvSpPr>
            <p:spPr>
              <a:xfrm>
                <a:off x="3460" y="1254"/>
                <a:ext cx="638" cy="638"/>
              </a:xfrm>
              <a:custGeom>
                <a:avLst/>
                <a:gdLst/>
                <a:ahLst/>
                <a:cxnLst/>
                <a:rect l="l" t="t" r="r" b="b"/>
                <a:pathLst>
                  <a:path w="192" h="192" extrusionOk="0">
                    <a:moveTo>
                      <a:pt x="189" y="64"/>
                    </a:moveTo>
                    <a:cubicBezTo>
                      <a:pt x="128" y="64"/>
                      <a:pt x="128" y="64"/>
                      <a:pt x="128" y="64"/>
                    </a:cubicBezTo>
                    <a:cubicBezTo>
                      <a:pt x="128" y="3"/>
                      <a:pt x="128" y="3"/>
                      <a:pt x="128" y="3"/>
                    </a:cubicBezTo>
                    <a:cubicBezTo>
                      <a:pt x="128" y="1"/>
                      <a:pt x="127" y="0"/>
                      <a:pt x="125" y="0"/>
                    </a:cubicBezTo>
                    <a:cubicBezTo>
                      <a:pt x="67" y="0"/>
                      <a:pt x="67" y="0"/>
                      <a:pt x="67" y="0"/>
                    </a:cubicBezTo>
                    <a:cubicBezTo>
                      <a:pt x="65" y="0"/>
                      <a:pt x="64" y="1"/>
                      <a:pt x="64" y="3"/>
                    </a:cubicBezTo>
                    <a:cubicBezTo>
                      <a:pt x="64" y="64"/>
                      <a:pt x="64" y="64"/>
                      <a:pt x="64" y="64"/>
                    </a:cubicBezTo>
                    <a:cubicBezTo>
                      <a:pt x="3" y="64"/>
                      <a:pt x="3" y="64"/>
                      <a:pt x="3" y="64"/>
                    </a:cubicBezTo>
                    <a:cubicBezTo>
                      <a:pt x="1" y="64"/>
                      <a:pt x="0" y="65"/>
                      <a:pt x="0" y="67"/>
                    </a:cubicBezTo>
                    <a:cubicBezTo>
                      <a:pt x="0" y="125"/>
                      <a:pt x="0" y="125"/>
                      <a:pt x="0" y="125"/>
                    </a:cubicBezTo>
                    <a:cubicBezTo>
                      <a:pt x="0" y="127"/>
                      <a:pt x="1" y="128"/>
                      <a:pt x="3" y="128"/>
                    </a:cubicBezTo>
                    <a:cubicBezTo>
                      <a:pt x="64" y="128"/>
                      <a:pt x="64" y="128"/>
                      <a:pt x="64" y="128"/>
                    </a:cubicBezTo>
                    <a:cubicBezTo>
                      <a:pt x="64" y="189"/>
                      <a:pt x="64" y="189"/>
                      <a:pt x="64" y="189"/>
                    </a:cubicBezTo>
                    <a:cubicBezTo>
                      <a:pt x="64" y="191"/>
                      <a:pt x="65" y="192"/>
                      <a:pt x="67" y="192"/>
                    </a:cubicBezTo>
                    <a:cubicBezTo>
                      <a:pt x="102" y="192"/>
                      <a:pt x="102" y="192"/>
                      <a:pt x="102" y="192"/>
                    </a:cubicBezTo>
                    <a:cubicBezTo>
                      <a:pt x="102" y="186"/>
                      <a:pt x="102" y="186"/>
                      <a:pt x="102" y="186"/>
                    </a:cubicBezTo>
                    <a:cubicBezTo>
                      <a:pt x="70" y="186"/>
                      <a:pt x="70" y="186"/>
                      <a:pt x="70" y="186"/>
                    </a:cubicBezTo>
                    <a:cubicBezTo>
                      <a:pt x="70" y="125"/>
                      <a:pt x="70" y="125"/>
                      <a:pt x="70" y="125"/>
                    </a:cubicBezTo>
                    <a:cubicBezTo>
                      <a:pt x="70" y="123"/>
                      <a:pt x="69" y="122"/>
                      <a:pt x="67" y="122"/>
                    </a:cubicBezTo>
                    <a:cubicBezTo>
                      <a:pt x="6" y="122"/>
                      <a:pt x="6" y="122"/>
                      <a:pt x="6" y="122"/>
                    </a:cubicBezTo>
                    <a:cubicBezTo>
                      <a:pt x="6" y="70"/>
                      <a:pt x="6" y="70"/>
                      <a:pt x="6" y="70"/>
                    </a:cubicBezTo>
                    <a:cubicBezTo>
                      <a:pt x="67" y="70"/>
                      <a:pt x="67" y="70"/>
                      <a:pt x="67" y="70"/>
                    </a:cubicBezTo>
                    <a:cubicBezTo>
                      <a:pt x="69" y="70"/>
                      <a:pt x="70" y="69"/>
                      <a:pt x="70" y="67"/>
                    </a:cubicBezTo>
                    <a:cubicBezTo>
                      <a:pt x="70" y="6"/>
                      <a:pt x="70" y="6"/>
                      <a:pt x="70" y="6"/>
                    </a:cubicBezTo>
                    <a:cubicBezTo>
                      <a:pt x="122" y="6"/>
                      <a:pt x="122" y="6"/>
                      <a:pt x="122" y="6"/>
                    </a:cubicBezTo>
                    <a:cubicBezTo>
                      <a:pt x="122" y="67"/>
                      <a:pt x="122" y="67"/>
                      <a:pt x="122" y="67"/>
                    </a:cubicBezTo>
                    <a:cubicBezTo>
                      <a:pt x="122" y="69"/>
                      <a:pt x="123" y="70"/>
                      <a:pt x="125" y="70"/>
                    </a:cubicBezTo>
                    <a:cubicBezTo>
                      <a:pt x="186" y="70"/>
                      <a:pt x="186" y="70"/>
                      <a:pt x="186" y="70"/>
                    </a:cubicBezTo>
                    <a:cubicBezTo>
                      <a:pt x="186" y="125"/>
                      <a:pt x="186" y="125"/>
                      <a:pt x="186" y="125"/>
                    </a:cubicBezTo>
                    <a:cubicBezTo>
                      <a:pt x="192" y="125"/>
                      <a:pt x="192" y="125"/>
                      <a:pt x="192" y="125"/>
                    </a:cubicBezTo>
                    <a:cubicBezTo>
                      <a:pt x="192" y="67"/>
                      <a:pt x="192" y="67"/>
                      <a:pt x="192" y="67"/>
                    </a:cubicBezTo>
                    <a:cubicBezTo>
                      <a:pt x="192" y="65"/>
                      <a:pt x="191" y="64"/>
                      <a:pt x="189" y="64"/>
                    </a:cubicBezTo>
                    <a:close/>
                    <a:moveTo>
                      <a:pt x="189" y="64"/>
                    </a:moveTo>
                    <a:cubicBezTo>
                      <a:pt x="189" y="64"/>
                      <a:pt x="189" y="64"/>
                      <a:pt x="189" y="64"/>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44" name="Google Shape;544;p58"/>
              <p:cNvSpPr/>
              <p:nvPr/>
            </p:nvSpPr>
            <p:spPr>
              <a:xfrm>
                <a:off x="3842" y="1713"/>
                <a:ext cx="256" cy="179"/>
              </a:xfrm>
              <a:custGeom>
                <a:avLst/>
                <a:gdLst/>
                <a:ahLst/>
                <a:cxnLst/>
                <a:rect l="l" t="t" r="r" b="b"/>
                <a:pathLst>
                  <a:path w="77" h="54" extrusionOk="0">
                    <a:moveTo>
                      <a:pt x="55" y="0"/>
                    </a:moveTo>
                    <a:cubicBezTo>
                      <a:pt x="23" y="0"/>
                      <a:pt x="23" y="0"/>
                      <a:pt x="23" y="0"/>
                    </a:cubicBezTo>
                    <a:cubicBezTo>
                      <a:pt x="10" y="0"/>
                      <a:pt x="0" y="10"/>
                      <a:pt x="0" y="22"/>
                    </a:cubicBezTo>
                    <a:cubicBezTo>
                      <a:pt x="0" y="54"/>
                      <a:pt x="0" y="54"/>
                      <a:pt x="0" y="54"/>
                    </a:cubicBezTo>
                    <a:cubicBezTo>
                      <a:pt x="7" y="54"/>
                      <a:pt x="7" y="54"/>
                      <a:pt x="7" y="54"/>
                    </a:cubicBezTo>
                    <a:cubicBezTo>
                      <a:pt x="7" y="22"/>
                      <a:pt x="7" y="22"/>
                      <a:pt x="7" y="22"/>
                    </a:cubicBezTo>
                    <a:cubicBezTo>
                      <a:pt x="7" y="13"/>
                      <a:pt x="14" y="6"/>
                      <a:pt x="23" y="6"/>
                    </a:cubicBezTo>
                    <a:cubicBezTo>
                      <a:pt x="35" y="6"/>
                      <a:pt x="35" y="6"/>
                      <a:pt x="35" y="6"/>
                    </a:cubicBezTo>
                    <a:cubicBezTo>
                      <a:pt x="35" y="28"/>
                      <a:pt x="35" y="28"/>
                      <a:pt x="35" y="28"/>
                    </a:cubicBezTo>
                    <a:cubicBezTo>
                      <a:pt x="42" y="28"/>
                      <a:pt x="42" y="28"/>
                      <a:pt x="42" y="28"/>
                    </a:cubicBezTo>
                    <a:cubicBezTo>
                      <a:pt x="42" y="6"/>
                      <a:pt x="42" y="6"/>
                      <a:pt x="42" y="6"/>
                    </a:cubicBezTo>
                    <a:cubicBezTo>
                      <a:pt x="55" y="6"/>
                      <a:pt x="55" y="6"/>
                      <a:pt x="55" y="6"/>
                    </a:cubicBezTo>
                    <a:cubicBezTo>
                      <a:pt x="64" y="6"/>
                      <a:pt x="71" y="13"/>
                      <a:pt x="71" y="22"/>
                    </a:cubicBezTo>
                    <a:cubicBezTo>
                      <a:pt x="71" y="54"/>
                      <a:pt x="71" y="54"/>
                      <a:pt x="71" y="54"/>
                    </a:cubicBezTo>
                    <a:cubicBezTo>
                      <a:pt x="77" y="54"/>
                      <a:pt x="77" y="54"/>
                      <a:pt x="77" y="54"/>
                    </a:cubicBezTo>
                    <a:cubicBezTo>
                      <a:pt x="77" y="22"/>
                      <a:pt x="77" y="22"/>
                      <a:pt x="77" y="22"/>
                    </a:cubicBezTo>
                    <a:cubicBezTo>
                      <a:pt x="77" y="10"/>
                      <a:pt x="67" y="0"/>
                      <a:pt x="55" y="0"/>
                    </a:cubicBezTo>
                    <a:close/>
                    <a:moveTo>
                      <a:pt x="55" y="0"/>
                    </a:moveTo>
                    <a:cubicBezTo>
                      <a:pt x="55" y="0"/>
                      <a:pt x="55" y="0"/>
                      <a:pt x="55" y="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45" name="Google Shape;545;p58"/>
              <p:cNvSpPr/>
              <p:nvPr/>
            </p:nvSpPr>
            <p:spPr>
              <a:xfrm>
                <a:off x="3905" y="1563"/>
                <a:ext cx="130" cy="136"/>
              </a:xfrm>
              <a:custGeom>
                <a:avLst/>
                <a:gdLst/>
                <a:ahLst/>
                <a:cxnLst/>
                <a:rect l="l" t="t" r="r" b="b"/>
                <a:pathLst>
                  <a:path w="39" h="41" extrusionOk="0">
                    <a:moveTo>
                      <a:pt x="16" y="41"/>
                    </a:moveTo>
                    <a:cubicBezTo>
                      <a:pt x="23" y="41"/>
                      <a:pt x="23" y="41"/>
                      <a:pt x="23" y="41"/>
                    </a:cubicBezTo>
                    <a:cubicBezTo>
                      <a:pt x="32" y="41"/>
                      <a:pt x="39" y="34"/>
                      <a:pt x="39" y="25"/>
                    </a:cubicBezTo>
                    <a:cubicBezTo>
                      <a:pt x="39" y="16"/>
                      <a:pt x="39" y="16"/>
                      <a:pt x="39" y="16"/>
                    </a:cubicBezTo>
                    <a:cubicBezTo>
                      <a:pt x="39" y="7"/>
                      <a:pt x="32" y="0"/>
                      <a:pt x="23" y="0"/>
                    </a:cubicBezTo>
                    <a:cubicBezTo>
                      <a:pt x="16" y="0"/>
                      <a:pt x="16" y="0"/>
                      <a:pt x="16" y="0"/>
                    </a:cubicBezTo>
                    <a:cubicBezTo>
                      <a:pt x="7" y="0"/>
                      <a:pt x="0" y="7"/>
                      <a:pt x="0" y="16"/>
                    </a:cubicBezTo>
                    <a:cubicBezTo>
                      <a:pt x="0" y="25"/>
                      <a:pt x="0" y="25"/>
                      <a:pt x="0" y="25"/>
                    </a:cubicBezTo>
                    <a:cubicBezTo>
                      <a:pt x="0" y="34"/>
                      <a:pt x="7" y="41"/>
                      <a:pt x="16" y="41"/>
                    </a:cubicBezTo>
                    <a:close/>
                    <a:moveTo>
                      <a:pt x="7" y="16"/>
                    </a:moveTo>
                    <a:cubicBezTo>
                      <a:pt x="7" y="10"/>
                      <a:pt x="11" y="6"/>
                      <a:pt x="16" y="6"/>
                    </a:cubicBezTo>
                    <a:cubicBezTo>
                      <a:pt x="23" y="6"/>
                      <a:pt x="23" y="6"/>
                      <a:pt x="23" y="6"/>
                    </a:cubicBezTo>
                    <a:cubicBezTo>
                      <a:pt x="28" y="6"/>
                      <a:pt x="32" y="10"/>
                      <a:pt x="32" y="16"/>
                    </a:cubicBezTo>
                    <a:cubicBezTo>
                      <a:pt x="32" y="25"/>
                      <a:pt x="32" y="25"/>
                      <a:pt x="32" y="25"/>
                    </a:cubicBezTo>
                    <a:cubicBezTo>
                      <a:pt x="32" y="31"/>
                      <a:pt x="28" y="35"/>
                      <a:pt x="23" y="35"/>
                    </a:cubicBezTo>
                    <a:cubicBezTo>
                      <a:pt x="16" y="35"/>
                      <a:pt x="16" y="35"/>
                      <a:pt x="16" y="35"/>
                    </a:cubicBezTo>
                    <a:cubicBezTo>
                      <a:pt x="11" y="35"/>
                      <a:pt x="7" y="31"/>
                      <a:pt x="7" y="25"/>
                    </a:cubicBezTo>
                    <a:lnTo>
                      <a:pt x="7" y="16"/>
                    </a:lnTo>
                    <a:close/>
                    <a:moveTo>
                      <a:pt x="7" y="16"/>
                    </a:moveTo>
                    <a:cubicBezTo>
                      <a:pt x="7" y="16"/>
                      <a:pt x="7" y="16"/>
                      <a:pt x="7" y="1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46" name="Google Shape;546;p58"/>
              <p:cNvSpPr/>
              <p:nvPr/>
            </p:nvSpPr>
            <p:spPr>
              <a:xfrm>
                <a:off x="3895" y="1819"/>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47" name="Google Shape;547;p58"/>
              <p:cNvSpPr/>
              <p:nvPr/>
            </p:nvSpPr>
            <p:spPr>
              <a:xfrm>
                <a:off x="4025" y="1819"/>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48" name="Google Shape;548;p58"/>
              <p:cNvSpPr/>
              <p:nvPr/>
            </p:nvSpPr>
            <p:spPr>
              <a:xfrm>
                <a:off x="3716" y="1297"/>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49" name="Google Shape;549;p58"/>
              <p:cNvSpPr/>
              <p:nvPr/>
            </p:nvSpPr>
            <p:spPr>
              <a:xfrm>
                <a:off x="3503" y="1510"/>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50" name="Google Shape;550;p58"/>
              <p:cNvSpPr/>
              <p:nvPr/>
            </p:nvSpPr>
            <p:spPr>
              <a:xfrm>
                <a:off x="4035" y="1510"/>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51" name="Google Shape;551;p58"/>
              <p:cNvSpPr/>
              <p:nvPr/>
            </p:nvSpPr>
            <p:spPr>
              <a:xfrm>
                <a:off x="3503" y="1616"/>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52" name="Google Shape;552;p58"/>
              <p:cNvSpPr/>
              <p:nvPr/>
            </p:nvSpPr>
            <p:spPr>
              <a:xfrm>
                <a:off x="3716" y="1829"/>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53" name="Google Shape;553;p58"/>
              <p:cNvSpPr/>
              <p:nvPr/>
            </p:nvSpPr>
            <p:spPr>
              <a:xfrm>
                <a:off x="3822" y="1297"/>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54" name="Google Shape;554;p58"/>
              <p:cNvSpPr/>
              <p:nvPr/>
            </p:nvSpPr>
            <p:spPr>
              <a:xfrm>
                <a:off x="3905" y="1424"/>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55" name="Google Shape;555;p58"/>
              <p:cNvSpPr/>
              <p:nvPr/>
            </p:nvSpPr>
            <p:spPr>
              <a:xfrm>
                <a:off x="3948" y="1424"/>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56" name="Google Shape;556;p58"/>
              <p:cNvSpPr/>
              <p:nvPr/>
            </p:nvSpPr>
            <p:spPr>
              <a:xfrm>
                <a:off x="3992" y="1424"/>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57" name="Google Shape;557;p58"/>
              <p:cNvSpPr/>
              <p:nvPr/>
            </p:nvSpPr>
            <p:spPr>
              <a:xfrm>
                <a:off x="3629" y="1424"/>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58" name="Google Shape;558;p58"/>
              <p:cNvSpPr/>
              <p:nvPr/>
            </p:nvSpPr>
            <p:spPr>
              <a:xfrm>
                <a:off x="3586" y="1424"/>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59" name="Google Shape;559;p58"/>
              <p:cNvSpPr/>
              <p:nvPr/>
            </p:nvSpPr>
            <p:spPr>
              <a:xfrm>
                <a:off x="3546" y="1424"/>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60" name="Google Shape;560;p58"/>
              <p:cNvSpPr/>
              <p:nvPr/>
            </p:nvSpPr>
            <p:spPr>
              <a:xfrm>
                <a:off x="3629" y="1699"/>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61" name="Google Shape;561;p58"/>
              <p:cNvSpPr/>
              <p:nvPr/>
            </p:nvSpPr>
            <p:spPr>
              <a:xfrm>
                <a:off x="3586" y="1699"/>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62" name="Google Shape;562;p58"/>
              <p:cNvSpPr/>
              <p:nvPr/>
            </p:nvSpPr>
            <p:spPr>
              <a:xfrm>
                <a:off x="3629" y="1743"/>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63" name="Google Shape;563;p58"/>
              <p:cNvSpPr/>
              <p:nvPr/>
            </p:nvSpPr>
            <p:spPr>
              <a:xfrm>
                <a:off x="3629" y="1786"/>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64" name="Google Shape;564;p58"/>
              <p:cNvSpPr/>
              <p:nvPr/>
            </p:nvSpPr>
            <p:spPr>
              <a:xfrm>
                <a:off x="3586" y="1743"/>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65" name="Google Shape;565;p58"/>
              <p:cNvSpPr/>
              <p:nvPr/>
            </p:nvSpPr>
            <p:spPr>
              <a:xfrm>
                <a:off x="3546" y="1699"/>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66" name="Google Shape;566;p58"/>
              <p:cNvSpPr/>
              <p:nvPr/>
            </p:nvSpPr>
            <p:spPr>
              <a:xfrm>
                <a:off x="3629" y="1380"/>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67" name="Google Shape;567;p58"/>
              <p:cNvSpPr/>
              <p:nvPr/>
            </p:nvSpPr>
            <p:spPr>
              <a:xfrm>
                <a:off x="3629" y="1340"/>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68" name="Google Shape;568;p58"/>
              <p:cNvSpPr/>
              <p:nvPr/>
            </p:nvSpPr>
            <p:spPr>
              <a:xfrm>
                <a:off x="3586" y="1380"/>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69" name="Google Shape;569;p58"/>
              <p:cNvSpPr/>
              <p:nvPr/>
            </p:nvSpPr>
            <p:spPr>
              <a:xfrm>
                <a:off x="3948" y="1380"/>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70" name="Google Shape;570;p58"/>
              <p:cNvSpPr/>
              <p:nvPr/>
            </p:nvSpPr>
            <p:spPr>
              <a:xfrm>
                <a:off x="3905" y="1380"/>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571" name="Google Shape;571;p58"/>
              <p:cNvSpPr/>
              <p:nvPr/>
            </p:nvSpPr>
            <p:spPr>
              <a:xfrm>
                <a:off x="3905" y="1340"/>
                <a:ext cx="0" cy="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grpSp>
      </p:grpSp>
      <p:grpSp>
        <p:nvGrpSpPr>
          <p:cNvPr id="572" name="Google Shape;572;p58"/>
          <p:cNvGrpSpPr/>
          <p:nvPr/>
        </p:nvGrpSpPr>
        <p:grpSpPr>
          <a:xfrm>
            <a:off x="2821736" y="3571402"/>
            <a:ext cx="516447" cy="516002"/>
            <a:chOff x="8213470" y="4368441"/>
            <a:chExt cx="371064" cy="371064"/>
          </a:xfrm>
        </p:grpSpPr>
        <p:sp>
          <p:nvSpPr>
            <p:cNvPr id="573" name="Google Shape;573;p58"/>
            <p:cNvSpPr/>
            <p:nvPr/>
          </p:nvSpPr>
          <p:spPr>
            <a:xfrm>
              <a:off x="8213470" y="4368441"/>
              <a:ext cx="371064" cy="371064"/>
            </a:xfrm>
            <a:custGeom>
              <a:avLst/>
              <a:gdLst/>
              <a:ahLst/>
              <a:cxnLst/>
              <a:rect l="l" t="t" r="r" b="b"/>
              <a:pathLst>
                <a:path w="648147" h="648147" extrusionOk="0">
                  <a:moveTo>
                    <a:pt x="0" y="324074"/>
                  </a:moveTo>
                  <a:cubicBezTo>
                    <a:pt x="0" y="145093"/>
                    <a:pt x="145093" y="0"/>
                    <a:pt x="324074" y="0"/>
                  </a:cubicBezTo>
                  <a:cubicBezTo>
                    <a:pt x="503055" y="0"/>
                    <a:pt x="648148" y="145093"/>
                    <a:pt x="648148" y="324074"/>
                  </a:cubicBezTo>
                  <a:cubicBezTo>
                    <a:pt x="648148" y="503055"/>
                    <a:pt x="503055" y="648148"/>
                    <a:pt x="324074" y="648148"/>
                  </a:cubicBezTo>
                  <a:cubicBezTo>
                    <a:pt x="145093" y="648148"/>
                    <a:pt x="0" y="503055"/>
                    <a:pt x="0" y="324074"/>
                  </a:cubicBezTo>
                  <a:close/>
                </a:path>
              </a:pathLst>
            </a:custGeom>
            <a:solidFill>
              <a:srgbClr val="FFFFFF"/>
            </a:solid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Verdana"/>
                <a:ea typeface="Verdana"/>
                <a:cs typeface="Verdana"/>
                <a:sym typeface="Verdana"/>
              </a:endParaRPr>
            </a:p>
          </p:txBody>
        </p:sp>
        <p:grpSp>
          <p:nvGrpSpPr>
            <p:cNvPr id="574" name="Google Shape;574;p58"/>
            <p:cNvGrpSpPr/>
            <p:nvPr/>
          </p:nvGrpSpPr>
          <p:grpSpPr>
            <a:xfrm>
              <a:off x="8279856" y="4432451"/>
              <a:ext cx="251980" cy="251987"/>
              <a:chOff x="4520358" y="4043654"/>
              <a:chExt cx="416702" cy="369049"/>
            </a:xfrm>
          </p:grpSpPr>
          <p:sp>
            <p:nvSpPr>
              <p:cNvPr id="575" name="Google Shape;575;p58"/>
              <p:cNvSpPr/>
              <p:nvPr/>
            </p:nvSpPr>
            <p:spPr>
              <a:xfrm>
                <a:off x="4520358" y="4043654"/>
                <a:ext cx="416702" cy="293688"/>
              </a:xfrm>
              <a:custGeom>
                <a:avLst/>
                <a:gdLst/>
                <a:ahLst/>
                <a:cxnLst/>
                <a:rect l="l" t="t" r="r" b="b"/>
                <a:pathLst>
                  <a:path w="159" h="112" extrusionOk="0">
                    <a:moveTo>
                      <a:pt x="86" y="35"/>
                    </a:moveTo>
                    <a:cubicBezTo>
                      <a:pt x="115" y="35"/>
                      <a:pt x="115" y="35"/>
                      <a:pt x="115" y="35"/>
                    </a:cubicBezTo>
                    <a:cubicBezTo>
                      <a:pt x="115" y="64"/>
                      <a:pt x="115" y="64"/>
                      <a:pt x="115" y="64"/>
                    </a:cubicBezTo>
                    <a:cubicBezTo>
                      <a:pt x="159" y="32"/>
                      <a:pt x="159" y="32"/>
                      <a:pt x="159" y="32"/>
                    </a:cubicBezTo>
                    <a:cubicBezTo>
                      <a:pt x="115" y="0"/>
                      <a:pt x="115" y="0"/>
                      <a:pt x="115" y="0"/>
                    </a:cubicBezTo>
                    <a:cubicBezTo>
                      <a:pt x="115" y="29"/>
                      <a:pt x="115" y="29"/>
                      <a:pt x="115" y="29"/>
                    </a:cubicBezTo>
                    <a:cubicBezTo>
                      <a:pt x="86" y="29"/>
                      <a:pt x="86" y="29"/>
                      <a:pt x="86" y="29"/>
                    </a:cubicBezTo>
                    <a:cubicBezTo>
                      <a:pt x="63" y="29"/>
                      <a:pt x="45" y="47"/>
                      <a:pt x="45" y="70"/>
                    </a:cubicBezTo>
                    <a:cubicBezTo>
                      <a:pt x="45" y="90"/>
                      <a:pt x="29" y="105"/>
                      <a:pt x="10" y="105"/>
                    </a:cubicBezTo>
                    <a:cubicBezTo>
                      <a:pt x="3" y="105"/>
                      <a:pt x="3" y="105"/>
                      <a:pt x="3" y="105"/>
                    </a:cubicBezTo>
                    <a:cubicBezTo>
                      <a:pt x="1" y="105"/>
                      <a:pt x="0" y="107"/>
                      <a:pt x="0" y="109"/>
                    </a:cubicBezTo>
                    <a:cubicBezTo>
                      <a:pt x="0" y="110"/>
                      <a:pt x="1" y="112"/>
                      <a:pt x="3" y="112"/>
                    </a:cubicBezTo>
                    <a:cubicBezTo>
                      <a:pt x="10" y="112"/>
                      <a:pt x="10" y="112"/>
                      <a:pt x="10" y="112"/>
                    </a:cubicBezTo>
                    <a:cubicBezTo>
                      <a:pt x="33" y="112"/>
                      <a:pt x="51" y="93"/>
                      <a:pt x="51" y="70"/>
                    </a:cubicBezTo>
                    <a:cubicBezTo>
                      <a:pt x="51" y="51"/>
                      <a:pt x="67" y="35"/>
                      <a:pt x="86" y="35"/>
                    </a:cubicBezTo>
                    <a:close/>
                    <a:moveTo>
                      <a:pt x="122" y="13"/>
                    </a:moveTo>
                    <a:cubicBezTo>
                      <a:pt x="148" y="32"/>
                      <a:pt x="148" y="32"/>
                      <a:pt x="148" y="32"/>
                    </a:cubicBezTo>
                    <a:cubicBezTo>
                      <a:pt x="122" y="51"/>
                      <a:pt x="122" y="51"/>
                      <a:pt x="122" y="51"/>
                    </a:cubicBezTo>
                    <a:lnTo>
                      <a:pt x="122" y="13"/>
                    </a:lnTo>
                    <a:close/>
                    <a:moveTo>
                      <a:pt x="122" y="13"/>
                    </a:moveTo>
                    <a:cubicBezTo>
                      <a:pt x="122" y="13"/>
                      <a:pt x="122" y="13"/>
                      <a:pt x="122" y="13"/>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Verdana"/>
                  <a:ea typeface="Verdana"/>
                  <a:cs typeface="Verdana"/>
                  <a:sym typeface="Verdana"/>
                </a:endParaRPr>
              </a:p>
            </p:txBody>
          </p:sp>
          <p:sp>
            <p:nvSpPr>
              <p:cNvPr id="576" name="Google Shape;576;p58"/>
              <p:cNvSpPr/>
              <p:nvPr/>
            </p:nvSpPr>
            <p:spPr>
              <a:xfrm>
                <a:off x="4520358" y="4120124"/>
                <a:ext cx="103067" cy="41005"/>
              </a:xfrm>
              <a:custGeom>
                <a:avLst/>
                <a:gdLst/>
                <a:ahLst/>
                <a:cxnLst/>
                <a:rect l="l" t="t" r="r" b="b"/>
                <a:pathLst>
                  <a:path w="39" h="16" extrusionOk="0">
                    <a:moveTo>
                      <a:pt x="3" y="6"/>
                    </a:moveTo>
                    <a:cubicBezTo>
                      <a:pt x="10" y="6"/>
                      <a:pt x="10" y="6"/>
                      <a:pt x="10" y="6"/>
                    </a:cubicBezTo>
                    <a:cubicBezTo>
                      <a:pt x="18" y="6"/>
                      <a:pt x="27" y="9"/>
                      <a:pt x="33" y="15"/>
                    </a:cubicBezTo>
                    <a:cubicBezTo>
                      <a:pt x="34" y="16"/>
                      <a:pt x="34" y="16"/>
                      <a:pt x="35" y="16"/>
                    </a:cubicBezTo>
                    <a:cubicBezTo>
                      <a:pt x="36" y="16"/>
                      <a:pt x="37" y="16"/>
                      <a:pt x="38" y="15"/>
                    </a:cubicBezTo>
                    <a:cubicBezTo>
                      <a:pt x="39" y="13"/>
                      <a:pt x="39" y="11"/>
                      <a:pt x="37" y="10"/>
                    </a:cubicBezTo>
                    <a:cubicBezTo>
                      <a:pt x="30" y="3"/>
                      <a:pt x="20" y="0"/>
                      <a:pt x="10" y="0"/>
                    </a:cubicBezTo>
                    <a:cubicBezTo>
                      <a:pt x="3" y="0"/>
                      <a:pt x="3" y="0"/>
                      <a:pt x="3" y="0"/>
                    </a:cubicBezTo>
                    <a:cubicBezTo>
                      <a:pt x="1" y="0"/>
                      <a:pt x="0" y="1"/>
                      <a:pt x="0" y="3"/>
                    </a:cubicBezTo>
                    <a:cubicBezTo>
                      <a:pt x="0" y="5"/>
                      <a:pt x="1" y="6"/>
                      <a:pt x="3" y="6"/>
                    </a:cubicBezTo>
                    <a:close/>
                    <a:moveTo>
                      <a:pt x="3" y="6"/>
                    </a:moveTo>
                    <a:cubicBezTo>
                      <a:pt x="3" y="6"/>
                      <a:pt x="3" y="6"/>
                      <a:pt x="3" y="6"/>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Verdana"/>
                  <a:ea typeface="Verdana"/>
                  <a:cs typeface="Verdana"/>
                  <a:sym typeface="Verdana"/>
                </a:endParaRPr>
              </a:p>
            </p:txBody>
          </p:sp>
          <p:sp>
            <p:nvSpPr>
              <p:cNvPr id="577" name="Google Shape;577;p58"/>
              <p:cNvSpPr/>
              <p:nvPr/>
            </p:nvSpPr>
            <p:spPr>
              <a:xfrm>
                <a:off x="4669972" y="4245356"/>
                <a:ext cx="267088" cy="167347"/>
              </a:xfrm>
              <a:custGeom>
                <a:avLst/>
                <a:gdLst/>
                <a:ahLst/>
                <a:cxnLst/>
                <a:rect l="l" t="t" r="r" b="b"/>
                <a:pathLst>
                  <a:path w="102" h="64" extrusionOk="0">
                    <a:moveTo>
                      <a:pt x="58" y="28"/>
                    </a:moveTo>
                    <a:cubicBezTo>
                      <a:pt x="29" y="28"/>
                      <a:pt x="29" y="28"/>
                      <a:pt x="29" y="28"/>
                    </a:cubicBezTo>
                    <a:cubicBezTo>
                      <a:pt x="21" y="28"/>
                      <a:pt x="13" y="25"/>
                      <a:pt x="6" y="20"/>
                    </a:cubicBezTo>
                    <a:cubicBezTo>
                      <a:pt x="5" y="19"/>
                      <a:pt x="3" y="19"/>
                      <a:pt x="2" y="20"/>
                    </a:cubicBezTo>
                    <a:cubicBezTo>
                      <a:pt x="0" y="21"/>
                      <a:pt x="1" y="23"/>
                      <a:pt x="2" y="24"/>
                    </a:cubicBezTo>
                    <a:cubicBezTo>
                      <a:pt x="9" y="31"/>
                      <a:pt x="19" y="35"/>
                      <a:pt x="29" y="35"/>
                    </a:cubicBezTo>
                    <a:cubicBezTo>
                      <a:pt x="58" y="35"/>
                      <a:pt x="58" y="35"/>
                      <a:pt x="58" y="35"/>
                    </a:cubicBezTo>
                    <a:cubicBezTo>
                      <a:pt x="58" y="64"/>
                      <a:pt x="58" y="64"/>
                      <a:pt x="58" y="64"/>
                    </a:cubicBezTo>
                    <a:cubicBezTo>
                      <a:pt x="102" y="32"/>
                      <a:pt x="102" y="32"/>
                      <a:pt x="102" y="32"/>
                    </a:cubicBezTo>
                    <a:cubicBezTo>
                      <a:pt x="58" y="0"/>
                      <a:pt x="58" y="0"/>
                      <a:pt x="58" y="0"/>
                    </a:cubicBezTo>
                    <a:lnTo>
                      <a:pt x="58" y="28"/>
                    </a:lnTo>
                    <a:close/>
                    <a:moveTo>
                      <a:pt x="65" y="12"/>
                    </a:moveTo>
                    <a:cubicBezTo>
                      <a:pt x="91" y="32"/>
                      <a:pt x="91" y="32"/>
                      <a:pt x="91" y="32"/>
                    </a:cubicBezTo>
                    <a:cubicBezTo>
                      <a:pt x="65" y="51"/>
                      <a:pt x="65" y="51"/>
                      <a:pt x="65" y="51"/>
                    </a:cubicBezTo>
                    <a:lnTo>
                      <a:pt x="65" y="12"/>
                    </a:lnTo>
                    <a:close/>
                    <a:moveTo>
                      <a:pt x="65" y="12"/>
                    </a:moveTo>
                    <a:cubicBezTo>
                      <a:pt x="65" y="12"/>
                      <a:pt x="65" y="12"/>
                      <a:pt x="65" y="12"/>
                    </a:cubicBezTo>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Verdana"/>
                  <a:ea typeface="Verdana"/>
                  <a:cs typeface="Verdana"/>
                  <a:sym typeface="Verdana"/>
                </a:endParaRPr>
              </a:p>
            </p:txBody>
          </p:sp>
        </p:grpSp>
      </p:grpSp>
      <p:grpSp>
        <p:nvGrpSpPr>
          <p:cNvPr id="578" name="Google Shape;578;p58"/>
          <p:cNvGrpSpPr/>
          <p:nvPr/>
        </p:nvGrpSpPr>
        <p:grpSpPr>
          <a:xfrm>
            <a:off x="6401284" y="2636009"/>
            <a:ext cx="600000" cy="419100"/>
            <a:chOff x="6724649" y="2162175"/>
            <a:chExt cx="600000" cy="419100"/>
          </a:xfrm>
        </p:grpSpPr>
        <p:sp>
          <p:nvSpPr>
            <p:cNvPr id="579" name="Google Shape;579;p58"/>
            <p:cNvSpPr/>
            <p:nvPr/>
          </p:nvSpPr>
          <p:spPr>
            <a:xfrm>
              <a:off x="6724649" y="2162175"/>
              <a:ext cx="600000" cy="419100"/>
            </a:xfrm>
            <a:prstGeom prst="roundRect">
              <a:avLst>
                <a:gd name="adj" fmla="val 16667"/>
              </a:avLst>
            </a:prstGeom>
            <a:solidFill>
              <a:schemeClr val="lt1"/>
            </a:solidFill>
            <a:ln w="127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grpSp>
          <p:nvGrpSpPr>
            <p:cNvPr id="580" name="Google Shape;580;p58"/>
            <p:cNvGrpSpPr/>
            <p:nvPr/>
          </p:nvGrpSpPr>
          <p:grpSpPr>
            <a:xfrm>
              <a:off x="6842314" y="2228897"/>
              <a:ext cx="359784" cy="304496"/>
              <a:chOff x="6652696" y="2247900"/>
              <a:chExt cx="445333" cy="376899"/>
            </a:xfrm>
          </p:grpSpPr>
          <p:sp>
            <p:nvSpPr>
              <p:cNvPr id="581" name="Google Shape;581;p58"/>
              <p:cNvSpPr/>
              <p:nvPr/>
            </p:nvSpPr>
            <p:spPr>
              <a:xfrm>
                <a:off x="6786255" y="2247900"/>
                <a:ext cx="176519" cy="148880"/>
              </a:xfrm>
              <a:custGeom>
                <a:avLst/>
                <a:gdLst/>
                <a:ahLst/>
                <a:cxnLst/>
                <a:rect l="l" t="t" r="r" b="b"/>
                <a:pathLst>
                  <a:path w="1112" h="997" extrusionOk="0">
                    <a:moveTo>
                      <a:pt x="742" y="0"/>
                    </a:moveTo>
                    <a:cubicBezTo>
                      <a:pt x="370" y="0"/>
                      <a:pt x="370" y="0"/>
                      <a:pt x="370" y="0"/>
                    </a:cubicBezTo>
                    <a:cubicBezTo>
                      <a:pt x="307" y="0"/>
                      <a:pt x="249" y="34"/>
                      <a:pt x="217" y="88"/>
                    </a:cubicBezTo>
                    <a:cubicBezTo>
                      <a:pt x="31" y="411"/>
                      <a:pt x="31" y="411"/>
                      <a:pt x="31" y="411"/>
                    </a:cubicBezTo>
                    <a:cubicBezTo>
                      <a:pt x="0" y="465"/>
                      <a:pt x="0" y="532"/>
                      <a:pt x="31" y="586"/>
                    </a:cubicBezTo>
                    <a:cubicBezTo>
                      <a:pt x="217" y="909"/>
                      <a:pt x="217" y="909"/>
                      <a:pt x="217" y="909"/>
                    </a:cubicBezTo>
                    <a:cubicBezTo>
                      <a:pt x="249" y="963"/>
                      <a:pt x="307" y="997"/>
                      <a:pt x="370" y="997"/>
                    </a:cubicBezTo>
                    <a:cubicBezTo>
                      <a:pt x="742" y="997"/>
                      <a:pt x="742" y="997"/>
                      <a:pt x="742" y="997"/>
                    </a:cubicBezTo>
                    <a:cubicBezTo>
                      <a:pt x="805" y="997"/>
                      <a:pt x="863" y="963"/>
                      <a:pt x="895" y="909"/>
                    </a:cubicBezTo>
                    <a:cubicBezTo>
                      <a:pt x="1081" y="586"/>
                      <a:pt x="1081" y="586"/>
                      <a:pt x="1081" y="586"/>
                    </a:cubicBezTo>
                    <a:cubicBezTo>
                      <a:pt x="1112" y="532"/>
                      <a:pt x="1112" y="465"/>
                      <a:pt x="1081" y="411"/>
                    </a:cubicBezTo>
                    <a:cubicBezTo>
                      <a:pt x="895" y="88"/>
                      <a:pt x="895" y="88"/>
                      <a:pt x="895" y="88"/>
                    </a:cubicBezTo>
                    <a:cubicBezTo>
                      <a:pt x="863" y="34"/>
                      <a:pt x="805" y="0"/>
                      <a:pt x="742" y="0"/>
                    </a:cubicBezTo>
                    <a:close/>
                  </a:path>
                </a:pathLst>
              </a:custGeom>
              <a:noFill/>
              <a:ln w="1270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Verdana"/>
                  <a:ea typeface="Verdana"/>
                  <a:cs typeface="Verdana"/>
                  <a:sym typeface="Verdana"/>
                </a:endParaRPr>
              </a:p>
            </p:txBody>
          </p:sp>
          <p:sp>
            <p:nvSpPr>
              <p:cNvPr id="582" name="Google Shape;582;p58"/>
              <p:cNvSpPr/>
              <p:nvPr/>
            </p:nvSpPr>
            <p:spPr>
              <a:xfrm>
                <a:off x="6921510" y="2320290"/>
                <a:ext cx="176519" cy="148880"/>
              </a:xfrm>
              <a:custGeom>
                <a:avLst/>
                <a:gdLst/>
                <a:ahLst/>
                <a:cxnLst/>
                <a:rect l="l" t="t" r="r" b="b"/>
                <a:pathLst>
                  <a:path w="1112" h="997" extrusionOk="0">
                    <a:moveTo>
                      <a:pt x="742" y="0"/>
                    </a:moveTo>
                    <a:cubicBezTo>
                      <a:pt x="370" y="0"/>
                      <a:pt x="370" y="0"/>
                      <a:pt x="370" y="0"/>
                    </a:cubicBezTo>
                    <a:cubicBezTo>
                      <a:pt x="307" y="0"/>
                      <a:pt x="249" y="34"/>
                      <a:pt x="217" y="88"/>
                    </a:cubicBezTo>
                    <a:cubicBezTo>
                      <a:pt x="31" y="411"/>
                      <a:pt x="31" y="411"/>
                      <a:pt x="31" y="411"/>
                    </a:cubicBezTo>
                    <a:cubicBezTo>
                      <a:pt x="0" y="465"/>
                      <a:pt x="0" y="532"/>
                      <a:pt x="31" y="586"/>
                    </a:cubicBezTo>
                    <a:cubicBezTo>
                      <a:pt x="217" y="909"/>
                      <a:pt x="217" y="909"/>
                      <a:pt x="217" y="909"/>
                    </a:cubicBezTo>
                    <a:cubicBezTo>
                      <a:pt x="249" y="963"/>
                      <a:pt x="307" y="997"/>
                      <a:pt x="370" y="997"/>
                    </a:cubicBezTo>
                    <a:cubicBezTo>
                      <a:pt x="742" y="997"/>
                      <a:pt x="742" y="997"/>
                      <a:pt x="742" y="997"/>
                    </a:cubicBezTo>
                    <a:cubicBezTo>
                      <a:pt x="805" y="997"/>
                      <a:pt x="863" y="963"/>
                      <a:pt x="895" y="909"/>
                    </a:cubicBezTo>
                    <a:cubicBezTo>
                      <a:pt x="1081" y="586"/>
                      <a:pt x="1081" y="586"/>
                      <a:pt x="1081" y="586"/>
                    </a:cubicBezTo>
                    <a:cubicBezTo>
                      <a:pt x="1112" y="532"/>
                      <a:pt x="1112" y="465"/>
                      <a:pt x="1081" y="411"/>
                    </a:cubicBezTo>
                    <a:cubicBezTo>
                      <a:pt x="895" y="88"/>
                      <a:pt x="895" y="88"/>
                      <a:pt x="895" y="88"/>
                    </a:cubicBezTo>
                    <a:cubicBezTo>
                      <a:pt x="863" y="34"/>
                      <a:pt x="805" y="0"/>
                      <a:pt x="742" y="0"/>
                    </a:cubicBezTo>
                    <a:close/>
                  </a:path>
                </a:pathLst>
              </a:custGeom>
              <a:noFill/>
              <a:ln w="1270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Verdana"/>
                  <a:ea typeface="Verdana"/>
                  <a:cs typeface="Verdana"/>
                  <a:sym typeface="Verdana"/>
                </a:endParaRPr>
              </a:p>
            </p:txBody>
          </p:sp>
          <p:sp>
            <p:nvSpPr>
              <p:cNvPr id="583" name="Google Shape;583;p58"/>
              <p:cNvSpPr/>
              <p:nvPr/>
            </p:nvSpPr>
            <p:spPr>
              <a:xfrm>
                <a:off x="6786255" y="2396490"/>
                <a:ext cx="176519" cy="148880"/>
              </a:xfrm>
              <a:custGeom>
                <a:avLst/>
                <a:gdLst/>
                <a:ahLst/>
                <a:cxnLst/>
                <a:rect l="l" t="t" r="r" b="b"/>
                <a:pathLst>
                  <a:path w="1112" h="997" extrusionOk="0">
                    <a:moveTo>
                      <a:pt x="742" y="0"/>
                    </a:moveTo>
                    <a:cubicBezTo>
                      <a:pt x="370" y="0"/>
                      <a:pt x="370" y="0"/>
                      <a:pt x="370" y="0"/>
                    </a:cubicBezTo>
                    <a:cubicBezTo>
                      <a:pt x="307" y="0"/>
                      <a:pt x="249" y="34"/>
                      <a:pt x="217" y="88"/>
                    </a:cubicBezTo>
                    <a:cubicBezTo>
                      <a:pt x="31" y="411"/>
                      <a:pt x="31" y="411"/>
                      <a:pt x="31" y="411"/>
                    </a:cubicBezTo>
                    <a:cubicBezTo>
                      <a:pt x="0" y="465"/>
                      <a:pt x="0" y="532"/>
                      <a:pt x="31" y="586"/>
                    </a:cubicBezTo>
                    <a:cubicBezTo>
                      <a:pt x="217" y="909"/>
                      <a:pt x="217" y="909"/>
                      <a:pt x="217" y="909"/>
                    </a:cubicBezTo>
                    <a:cubicBezTo>
                      <a:pt x="249" y="963"/>
                      <a:pt x="307" y="997"/>
                      <a:pt x="370" y="997"/>
                    </a:cubicBezTo>
                    <a:cubicBezTo>
                      <a:pt x="742" y="997"/>
                      <a:pt x="742" y="997"/>
                      <a:pt x="742" y="997"/>
                    </a:cubicBezTo>
                    <a:cubicBezTo>
                      <a:pt x="805" y="997"/>
                      <a:pt x="863" y="963"/>
                      <a:pt x="895" y="909"/>
                    </a:cubicBezTo>
                    <a:cubicBezTo>
                      <a:pt x="1081" y="586"/>
                      <a:pt x="1081" y="586"/>
                      <a:pt x="1081" y="586"/>
                    </a:cubicBezTo>
                    <a:cubicBezTo>
                      <a:pt x="1112" y="532"/>
                      <a:pt x="1112" y="465"/>
                      <a:pt x="1081" y="411"/>
                    </a:cubicBezTo>
                    <a:cubicBezTo>
                      <a:pt x="895" y="88"/>
                      <a:pt x="895" y="88"/>
                      <a:pt x="895" y="88"/>
                    </a:cubicBezTo>
                    <a:cubicBezTo>
                      <a:pt x="863" y="34"/>
                      <a:pt x="805" y="0"/>
                      <a:pt x="742" y="0"/>
                    </a:cubicBezTo>
                    <a:close/>
                  </a:path>
                </a:pathLst>
              </a:custGeom>
              <a:noFill/>
              <a:ln w="1270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Verdana"/>
                  <a:ea typeface="Verdana"/>
                  <a:cs typeface="Verdana"/>
                  <a:sym typeface="Verdana"/>
                </a:endParaRPr>
              </a:p>
            </p:txBody>
          </p:sp>
          <p:sp>
            <p:nvSpPr>
              <p:cNvPr id="584" name="Google Shape;584;p58"/>
              <p:cNvSpPr/>
              <p:nvPr/>
            </p:nvSpPr>
            <p:spPr>
              <a:xfrm>
                <a:off x="6652696" y="2475919"/>
                <a:ext cx="176519" cy="148880"/>
              </a:xfrm>
              <a:custGeom>
                <a:avLst/>
                <a:gdLst/>
                <a:ahLst/>
                <a:cxnLst/>
                <a:rect l="l" t="t" r="r" b="b"/>
                <a:pathLst>
                  <a:path w="1112" h="997" extrusionOk="0">
                    <a:moveTo>
                      <a:pt x="742" y="0"/>
                    </a:moveTo>
                    <a:cubicBezTo>
                      <a:pt x="370" y="0"/>
                      <a:pt x="370" y="0"/>
                      <a:pt x="370" y="0"/>
                    </a:cubicBezTo>
                    <a:cubicBezTo>
                      <a:pt x="307" y="0"/>
                      <a:pt x="249" y="34"/>
                      <a:pt x="217" y="88"/>
                    </a:cubicBezTo>
                    <a:cubicBezTo>
                      <a:pt x="31" y="411"/>
                      <a:pt x="31" y="411"/>
                      <a:pt x="31" y="411"/>
                    </a:cubicBezTo>
                    <a:cubicBezTo>
                      <a:pt x="0" y="465"/>
                      <a:pt x="0" y="532"/>
                      <a:pt x="31" y="586"/>
                    </a:cubicBezTo>
                    <a:cubicBezTo>
                      <a:pt x="217" y="909"/>
                      <a:pt x="217" y="909"/>
                      <a:pt x="217" y="909"/>
                    </a:cubicBezTo>
                    <a:cubicBezTo>
                      <a:pt x="249" y="963"/>
                      <a:pt x="307" y="997"/>
                      <a:pt x="370" y="997"/>
                    </a:cubicBezTo>
                    <a:cubicBezTo>
                      <a:pt x="742" y="997"/>
                      <a:pt x="742" y="997"/>
                      <a:pt x="742" y="997"/>
                    </a:cubicBezTo>
                    <a:cubicBezTo>
                      <a:pt x="805" y="997"/>
                      <a:pt x="863" y="963"/>
                      <a:pt x="895" y="909"/>
                    </a:cubicBezTo>
                    <a:cubicBezTo>
                      <a:pt x="1081" y="586"/>
                      <a:pt x="1081" y="586"/>
                      <a:pt x="1081" y="586"/>
                    </a:cubicBezTo>
                    <a:cubicBezTo>
                      <a:pt x="1112" y="532"/>
                      <a:pt x="1112" y="465"/>
                      <a:pt x="1081" y="411"/>
                    </a:cubicBezTo>
                    <a:cubicBezTo>
                      <a:pt x="895" y="88"/>
                      <a:pt x="895" y="88"/>
                      <a:pt x="895" y="88"/>
                    </a:cubicBezTo>
                    <a:cubicBezTo>
                      <a:pt x="863" y="34"/>
                      <a:pt x="805" y="0"/>
                      <a:pt x="742" y="0"/>
                    </a:cubicBezTo>
                    <a:close/>
                  </a:path>
                </a:pathLst>
              </a:custGeom>
              <a:noFill/>
              <a:ln w="1270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Verdana"/>
                  <a:ea typeface="Verdana"/>
                  <a:cs typeface="Verdana"/>
                  <a:sym typeface="Verdana"/>
                </a:endParaRPr>
              </a:p>
            </p:txBody>
          </p:sp>
        </p:grpSp>
      </p:grpSp>
      <p:grpSp>
        <p:nvGrpSpPr>
          <p:cNvPr id="585" name="Google Shape;585;p58"/>
          <p:cNvGrpSpPr/>
          <p:nvPr/>
        </p:nvGrpSpPr>
        <p:grpSpPr>
          <a:xfrm>
            <a:off x="6401284" y="3264987"/>
            <a:ext cx="600000" cy="419100"/>
            <a:chOff x="6724649" y="2729865"/>
            <a:chExt cx="600000" cy="419100"/>
          </a:xfrm>
        </p:grpSpPr>
        <p:sp>
          <p:nvSpPr>
            <p:cNvPr id="586" name="Google Shape;586;p58"/>
            <p:cNvSpPr/>
            <p:nvPr/>
          </p:nvSpPr>
          <p:spPr>
            <a:xfrm>
              <a:off x="6724649" y="2729865"/>
              <a:ext cx="600000" cy="419100"/>
            </a:xfrm>
            <a:prstGeom prst="roundRect">
              <a:avLst>
                <a:gd name="adj" fmla="val 16667"/>
              </a:avLst>
            </a:prstGeom>
            <a:solidFill>
              <a:schemeClr val="lt1"/>
            </a:solidFill>
            <a:ln w="127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sp>
          <p:nvSpPr>
            <p:cNvPr id="587" name="Google Shape;587;p58"/>
            <p:cNvSpPr/>
            <p:nvPr/>
          </p:nvSpPr>
          <p:spPr>
            <a:xfrm>
              <a:off x="6876074" y="2806700"/>
              <a:ext cx="298448" cy="297933"/>
            </a:xfrm>
            <a:custGeom>
              <a:avLst/>
              <a:gdLst/>
              <a:ahLst/>
              <a:cxnLst/>
              <a:rect l="l" t="t" r="r" b="b"/>
              <a:pathLst>
                <a:path w="2052" h="2048" extrusionOk="0">
                  <a:moveTo>
                    <a:pt x="771" y="1215"/>
                  </a:moveTo>
                  <a:cubicBezTo>
                    <a:pt x="714" y="719"/>
                    <a:pt x="714" y="719"/>
                    <a:pt x="714" y="719"/>
                  </a:cubicBezTo>
                  <a:cubicBezTo>
                    <a:pt x="701" y="601"/>
                    <a:pt x="607" y="512"/>
                    <a:pt x="497" y="512"/>
                  </a:cubicBezTo>
                  <a:cubicBezTo>
                    <a:pt x="480" y="512"/>
                    <a:pt x="465" y="522"/>
                    <a:pt x="458" y="538"/>
                  </a:cubicBezTo>
                  <a:cubicBezTo>
                    <a:pt x="386" y="702"/>
                    <a:pt x="386" y="702"/>
                    <a:pt x="386" y="702"/>
                  </a:cubicBezTo>
                  <a:cubicBezTo>
                    <a:pt x="318" y="538"/>
                    <a:pt x="318" y="538"/>
                    <a:pt x="318" y="538"/>
                  </a:cubicBezTo>
                  <a:cubicBezTo>
                    <a:pt x="312" y="522"/>
                    <a:pt x="296" y="512"/>
                    <a:pt x="279" y="512"/>
                  </a:cubicBezTo>
                  <a:cubicBezTo>
                    <a:pt x="168" y="512"/>
                    <a:pt x="75" y="601"/>
                    <a:pt x="61" y="719"/>
                  </a:cubicBezTo>
                  <a:cubicBezTo>
                    <a:pt x="5" y="1215"/>
                    <a:pt x="5" y="1215"/>
                    <a:pt x="5" y="1215"/>
                  </a:cubicBezTo>
                  <a:cubicBezTo>
                    <a:pt x="0" y="1256"/>
                    <a:pt x="13" y="1297"/>
                    <a:pt x="40" y="1328"/>
                  </a:cubicBezTo>
                  <a:cubicBezTo>
                    <a:pt x="63" y="1354"/>
                    <a:pt x="94" y="1369"/>
                    <a:pt x="128" y="1371"/>
                  </a:cubicBezTo>
                  <a:cubicBezTo>
                    <a:pt x="175" y="2008"/>
                    <a:pt x="175" y="2008"/>
                    <a:pt x="175" y="2008"/>
                  </a:cubicBezTo>
                  <a:cubicBezTo>
                    <a:pt x="176" y="2031"/>
                    <a:pt x="195" y="2048"/>
                    <a:pt x="217" y="2048"/>
                  </a:cubicBezTo>
                  <a:cubicBezTo>
                    <a:pt x="559" y="2048"/>
                    <a:pt x="559" y="2048"/>
                    <a:pt x="559" y="2048"/>
                  </a:cubicBezTo>
                  <a:cubicBezTo>
                    <a:pt x="581" y="2048"/>
                    <a:pt x="600" y="2031"/>
                    <a:pt x="601" y="2009"/>
                  </a:cubicBezTo>
                  <a:cubicBezTo>
                    <a:pt x="648" y="1371"/>
                    <a:pt x="648" y="1371"/>
                    <a:pt x="648" y="1371"/>
                  </a:cubicBezTo>
                  <a:cubicBezTo>
                    <a:pt x="682" y="1369"/>
                    <a:pt x="713" y="1354"/>
                    <a:pt x="736" y="1328"/>
                  </a:cubicBezTo>
                  <a:cubicBezTo>
                    <a:pt x="763" y="1298"/>
                    <a:pt x="776" y="1256"/>
                    <a:pt x="771" y="1215"/>
                  </a:cubicBezTo>
                  <a:close/>
                  <a:moveTo>
                    <a:pt x="672" y="1271"/>
                  </a:moveTo>
                  <a:cubicBezTo>
                    <a:pt x="664" y="1280"/>
                    <a:pt x="653" y="1286"/>
                    <a:pt x="641" y="1286"/>
                  </a:cubicBezTo>
                  <a:cubicBezTo>
                    <a:pt x="609" y="1286"/>
                    <a:pt x="609" y="1286"/>
                    <a:pt x="609" y="1286"/>
                  </a:cubicBezTo>
                  <a:cubicBezTo>
                    <a:pt x="586" y="1286"/>
                    <a:pt x="568" y="1303"/>
                    <a:pt x="566" y="1325"/>
                  </a:cubicBezTo>
                  <a:cubicBezTo>
                    <a:pt x="519" y="1963"/>
                    <a:pt x="519" y="1963"/>
                    <a:pt x="519" y="1963"/>
                  </a:cubicBezTo>
                  <a:cubicBezTo>
                    <a:pt x="257" y="1963"/>
                    <a:pt x="257" y="1963"/>
                    <a:pt x="257" y="1963"/>
                  </a:cubicBezTo>
                  <a:cubicBezTo>
                    <a:pt x="210" y="1325"/>
                    <a:pt x="210" y="1325"/>
                    <a:pt x="210" y="1325"/>
                  </a:cubicBezTo>
                  <a:cubicBezTo>
                    <a:pt x="208" y="1303"/>
                    <a:pt x="190" y="1286"/>
                    <a:pt x="167" y="1286"/>
                  </a:cubicBezTo>
                  <a:cubicBezTo>
                    <a:pt x="135" y="1286"/>
                    <a:pt x="135" y="1286"/>
                    <a:pt x="135" y="1286"/>
                  </a:cubicBezTo>
                  <a:cubicBezTo>
                    <a:pt x="123" y="1286"/>
                    <a:pt x="112" y="1281"/>
                    <a:pt x="104" y="1271"/>
                  </a:cubicBezTo>
                  <a:cubicBezTo>
                    <a:pt x="93" y="1259"/>
                    <a:pt x="88" y="1242"/>
                    <a:pt x="90" y="1225"/>
                  </a:cubicBezTo>
                  <a:cubicBezTo>
                    <a:pt x="146" y="729"/>
                    <a:pt x="146" y="729"/>
                    <a:pt x="146" y="729"/>
                  </a:cubicBezTo>
                  <a:cubicBezTo>
                    <a:pt x="154" y="664"/>
                    <a:pt x="197" y="613"/>
                    <a:pt x="252" y="601"/>
                  </a:cubicBezTo>
                  <a:cubicBezTo>
                    <a:pt x="346" y="827"/>
                    <a:pt x="346" y="827"/>
                    <a:pt x="346" y="827"/>
                  </a:cubicBezTo>
                  <a:cubicBezTo>
                    <a:pt x="352" y="843"/>
                    <a:pt x="367" y="853"/>
                    <a:pt x="385" y="853"/>
                  </a:cubicBezTo>
                  <a:cubicBezTo>
                    <a:pt x="398" y="856"/>
                    <a:pt x="417" y="844"/>
                    <a:pt x="424" y="828"/>
                  </a:cubicBezTo>
                  <a:cubicBezTo>
                    <a:pt x="524" y="600"/>
                    <a:pt x="524" y="600"/>
                    <a:pt x="524" y="600"/>
                  </a:cubicBezTo>
                  <a:cubicBezTo>
                    <a:pt x="579" y="613"/>
                    <a:pt x="622" y="664"/>
                    <a:pt x="630" y="729"/>
                  </a:cubicBezTo>
                  <a:cubicBezTo>
                    <a:pt x="686" y="1225"/>
                    <a:pt x="686" y="1225"/>
                    <a:pt x="686" y="1225"/>
                  </a:cubicBezTo>
                  <a:cubicBezTo>
                    <a:pt x="688" y="1242"/>
                    <a:pt x="683" y="1259"/>
                    <a:pt x="672" y="1271"/>
                  </a:cubicBezTo>
                  <a:close/>
                  <a:moveTo>
                    <a:pt x="1668" y="0"/>
                  </a:moveTo>
                  <a:cubicBezTo>
                    <a:pt x="1456" y="0"/>
                    <a:pt x="1284" y="172"/>
                    <a:pt x="1284" y="384"/>
                  </a:cubicBezTo>
                  <a:cubicBezTo>
                    <a:pt x="1284" y="578"/>
                    <a:pt x="1596" y="1113"/>
                    <a:pt x="1631" y="1174"/>
                  </a:cubicBezTo>
                  <a:cubicBezTo>
                    <a:pt x="1639" y="1187"/>
                    <a:pt x="1653" y="1195"/>
                    <a:pt x="1668" y="1195"/>
                  </a:cubicBezTo>
                  <a:cubicBezTo>
                    <a:pt x="1683" y="1195"/>
                    <a:pt x="1697" y="1187"/>
                    <a:pt x="1705" y="1174"/>
                  </a:cubicBezTo>
                  <a:cubicBezTo>
                    <a:pt x="1740" y="1113"/>
                    <a:pt x="2052" y="578"/>
                    <a:pt x="2052" y="384"/>
                  </a:cubicBezTo>
                  <a:cubicBezTo>
                    <a:pt x="2052" y="172"/>
                    <a:pt x="1880" y="0"/>
                    <a:pt x="1668" y="0"/>
                  </a:cubicBezTo>
                  <a:close/>
                  <a:moveTo>
                    <a:pt x="1668" y="1067"/>
                  </a:moveTo>
                  <a:cubicBezTo>
                    <a:pt x="1560" y="876"/>
                    <a:pt x="1369" y="513"/>
                    <a:pt x="1369" y="384"/>
                  </a:cubicBezTo>
                  <a:cubicBezTo>
                    <a:pt x="1369" y="219"/>
                    <a:pt x="1503" y="85"/>
                    <a:pt x="1668" y="85"/>
                  </a:cubicBezTo>
                  <a:cubicBezTo>
                    <a:pt x="1833" y="85"/>
                    <a:pt x="1967" y="219"/>
                    <a:pt x="1967" y="384"/>
                  </a:cubicBezTo>
                  <a:cubicBezTo>
                    <a:pt x="1967" y="513"/>
                    <a:pt x="1776" y="876"/>
                    <a:pt x="1668" y="1067"/>
                  </a:cubicBezTo>
                  <a:close/>
                  <a:moveTo>
                    <a:pt x="388" y="427"/>
                  </a:moveTo>
                  <a:cubicBezTo>
                    <a:pt x="506" y="427"/>
                    <a:pt x="601" y="331"/>
                    <a:pt x="601" y="213"/>
                  </a:cubicBezTo>
                  <a:cubicBezTo>
                    <a:pt x="601" y="96"/>
                    <a:pt x="506" y="0"/>
                    <a:pt x="388" y="0"/>
                  </a:cubicBezTo>
                  <a:cubicBezTo>
                    <a:pt x="270" y="0"/>
                    <a:pt x="175" y="96"/>
                    <a:pt x="175" y="213"/>
                  </a:cubicBezTo>
                  <a:cubicBezTo>
                    <a:pt x="175" y="331"/>
                    <a:pt x="270" y="427"/>
                    <a:pt x="388" y="427"/>
                  </a:cubicBezTo>
                  <a:close/>
                  <a:moveTo>
                    <a:pt x="388" y="85"/>
                  </a:moveTo>
                  <a:cubicBezTo>
                    <a:pt x="459" y="85"/>
                    <a:pt x="516" y="143"/>
                    <a:pt x="516" y="213"/>
                  </a:cubicBezTo>
                  <a:cubicBezTo>
                    <a:pt x="516" y="284"/>
                    <a:pt x="459" y="341"/>
                    <a:pt x="388" y="341"/>
                  </a:cubicBezTo>
                  <a:cubicBezTo>
                    <a:pt x="317" y="341"/>
                    <a:pt x="260" y="284"/>
                    <a:pt x="260" y="213"/>
                  </a:cubicBezTo>
                  <a:cubicBezTo>
                    <a:pt x="260" y="143"/>
                    <a:pt x="317" y="85"/>
                    <a:pt x="388" y="85"/>
                  </a:cubicBezTo>
                  <a:close/>
                  <a:moveTo>
                    <a:pt x="1012" y="1425"/>
                  </a:moveTo>
                  <a:cubicBezTo>
                    <a:pt x="991" y="1416"/>
                    <a:pt x="966" y="1427"/>
                    <a:pt x="957" y="1449"/>
                  </a:cubicBezTo>
                  <a:cubicBezTo>
                    <a:pt x="937" y="1500"/>
                    <a:pt x="921" y="1552"/>
                    <a:pt x="906" y="1603"/>
                  </a:cubicBezTo>
                  <a:cubicBezTo>
                    <a:pt x="903" y="1613"/>
                    <a:pt x="903" y="1613"/>
                    <a:pt x="903" y="1613"/>
                  </a:cubicBezTo>
                  <a:cubicBezTo>
                    <a:pt x="896" y="1635"/>
                    <a:pt x="909" y="1659"/>
                    <a:pt x="931" y="1666"/>
                  </a:cubicBezTo>
                  <a:cubicBezTo>
                    <a:pt x="935" y="1667"/>
                    <a:pt x="940" y="1668"/>
                    <a:pt x="944" y="1668"/>
                  </a:cubicBezTo>
                  <a:cubicBezTo>
                    <a:pt x="962" y="1668"/>
                    <a:pt x="979" y="1656"/>
                    <a:pt x="984" y="1637"/>
                  </a:cubicBezTo>
                  <a:cubicBezTo>
                    <a:pt x="987" y="1628"/>
                    <a:pt x="987" y="1628"/>
                    <a:pt x="987" y="1628"/>
                  </a:cubicBezTo>
                  <a:cubicBezTo>
                    <a:pt x="1002" y="1579"/>
                    <a:pt x="1017" y="1528"/>
                    <a:pt x="1036" y="1481"/>
                  </a:cubicBezTo>
                  <a:cubicBezTo>
                    <a:pt x="1045" y="1459"/>
                    <a:pt x="1034" y="1434"/>
                    <a:pt x="1012" y="1425"/>
                  </a:cubicBezTo>
                  <a:close/>
                  <a:moveTo>
                    <a:pt x="1188" y="1174"/>
                  </a:moveTo>
                  <a:cubicBezTo>
                    <a:pt x="1131" y="1203"/>
                    <a:pt x="1084" y="1241"/>
                    <a:pt x="1045" y="1291"/>
                  </a:cubicBezTo>
                  <a:cubicBezTo>
                    <a:pt x="1030" y="1310"/>
                    <a:pt x="1033" y="1336"/>
                    <a:pt x="1052" y="1351"/>
                  </a:cubicBezTo>
                  <a:cubicBezTo>
                    <a:pt x="1060" y="1357"/>
                    <a:pt x="1069" y="1360"/>
                    <a:pt x="1078" y="1360"/>
                  </a:cubicBezTo>
                  <a:cubicBezTo>
                    <a:pt x="1091" y="1360"/>
                    <a:pt x="1103" y="1355"/>
                    <a:pt x="1112" y="1344"/>
                  </a:cubicBezTo>
                  <a:cubicBezTo>
                    <a:pt x="1144" y="1304"/>
                    <a:pt x="1181" y="1273"/>
                    <a:pt x="1227" y="1249"/>
                  </a:cubicBezTo>
                  <a:cubicBezTo>
                    <a:pt x="1248" y="1238"/>
                    <a:pt x="1256" y="1213"/>
                    <a:pt x="1245" y="1192"/>
                  </a:cubicBezTo>
                  <a:cubicBezTo>
                    <a:pt x="1234" y="1171"/>
                    <a:pt x="1208" y="1162"/>
                    <a:pt x="1188" y="1174"/>
                  </a:cubicBezTo>
                  <a:close/>
                  <a:moveTo>
                    <a:pt x="1453" y="1109"/>
                  </a:moveTo>
                  <a:cubicBezTo>
                    <a:pt x="1421" y="1111"/>
                    <a:pt x="1391" y="1114"/>
                    <a:pt x="1363" y="1118"/>
                  </a:cubicBezTo>
                  <a:cubicBezTo>
                    <a:pt x="1340" y="1122"/>
                    <a:pt x="1324" y="1144"/>
                    <a:pt x="1327" y="1167"/>
                  </a:cubicBezTo>
                  <a:cubicBezTo>
                    <a:pt x="1331" y="1188"/>
                    <a:pt x="1349" y="1203"/>
                    <a:pt x="1370" y="1203"/>
                  </a:cubicBezTo>
                  <a:cubicBezTo>
                    <a:pt x="1372" y="1203"/>
                    <a:pt x="1374" y="1203"/>
                    <a:pt x="1376" y="1203"/>
                  </a:cubicBezTo>
                  <a:cubicBezTo>
                    <a:pt x="1401" y="1199"/>
                    <a:pt x="1428" y="1196"/>
                    <a:pt x="1457" y="1195"/>
                  </a:cubicBezTo>
                  <a:cubicBezTo>
                    <a:pt x="1480" y="1194"/>
                    <a:pt x="1498" y="1174"/>
                    <a:pt x="1497" y="1150"/>
                  </a:cubicBezTo>
                  <a:cubicBezTo>
                    <a:pt x="1496" y="1126"/>
                    <a:pt x="1476" y="1108"/>
                    <a:pt x="1453" y="1109"/>
                  </a:cubicBezTo>
                  <a:close/>
                  <a:moveTo>
                    <a:pt x="1668" y="171"/>
                  </a:moveTo>
                  <a:cubicBezTo>
                    <a:pt x="1550" y="171"/>
                    <a:pt x="1455" y="266"/>
                    <a:pt x="1455" y="384"/>
                  </a:cubicBezTo>
                  <a:cubicBezTo>
                    <a:pt x="1455" y="502"/>
                    <a:pt x="1550" y="597"/>
                    <a:pt x="1668" y="597"/>
                  </a:cubicBezTo>
                  <a:cubicBezTo>
                    <a:pt x="1786" y="597"/>
                    <a:pt x="1881" y="502"/>
                    <a:pt x="1881" y="384"/>
                  </a:cubicBezTo>
                  <a:cubicBezTo>
                    <a:pt x="1881" y="266"/>
                    <a:pt x="1786" y="171"/>
                    <a:pt x="1668" y="171"/>
                  </a:cubicBezTo>
                  <a:close/>
                  <a:moveTo>
                    <a:pt x="1668" y="512"/>
                  </a:moveTo>
                  <a:cubicBezTo>
                    <a:pt x="1597" y="512"/>
                    <a:pt x="1540" y="455"/>
                    <a:pt x="1540" y="384"/>
                  </a:cubicBezTo>
                  <a:cubicBezTo>
                    <a:pt x="1540" y="313"/>
                    <a:pt x="1597" y="256"/>
                    <a:pt x="1668" y="256"/>
                  </a:cubicBezTo>
                  <a:cubicBezTo>
                    <a:pt x="1739" y="256"/>
                    <a:pt x="1796" y="313"/>
                    <a:pt x="1796" y="384"/>
                  </a:cubicBezTo>
                  <a:cubicBezTo>
                    <a:pt x="1796" y="455"/>
                    <a:pt x="1739" y="512"/>
                    <a:pt x="1668" y="512"/>
                  </a:cubicBezTo>
                  <a:close/>
                  <a:moveTo>
                    <a:pt x="905" y="1745"/>
                  </a:moveTo>
                  <a:cubicBezTo>
                    <a:pt x="884" y="1736"/>
                    <a:pt x="859" y="1746"/>
                    <a:pt x="849" y="1767"/>
                  </a:cubicBezTo>
                  <a:cubicBezTo>
                    <a:pt x="825" y="1822"/>
                    <a:pt x="798" y="1861"/>
                    <a:pt x="765" y="1891"/>
                  </a:cubicBezTo>
                  <a:cubicBezTo>
                    <a:pt x="747" y="1906"/>
                    <a:pt x="746" y="1933"/>
                    <a:pt x="762" y="1951"/>
                  </a:cubicBezTo>
                  <a:cubicBezTo>
                    <a:pt x="770" y="1960"/>
                    <a:pt x="782" y="1965"/>
                    <a:pt x="794" y="1965"/>
                  </a:cubicBezTo>
                  <a:cubicBezTo>
                    <a:pt x="804" y="1965"/>
                    <a:pt x="814" y="1961"/>
                    <a:pt x="822" y="1954"/>
                  </a:cubicBezTo>
                  <a:cubicBezTo>
                    <a:pt x="864" y="1917"/>
                    <a:pt x="898" y="1867"/>
                    <a:pt x="927" y="1802"/>
                  </a:cubicBezTo>
                  <a:cubicBezTo>
                    <a:pt x="937" y="1780"/>
                    <a:pt x="927" y="1755"/>
                    <a:pt x="905" y="174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grpSp>
      <p:grpSp>
        <p:nvGrpSpPr>
          <p:cNvPr id="588" name="Google Shape;588;p58"/>
          <p:cNvGrpSpPr/>
          <p:nvPr/>
        </p:nvGrpSpPr>
        <p:grpSpPr>
          <a:xfrm>
            <a:off x="6401284" y="3860440"/>
            <a:ext cx="600000" cy="419100"/>
            <a:chOff x="6724649" y="3261312"/>
            <a:chExt cx="600000" cy="419100"/>
          </a:xfrm>
        </p:grpSpPr>
        <p:sp>
          <p:nvSpPr>
            <p:cNvPr id="589" name="Google Shape;589;p58"/>
            <p:cNvSpPr/>
            <p:nvPr/>
          </p:nvSpPr>
          <p:spPr>
            <a:xfrm>
              <a:off x="6724649" y="3261312"/>
              <a:ext cx="600000" cy="419100"/>
            </a:xfrm>
            <a:prstGeom prst="roundRect">
              <a:avLst>
                <a:gd name="adj" fmla="val 16667"/>
              </a:avLst>
            </a:prstGeom>
            <a:solidFill>
              <a:schemeClr val="lt1"/>
            </a:solidFill>
            <a:ln w="127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grpSp>
          <p:nvGrpSpPr>
            <p:cNvPr id="590" name="Google Shape;590;p58"/>
            <p:cNvGrpSpPr/>
            <p:nvPr/>
          </p:nvGrpSpPr>
          <p:grpSpPr>
            <a:xfrm>
              <a:off x="6870247" y="3313756"/>
              <a:ext cx="308427" cy="312840"/>
              <a:chOff x="10534626" y="349249"/>
              <a:chExt cx="808035" cy="809627"/>
            </a:xfrm>
          </p:grpSpPr>
          <p:sp>
            <p:nvSpPr>
              <p:cNvPr id="591" name="Google Shape;591;p58"/>
              <p:cNvSpPr/>
              <p:nvPr/>
            </p:nvSpPr>
            <p:spPr>
              <a:xfrm>
                <a:off x="10534626" y="349249"/>
                <a:ext cx="808035" cy="809626"/>
              </a:xfrm>
              <a:custGeom>
                <a:avLst/>
                <a:gdLst/>
                <a:ahLst/>
                <a:cxnLst/>
                <a:rect l="l" t="t" r="r" b="b"/>
                <a:pathLst>
                  <a:path w="1504" h="1504" extrusionOk="0">
                    <a:moveTo>
                      <a:pt x="1447" y="105"/>
                    </a:moveTo>
                    <a:cubicBezTo>
                      <a:pt x="1227" y="105"/>
                      <a:pt x="1227" y="105"/>
                      <a:pt x="1227" y="105"/>
                    </a:cubicBezTo>
                    <a:cubicBezTo>
                      <a:pt x="1227" y="24"/>
                      <a:pt x="1227" y="24"/>
                      <a:pt x="1227" y="24"/>
                    </a:cubicBezTo>
                    <a:cubicBezTo>
                      <a:pt x="1227" y="11"/>
                      <a:pt x="1216" y="0"/>
                      <a:pt x="1203" y="0"/>
                    </a:cubicBezTo>
                    <a:cubicBezTo>
                      <a:pt x="301" y="0"/>
                      <a:pt x="301" y="0"/>
                      <a:pt x="301" y="0"/>
                    </a:cubicBezTo>
                    <a:cubicBezTo>
                      <a:pt x="288" y="0"/>
                      <a:pt x="277" y="11"/>
                      <a:pt x="277" y="24"/>
                    </a:cubicBezTo>
                    <a:cubicBezTo>
                      <a:pt x="277" y="105"/>
                      <a:pt x="277" y="105"/>
                      <a:pt x="277" y="105"/>
                    </a:cubicBezTo>
                    <a:cubicBezTo>
                      <a:pt x="57" y="105"/>
                      <a:pt x="57" y="105"/>
                      <a:pt x="57" y="105"/>
                    </a:cubicBezTo>
                    <a:cubicBezTo>
                      <a:pt x="26" y="105"/>
                      <a:pt x="0" y="130"/>
                      <a:pt x="0" y="162"/>
                    </a:cubicBezTo>
                    <a:cubicBezTo>
                      <a:pt x="0" y="1215"/>
                      <a:pt x="0" y="1215"/>
                      <a:pt x="0" y="1215"/>
                    </a:cubicBezTo>
                    <a:cubicBezTo>
                      <a:pt x="0" y="1247"/>
                      <a:pt x="26" y="1272"/>
                      <a:pt x="57" y="1272"/>
                    </a:cubicBezTo>
                    <a:cubicBezTo>
                      <a:pt x="581" y="1272"/>
                      <a:pt x="581" y="1272"/>
                      <a:pt x="581" y="1272"/>
                    </a:cubicBezTo>
                    <a:cubicBezTo>
                      <a:pt x="581" y="1456"/>
                      <a:pt x="581" y="1456"/>
                      <a:pt x="581" y="1456"/>
                    </a:cubicBezTo>
                    <a:cubicBezTo>
                      <a:pt x="355" y="1456"/>
                      <a:pt x="355" y="1456"/>
                      <a:pt x="355" y="1456"/>
                    </a:cubicBezTo>
                    <a:cubicBezTo>
                      <a:pt x="342" y="1456"/>
                      <a:pt x="331" y="1467"/>
                      <a:pt x="331" y="1480"/>
                    </a:cubicBezTo>
                    <a:cubicBezTo>
                      <a:pt x="331" y="1493"/>
                      <a:pt x="342" y="1504"/>
                      <a:pt x="355" y="1504"/>
                    </a:cubicBezTo>
                    <a:cubicBezTo>
                      <a:pt x="1043" y="1504"/>
                      <a:pt x="1043" y="1504"/>
                      <a:pt x="1043" y="1504"/>
                    </a:cubicBezTo>
                    <a:cubicBezTo>
                      <a:pt x="1056" y="1504"/>
                      <a:pt x="1067" y="1493"/>
                      <a:pt x="1067" y="1480"/>
                    </a:cubicBezTo>
                    <a:cubicBezTo>
                      <a:pt x="1067" y="1467"/>
                      <a:pt x="1056" y="1456"/>
                      <a:pt x="1043" y="1456"/>
                    </a:cubicBezTo>
                    <a:cubicBezTo>
                      <a:pt x="923" y="1456"/>
                      <a:pt x="923" y="1456"/>
                      <a:pt x="923" y="1456"/>
                    </a:cubicBezTo>
                    <a:cubicBezTo>
                      <a:pt x="923" y="1272"/>
                      <a:pt x="923" y="1272"/>
                      <a:pt x="923" y="1272"/>
                    </a:cubicBezTo>
                    <a:cubicBezTo>
                      <a:pt x="1022" y="1272"/>
                      <a:pt x="1022" y="1272"/>
                      <a:pt x="1022" y="1272"/>
                    </a:cubicBezTo>
                    <a:cubicBezTo>
                      <a:pt x="1035" y="1272"/>
                      <a:pt x="1046" y="1262"/>
                      <a:pt x="1046" y="1248"/>
                    </a:cubicBezTo>
                    <a:cubicBezTo>
                      <a:pt x="1046" y="1235"/>
                      <a:pt x="1035" y="1224"/>
                      <a:pt x="1022" y="1224"/>
                    </a:cubicBezTo>
                    <a:cubicBezTo>
                      <a:pt x="57" y="1224"/>
                      <a:pt x="57" y="1224"/>
                      <a:pt x="57" y="1224"/>
                    </a:cubicBezTo>
                    <a:cubicBezTo>
                      <a:pt x="52" y="1224"/>
                      <a:pt x="48" y="1220"/>
                      <a:pt x="48" y="1215"/>
                    </a:cubicBezTo>
                    <a:cubicBezTo>
                      <a:pt x="48" y="162"/>
                      <a:pt x="48" y="162"/>
                      <a:pt x="48" y="162"/>
                    </a:cubicBezTo>
                    <a:cubicBezTo>
                      <a:pt x="48" y="157"/>
                      <a:pt x="52" y="153"/>
                      <a:pt x="57" y="153"/>
                    </a:cubicBezTo>
                    <a:cubicBezTo>
                      <a:pt x="277" y="153"/>
                      <a:pt x="277" y="153"/>
                      <a:pt x="277" y="153"/>
                    </a:cubicBezTo>
                    <a:cubicBezTo>
                      <a:pt x="277" y="1029"/>
                      <a:pt x="277" y="1029"/>
                      <a:pt x="277" y="1029"/>
                    </a:cubicBezTo>
                    <a:cubicBezTo>
                      <a:pt x="123" y="1029"/>
                      <a:pt x="123" y="1029"/>
                      <a:pt x="123" y="1029"/>
                    </a:cubicBezTo>
                    <a:cubicBezTo>
                      <a:pt x="110" y="1029"/>
                      <a:pt x="99" y="1040"/>
                      <a:pt x="99" y="1053"/>
                    </a:cubicBezTo>
                    <a:cubicBezTo>
                      <a:pt x="99" y="1066"/>
                      <a:pt x="110" y="1077"/>
                      <a:pt x="123" y="1077"/>
                    </a:cubicBezTo>
                    <a:cubicBezTo>
                      <a:pt x="1022" y="1077"/>
                      <a:pt x="1022" y="1077"/>
                      <a:pt x="1022" y="1077"/>
                    </a:cubicBezTo>
                    <a:cubicBezTo>
                      <a:pt x="1035" y="1077"/>
                      <a:pt x="1046" y="1066"/>
                      <a:pt x="1046" y="1053"/>
                    </a:cubicBezTo>
                    <a:cubicBezTo>
                      <a:pt x="1046" y="1040"/>
                      <a:pt x="1035" y="1029"/>
                      <a:pt x="1022" y="1029"/>
                    </a:cubicBezTo>
                    <a:cubicBezTo>
                      <a:pt x="833" y="1029"/>
                      <a:pt x="833" y="1029"/>
                      <a:pt x="833" y="1029"/>
                    </a:cubicBezTo>
                    <a:cubicBezTo>
                      <a:pt x="833" y="833"/>
                      <a:pt x="833" y="833"/>
                      <a:pt x="833" y="833"/>
                    </a:cubicBezTo>
                    <a:cubicBezTo>
                      <a:pt x="833" y="820"/>
                      <a:pt x="822" y="809"/>
                      <a:pt x="809" y="809"/>
                    </a:cubicBezTo>
                    <a:cubicBezTo>
                      <a:pt x="429" y="809"/>
                      <a:pt x="429" y="809"/>
                      <a:pt x="429" y="809"/>
                    </a:cubicBezTo>
                    <a:cubicBezTo>
                      <a:pt x="416" y="809"/>
                      <a:pt x="405" y="820"/>
                      <a:pt x="405" y="833"/>
                    </a:cubicBezTo>
                    <a:cubicBezTo>
                      <a:pt x="405" y="1029"/>
                      <a:pt x="405" y="1029"/>
                      <a:pt x="405" y="1029"/>
                    </a:cubicBezTo>
                    <a:cubicBezTo>
                      <a:pt x="325" y="1029"/>
                      <a:pt x="325" y="1029"/>
                      <a:pt x="325" y="1029"/>
                    </a:cubicBezTo>
                    <a:cubicBezTo>
                      <a:pt x="325" y="48"/>
                      <a:pt x="325" y="48"/>
                      <a:pt x="325" y="48"/>
                    </a:cubicBezTo>
                    <a:cubicBezTo>
                      <a:pt x="1179" y="48"/>
                      <a:pt x="1179" y="48"/>
                      <a:pt x="1179" y="48"/>
                    </a:cubicBezTo>
                    <a:cubicBezTo>
                      <a:pt x="1179" y="267"/>
                      <a:pt x="1179" y="267"/>
                      <a:pt x="1179" y="267"/>
                    </a:cubicBezTo>
                    <a:cubicBezTo>
                      <a:pt x="1179" y="280"/>
                      <a:pt x="1190" y="291"/>
                      <a:pt x="1203" y="291"/>
                    </a:cubicBezTo>
                    <a:cubicBezTo>
                      <a:pt x="1216" y="291"/>
                      <a:pt x="1227" y="280"/>
                      <a:pt x="1227" y="267"/>
                    </a:cubicBezTo>
                    <a:cubicBezTo>
                      <a:pt x="1227" y="153"/>
                      <a:pt x="1227" y="153"/>
                      <a:pt x="1227" y="153"/>
                    </a:cubicBezTo>
                    <a:cubicBezTo>
                      <a:pt x="1447" y="153"/>
                      <a:pt x="1447" y="153"/>
                      <a:pt x="1447" y="153"/>
                    </a:cubicBezTo>
                    <a:cubicBezTo>
                      <a:pt x="1452" y="153"/>
                      <a:pt x="1456" y="157"/>
                      <a:pt x="1456" y="162"/>
                    </a:cubicBezTo>
                    <a:cubicBezTo>
                      <a:pt x="1456" y="1215"/>
                      <a:pt x="1456" y="1215"/>
                      <a:pt x="1456" y="1215"/>
                    </a:cubicBezTo>
                    <a:cubicBezTo>
                      <a:pt x="1456" y="1220"/>
                      <a:pt x="1452" y="1224"/>
                      <a:pt x="1447" y="1224"/>
                    </a:cubicBezTo>
                    <a:cubicBezTo>
                      <a:pt x="1384" y="1224"/>
                      <a:pt x="1384" y="1224"/>
                      <a:pt x="1384" y="1224"/>
                    </a:cubicBezTo>
                    <a:cubicBezTo>
                      <a:pt x="1371" y="1224"/>
                      <a:pt x="1360" y="1235"/>
                      <a:pt x="1360" y="1248"/>
                    </a:cubicBezTo>
                    <a:cubicBezTo>
                      <a:pt x="1360" y="1262"/>
                      <a:pt x="1371" y="1272"/>
                      <a:pt x="1384" y="1272"/>
                    </a:cubicBezTo>
                    <a:cubicBezTo>
                      <a:pt x="1447" y="1272"/>
                      <a:pt x="1447" y="1272"/>
                      <a:pt x="1447" y="1272"/>
                    </a:cubicBezTo>
                    <a:cubicBezTo>
                      <a:pt x="1478" y="1272"/>
                      <a:pt x="1504" y="1247"/>
                      <a:pt x="1504" y="1215"/>
                    </a:cubicBezTo>
                    <a:cubicBezTo>
                      <a:pt x="1504" y="162"/>
                      <a:pt x="1504" y="162"/>
                      <a:pt x="1504" y="162"/>
                    </a:cubicBezTo>
                    <a:cubicBezTo>
                      <a:pt x="1504" y="130"/>
                      <a:pt x="1478" y="105"/>
                      <a:pt x="1447" y="105"/>
                    </a:cubicBezTo>
                    <a:close/>
                    <a:moveTo>
                      <a:pt x="875" y="1456"/>
                    </a:moveTo>
                    <a:cubicBezTo>
                      <a:pt x="629" y="1456"/>
                      <a:pt x="629" y="1456"/>
                      <a:pt x="629" y="1456"/>
                    </a:cubicBezTo>
                    <a:cubicBezTo>
                      <a:pt x="629" y="1272"/>
                      <a:pt x="629" y="1272"/>
                      <a:pt x="629" y="1272"/>
                    </a:cubicBezTo>
                    <a:cubicBezTo>
                      <a:pt x="875" y="1272"/>
                      <a:pt x="875" y="1272"/>
                      <a:pt x="875" y="1272"/>
                    </a:cubicBezTo>
                    <a:lnTo>
                      <a:pt x="875" y="1456"/>
                    </a:lnTo>
                    <a:close/>
                    <a:moveTo>
                      <a:pt x="453" y="857"/>
                    </a:moveTo>
                    <a:cubicBezTo>
                      <a:pt x="785" y="857"/>
                      <a:pt x="785" y="857"/>
                      <a:pt x="785" y="857"/>
                    </a:cubicBezTo>
                    <a:cubicBezTo>
                      <a:pt x="785" y="1029"/>
                      <a:pt x="785" y="1029"/>
                      <a:pt x="785" y="1029"/>
                    </a:cubicBezTo>
                    <a:cubicBezTo>
                      <a:pt x="453" y="1029"/>
                      <a:pt x="453" y="1029"/>
                      <a:pt x="453" y="1029"/>
                    </a:cubicBezTo>
                    <a:lnTo>
                      <a:pt x="453" y="857"/>
                    </a:lnTo>
                    <a:close/>
                    <a:moveTo>
                      <a:pt x="453" y="857"/>
                    </a:moveTo>
                    <a:cubicBezTo>
                      <a:pt x="453" y="857"/>
                      <a:pt x="453" y="857"/>
                      <a:pt x="453" y="857"/>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592" name="Google Shape;592;p58"/>
              <p:cNvSpPr/>
              <p:nvPr/>
            </p:nvSpPr>
            <p:spPr>
              <a:xfrm>
                <a:off x="11122005" y="531812"/>
                <a:ext cx="117475" cy="627064"/>
              </a:xfrm>
              <a:custGeom>
                <a:avLst/>
                <a:gdLst/>
                <a:ahLst/>
                <a:cxnLst/>
                <a:rect l="l" t="t" r="r" b="b"/>
                <a:pathLst>
                  <a:path w="218" h="1165" extrusionOk="0">
                    <a:moveTo>
                      <a:pt x="218" y="232"/>
                    </a:moveTo>
                    <a:cubicBezTo>
                      <a:pt x="218" y="232"/>
                      <a:pt x="218" y="232"/>
                      <a:pt x="218" y="231"/>
                    </a:cubicBezTo>
                    <a:cubicBezTo>
                      <a:pt x="217" y="231"/>
                      <a:pt x="217" y="230"/>
                      <a:pt x="217" y="230"/>
                    </a:cubicBezTo>
                    <a:cubicBezTo>
                      <a:pt x="217" y="230"/>
                      <a:pt x="217" y="229"/>
                      <a:pt x="217" y="229"/>
                    </a:cubicBezTo>
                    <a:cubicBezTo>
                      <a:pt x="217" y="229"/>
                      <a:pt x="217" y="228"/>
                      <a:pt x="216" y="228"/>
                    </a:cubicBezTo>
                    <a:cubicBezTo>
                      <a:pt x="216" y="227"/>
                      <a:pt x="216" y="227"/>
                      <a:pt x="216" y="227"/>
                    </a:cubicBezTo>
                    <a:cubicBezTo>
                      <a:pt x="216" y="227"/>
                      <a:pt x="216" y="227"/>
                      <a:pt x="216" y="227"/>
                    </a:cubicBezTo>
                    <a:cubicBezTo>
                      <a:pt x="216" y="227"/>
                      <a:pt x="216" y="227"/>
                      <a:pt x="216" y="227"/>
                    </a:cubicBezTo>
                    <a:cubicBezTo>
                      <a:pt x="131" y="15"/>
                      <a:pt x="131" y="15"/>
                      <a:pt x="131" y="15"/>
                    </a:cubicBezTo>
                    <a:cubicBezTo>
                      <a:pt x="127" y="6"/>
                      <a:pt x="119" y="0"/>
                      <a:pt x="109" y="0"/>
                    </a:cubicBezTo>
                    <a:cubicBezTo>
                      <a:pt x="99" y="0"/>
                      <a:pt x="90" y="6"/>
                      <a:pt x="86" y="15"/>
                    </a:cubicBezTo>
                    <a:cubicBezTo>
                      <a:pt x="1" y="227"/>
                      <a:pt x="1" y="227"/>
                      <a:pt x="1" y="227"/>
                    </a:cubicBezTo>
                    <a:cubicBezTo>
                      <a:pt x="1" y="227"/>
                      <a:pt x="1" y="227"/>
                      <a:pt x="1" y="227"/>
                    </a:cubicBezTo>
                    <a:cubicBezTo>
                      <a:pt x="1" y="227"/>
                      <a:pt x="1" y="227"/>
                      <a:pt x="1" y="228"/>
                    </a:cubicBezTo>
                    <a:cubicBezTo>
                      <a:pt x="1" y="228"/>
                      <a:pt x="1" y="229"/>
                      <a:pt x="1" y="229"/>
                    </a:cubicBezTo>
                    <a:cubicBezTo>
                      <a:pt x="0" y="229"/>
                      <a:pt x="0" y="230"/>
                      <a:pt x="0" y="230"/>
                    </a:cubicBezTo>
                    <a:cubicBezTo>
                      <a:pt x="0" y="230"/>
                      <a:pt x="0" y="231"/>
                      <a:pt x="0" y="231"/>
                    </a:cubicBezTo>
                    <a:cubicBezTo>
                      <a:pt x="0" y="232"/>
                      <a:pt x="0" y="232"/>
                      <a:pt x="0" y="232"/>
                    </a:cubicBezTo>
                    <a:cubicBezTo>
                      <a:pt x="0" y="233"/>
                      <a:pt x="0" y="233"/>
                      <a:pt x="0" y="234"/>
                    </a:cubicBezTo>
                    <a:cubicBezTo>
                      <a:pt x="0" y="234"/>
                      <a:pt x="0" y="235"/>
                      <a:pt x="0" y="236"/>
                    </a:cubicBezTo>
                    <a:cubicBezTo>
                      <a:pt x="0" y="1056"/>
                      <a:pt x="0" y="1056"/>
                      <a:pt x="0" y="1056"/>
                    </a:cubicBezTo>
                    <a:cubicBezTo>
                      <a:pt x="0" y="1116"/>
                      <a:pt x="49" y="1165"/>
                      <a:pt x="109" y="1165"/>
                    </a:cubicBezTo>
                    <a:cubicBezTo>
                      <a:pt x="169" y="1165"/>
                      <a:pt x="218" y="1116"/>
                      <a:pt x="218" y="1056"/>
                    </a:cubicBezTo>
                    <a:cubicBezTo>
                      <a:pt x="218" y="236"/>
                      <a:pt x="218" y="236"/>
                      <a:pt x="218" y="236"/>
                    </a:cubicBezTo>
                    <a:cubicBezTo>
                      <a:pt x="218" y="235"/>
                      <a:pt x="218" y="234"/>
                      <a:pt x="218" y="234"/>
                    </a:cubicBezTo>
                    <a:cubicBezTo>
                      <a:pt x="218" y="233"/>
                      <a:pt x="218" y="233"/>
                      <a:pt x="218" y="232"/>
                    </a:cubicBezTo>
                    <a:close/>
                    <a:moveTo>
                      <a:pt x="48" y="260"/>
                    </a:moveTo>
                    <a:cubicBezTo>
                      <a:pt x="170" y="260"/>
                      <a:pt x="170" y="260"/>
                      <a:pt x="170" y="260"/>
                    </a:cubicBezTo>
                    <a:cubicBezTo>
                      <a:pt x="170" y="945"/>
                      <a:pt x="170" y="945"/>
                      <a:pt x="170" y="945"/>
                    </a:cubicBezTo>
                    <a:cubicBezTo>
                      <a:pt x="48" y="945"/>
                      <a:pt x="48" y="945"/>
                      <a:pt x="48" y="945"/>
                    </a:cubicBezTo>
                    <a:lnTo>
                      <a:pt x="48" y="260"/>
                    </a:lnTo>
                    <a:close/>
                    <a:moveTo>
                      <a:pt x="109" y="88"/>
                    </a:moveTo>
                    <a:cubicBezTo>
                      <a:pt x="159" y="212"/>
                      <a:pt x="159" y="212"/>
                      <a:pt x="159" y="212"/>
                    </a:cubicBezTo>
                    <a:cubicBezTo>
                      <a:pt x="59" y="212"/>
                      <a:pt x="59" y="212"/>
                      <a:pt x="59" y="212"/>
                    </a:cubicBezTo>
                    <a:lnTo>
                      <a:pt x="109" y="88"/>
                    </a:lnTo>
                    <a:close/>
                    <a:moveTo>
                      <a:pt x="109" y="1117"/>
                    </a:moveTo>
                    <a:cubicBezTo>
                      <a:pt x="75" y="1117"/>
                      <a:pt x="48" y="1090"/>
                      <a:pt x="48" y="1056"/>
                    </a:cubicBezTo>
                    <a:cubicBezTo>
                      <a:pt x="48" y="993"/>
                      <a:pt x="48" y="993"/>
                      <a:pt x="48" y="993"/>
                    </a:cubicBezTo>
                    <a:cubicBezTo>
                      <a:pt x="170" y="993"/>
                      <a:pt x="170" y="993"/>
                      <a:pt x="170" y="993"/>
                    </a:cubicBezTo>
                    <a:cubicBezTo>
                      <a:pt x="170" y="1056"/>
                      <a:pt x="170" y="1056"/>
                      <a:pt x="170" y="1056"/>
                    </a:cubicBezTo>
                    <a:cubicBezTo>
                      <a:pt x="170" y="1090"/>
                      <a:pt x="143" y="1117"/>
                      <a:pt x="109" y="1117"/>
                    </a:cubicBezTo>
                    <a:close/>
                    <a:moveTo>
                      <a:pt x="109" y="1117"/>
                    </a:moveTo>
                    <a:cubicBezTo>
                      <a:pt x="109" y="1117"/>
                      <a:pt x="109" y="1117"/>
                      <a:pt x="109" y="1117"/>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593" name="Google Shape;593;p58"/>
              <p:cNvSpPr/>
              <p:nvPr/>
            </p:nvSpPr>
            <p:spPr>
              <a:xfrm>
                <a:off x="10752119" y="419099"/>
                <a:ext cx="373063" cy="115888"/>
              </a:xfrm>
              <a:custGeom>
                <a:avLst/>
                <a:gdLst/>
                <a:ahLst/>
                <a:cxnLst/>
                <a:rect l="l" t="t" r="r" b="b"/>
                <a:pathLst>
                  <a:path w="694" h="217" extrusionOk="0">
                    <a:moveTo>
                      <a:pt x="24" y="217"/>
                    </a:moveTo>
                    <a:cubicBezTo>
                      <a:pt x="670" y="217"/>
                      <a:pt x="670" y="217"/>
                      <a:pt x="670" y="217"/>
                    </a:cubicBezTo>
                    <a:cubicBezTo>
                      <a:pt x="683" y="217"/>
                      <a:pt x="694" y="206"/>
                      <a:pt x="694" y="193"/>
                    </a:cubicBezTo>
                    <a:cubicBezTo>
                      <a:pt x="694" y="24"/>
                      <a:pt x="694" y="24"/>
                      <a:pt x="694" y="24"/>
                    </a:cubicBezTo>
                    <a:cubicBezTo>
                      <a:pt x="694" y="11"/>
                      <a:pt x="683" y="0"/>
                      <a:pt x="670" y="0"/>
                    </a:cubicBezTo>
                    <a:cubicBezTo>
                      <a:pt x="24" y="0"/>
                      <a:pt x="24" y="0"/>
                      <a:pt x="24" y="0"/>
                    </a:cubicBezTo>
                    <a:cubicBezTo>
                      <a:pt x="11" y="0"/>
                      <a:pt x="0" y="11"/>
                      <a:pt x="0" y="24"/>
                    </a:cubicBezTo>
                    <a:cubicBezTo>
                      <a:pt x="0" y="193"/>
                      <a:pt x="0" y="193"/>
                      <a:pt x="0" y="193"/>
                    </a:cubicBezTo>
                    <a:cubicBezTo>
                      <a:pt x="0" y="206"/>
                      <a:pt x="11" y="217"/>
                      <a:pt x="24" y="217"/>
                    </a:cubicBezTo>
                    <a:close/>
                    <a:moveTo>
                      <a:pt x="48" y="48"/>
                    </a:moveTo>
                    <a:cubicBezTo>
                      <a:pt x="646" y="48"/>
                      <a:pt x="646" y="48"/>
                      <a:pt x="646" y="48"/>
                    </a:cubicBezTo>
                    <a:cubicBezTo>
                      <a:pt x="646" y="169"/>
                      <a:pt x="646" y="169"/>
                      <a:pt x="646" y="169"/>
                    </a:cubicBezTo>
                    <a:cubicBezTo>
                      <a:pt x="48" y="169"/>
                      <a:pt x="48" y="169"/>
                      <a:pt x="48" y="169"/>
                    </a:cubicBezTo>
                    <a:lnTo>
                      <a:pt x="48" y="48"/>
                    </a:lnTo>
                    <a:close/>
                    <a:moveTo>
                      <a:pt x="48" y="48"/>
                    </a:moveTo>
                    <a:cubicBezTo>
                      <a:pt x="48" y="48"/>
                      <a:pt x="48" y="48"/>
                      <a:pt x="48" y="48"/>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594" name="Google Shape;594;p58"/>
              <p:cNvSpPr/>
              <p:nvPr/>
            </p:nvSpPr>
            <p:spPr>
              <a:xfrm>
                <a:off x="10752119" y="561975"/>
                <a:ext cx="373063" cy="25401"/>
              </a:xfrm>
              <a:custGeom>
                <a:avLst/>
                <a:gdLst/>
                <a:ahLst/>
                <a:cxnLst/>
                <a:rect l="l" t="t" r="r" b="b"/>
                <a:pathLst>
                  <a:path w="694" h="48" extrusionOk="0">
                    <a:moveTo>
                      <a:pt x="670" y="0"/>
                    </a:moveTo>
                    <a:cubicBezTo>
                      <a:pt x="24" y="0"/>
                      <a:pt x="24" y="0"/>
                      <a:pt x="24" y="0"/>
                    </a:cubicBezTo>
                    <a:cubicBezTo>
                      <a:pt x="11" y="0"/>
                      <a:pt x="0" y="11"/>
                      <a:pt x="0" y="24"/>
                    </a:cubicBezTo>
                    <a:cubicBezTo>
                      <a:pt x="0" y="37"/>
                      <a:pt x="11" y="48"/>
                      <a:pt x="24" y="48"/>
                    </a:cubicBezTo>
                    <a:cubicBezTo>
                      <a:pt x="670" y="48"/>
                      <a:pt x="670" y="48"/>
                      <a:pt x="670" y="48"/>
                    </a:cubicBezTo>
                    <a:cubicBezTo>
                      <a:pt x="683" y="48"/>
                      <a:pt x="694" y="37"/>
                      <a:pt x="694" y="24"/>
                    </a:cubicBezTo>
                    <a:cubicBezTo>
                      <a:pt x="694" y="11"/>
                      <a:pt x="683" y="0"/>
                      <a:pt x="670" y="0"/>
                    </a:cubicBezTo>
                    <a:close/>
                    <a:moveTo>
                      <a:pt x="670" y="0"/>
                    </a:moveTo>
                    <a:cubicBezTo>
                      <a:pt x="670" y="0"/>
                      <a:pt x="670" y="0"/>
                      <a:pt x="670" y="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595" name="Google Shape;595;p58"/>
              <p:cNvSpPr/>
              <p:nvPr/>
            </p:nvSpPr>
            <p:spPr>
              <a:xfrm>
                <a:off x="10752132" y="630237"/>
                <a:ext cx="230187" cy="25401"/>
              </a:xfrm>
              <a:custGeom>
                <a:avLst/>
                <a:gdLst/>
                <a:ahLst/>
                <a:cxnLst/>
                <a:rect l="l" t="t" r="r" b="b"/>
                <a:pathLst>
                  <a:path w="428" h="48" extrusionOk="0">
                    <a:moveTo>
                      <a:pt x="404" y="0"/>
                    </a:moveTo>
                    <a:cubicBezTo>
                      <a:pt x="24" y="0"/>
                      <a:pt x="24" y="0"/>
                      <a:pt x="24" y="0"/>
                    </a:cubicBezTo>
                    <a:cubicBezTo>
                      <a:pt x="11" y="0"/>
                      <a:pt x="0" y="11"/>
                      <a:pt x="0" y="24"/>
                    </a:cubicBezTo>
                    <a:cubicBezTo>
                      <a:pt x="0" y="37"/>
                      <a:pt x="11" y="48"/>
                      <a:pt x="24" y="48"/>
                    </a:cubicBezTo>
                    <a:cubicBezTo>
                      <a:pt x="404" y="48"/>
                      <a:pt x="404" y="48"/>
                      <a:pt x="404" y="48"/>
                    </a:cubicBezTo>
                    <a:cubicBezTo>
                      <a:pt x="417" y="48"/>
                      <a:pt x="428" y="37"/>
                      <a:pt x="428" y="24"/>
                    </a:cubicBezTo>
                    <a:cubicBezTo>
                      <a:pt x="428" y="11"/>
                      <a:pt x="417" y="0"/>
                      <a:pt x="404" y="0"/>
                    </a:cubicBezTo>
                    <a:close/>
                    <a:moveTo>
                      <a:pt x="404" y="0"/>
                    </a:moveTo>
                    <a:cubicBezTo>
                      <a:pt x="404" y="0"/>
                      <a:pt x="404" y="0"/>
                      <a:pt x="404" y="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596" name="Google Shape;596;p58"/>
              <p:cNvSpPr/>
              <p:nvPr/>
            </p:nvSpPr>
            <p:spPr>
              <a:xfrm>
                <a:off x="11007741" y="630237"/>
                <a:ext cx="90488" cy="25401"/>
              </a:xfrm>
              <a:custGeom>
                <a:avLst/>
                <a:gdLst/>
                <a:ahLst/>
                <a:cxnLst/>
                <a:rect l="l" t="t" r="r" b="b"/>
                <a:pathLst>
                  <a:path w="169" h="48" extrusionOk="0">
                    <a:moveTo>
                      <a:pt x="145" y="0"/>
                    </a:moveTo>
                    <a:cubicBezTo>
                      <a:pt x="24" y="0"/>
                      <a:pt x="24" y="0"/>
                      <a:pt x="24" y="0"/>
                    </a:cubicBezTo>
                    <a:cubicBezTo>
                      <a:pt x="11" y="0"/>
                      <a:pt x="0" y="11"/>
                      <a:pt x="0" y="24"/>
                    </a:cubicBezTo>
                    <a:cubicBezTo>
                      <a:pt x="0" y="37"/>
                      <a:pt x="11" y="48"/>
                      <a:pt x="24" y="48"/>
                    </a:cubicBezTo>
                    <a:cubicBezTo>
                      <a:pt x="145" y="48"/>
                      <a:pt x="145" y="48"/>
                      <a:pt x="145" y="48"/>
                    </a:cubicBezTo>
                    <a:cubicBezTo>
                      <a:pt x="158" y="48"/>
                      <a:pt x="169" y="37"/>
                      <a:pt x="169" y="24"/>
                    </a:cubicBezTo>
                    <a:cubicBezTo>
                      <a:pt x="169" y="11"/>
                      <a:pt x="158" y="0"/>
                      <a:pt x="145" y="0"/>
                    </a:cubicBezTo>
                    <a:close/>
                    <a:moveTo>
                      <a:pt x="145" y="0"/>
                    </a:moveTo>
                    <a:cubicBezTo>
                      <a:pt x="145" y="0"/>
                      <a:pt x="145" y="0"/>
                      <a:pt x="145" y="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597" name="Google Shape;597;p58"/>
              <p:cNvSpPr/>
              <p:nvPr/>
            </p:nvSpPr>
            <p:spPr>
              <a:xfrm>
                <a:off x="10752169" y="681041"/>
                <a:ext cx="230188" cy="26988"/>
              </a:xfrm>
              <a:custGeom>
                <a:avLst/>
                <a:gdLst/>
                <a:ahLst/>
                <a:cxnLst/>
                <a:rect l="l" t="t" r="r" b="b"/>
                <a:pathLst>
                  <a:path w="428" h="48" extrusionOk="0">
                    <a:moveTo>
                      <a:pt x="404" y="0"/>
                    </a:moveTo>
                    <a:cubicBezTo>
                      <a:pt x="24" y="0"/>
                      <a:pt x="24" y="0"/>
                      <a:pt x="24" y="0"/>
                    </a:cubicBezTo>
                    <a:cubicBezTo>
                      <a:pt x="11" y="0"/>
                      <a:pt x="0" y="11"/>
                      <a:pt x="0" y="24"/>
                    </a:cubicBezTo>
                    <a:cubicBezTo>
                      <a:pt x="0" y="37"/>
                      <a:pt x="11" y="48"/>
                      <a:pt x="24" y="48"/>
                    </a:cubicBezTo>
                    <a:cubicBezTo>
                      <a:pt x="404" y="48"/>
                      <a:pt x="404" y="48"/>
                      <a:pt x="404" y="48"/>
                    </a:cubicBezTo>
                    <a:cubicBezTo>
                      <a:pt x="417" y="48"/>
                      <a:pt x="428" y="37"/>
                      <a:pt x="428" y="24"/>
                    </a:cubicBezTo>
                    <a:cubicBezTo>
                      <a:pt x="428" y="11"/>
                      <a:pt x="417" y="0"/>
                      <a:pt x="404" y="0"/>
                    </a:cubicBezTo>
                    <a:close/>
                    <a:moveTo>
                      <a:pt x="404" y="0"/>
                    </a:moveTo>
                    <a:cubicBezTo>
                      <a:pt x="404" y="0"/>
                      <a:pt x="404" y="0"/>
                      <a:pt x="404" y="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598" name="Google Shape;598;p58"/>
              <p:cNvSpPr/>
              <p:nvPr/>
            </p:nvSpPr>
            <p:spPr>
              <a:xfrm>
                <a:off x="11007768" y="681042"/>
                <a:ext cx="88901" cy="26988"/>
              </a:xfrm>
              <a:custGeom>
                <a:avLst/>
                <a:gdLst/>
                <a:ahLst/>
                <a:cxnLst/>
                <a:rect l="l" t="t" r="r" b="b"/>
                <a:pathLst>
                  <a:path w="165" h="48" extrusionOk="0">
                    <a:moveTo>
                      <a:pt x="141" y="0"/>
                    </a:moveTo>
                    <a:cubicBezTo>
                      <a:pt x="24" y="0"/>
                      <a:pt x="24" y="0"/>
                      <a:pt x="24" y="0"/>
                    </a:cubicBezTo>
                    <a:cubicBezTo>
                      <a:pt x="11" y="0"/>
                      <a:pt x="0" y="11"/>
                      <a:pt x="0" y="24"/>
                    </a:cubicBezTo>
                    <a:cubicBezTo>
                      <a:pt x="0" y="37"/>
                      <a:pt x="11" y="48"/>
                      <a:pt x="24" y="48"/>
                    </a:cubicBezTo>
                    <a:cubicBezTo>
                      <a:pt x="141" y="48"/>
                      <a:pt x="141" y="48"/>
                      <a:pt x="141" y="48"/>
                    </a:cubicBezTo>
                    <a:cubicBezTo>
                      <a:pt x="154" y="48"/>
                      <a:pt x="165" y="37"/>
                      <a:pt x="165" y="24"/>
                    </a:cubicBezTo>
                    <a:cubicBezTo>
                      <a:pt x="165" y="11"/>
                      <a:pt x="154" y="0"/>
                      <a:pt x="141" y="0"/>
                    </a:cubicBezTo>
                    <a:close/>
                    <a:moveTo>
                      <a:pt x="141" y="0"/>
                    </a:moveTo>
                    <a:cubicBezTo>
                      <a:pt x="141" y="0"/>
                      <a:pt x="141" y="0"/>
                      <a:pt x="141" y="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599" name="Google Shape;599;p58"/>
              <p:cNvSpPr/>
              <p:nvPr/>
            </p:nvSpPr>
            <p:spPr>
              <a:xfrm>
                <a:off x="10752182" y="733438"/>
                <a:ext cx="230189" cy="25401"/>
              </a:xfrm>
              <a:custGeom>
                <a:avLst/>
                <a:gdLst/>
                <a:ahLst/>
                <a:cxnLst/>
                <a:rect l="l" t="t" r="r" b="b"/>
                <a:pathLst>
                  <a:path w="428" h="48" extrusionOk="0">
                    <a:moveTo>
                      <a:pt x="404" y="0"/>
                    </a:moveTo>
                    <a:cubicBezTo>
                      <a:pt x="24" y="0"/>
                      <a:pt x="24" y="0"/>
                      <a:pt x="24" y="0"/>
                    </a:cubicBezTo>
                    <a:cubicBezTo>
                      <a:pt x="11" y="0"/>
                      <a:pt x="0" y="11"/>
                      <a:pt x="0" y="24"/>
                    </a:cubicBezTo>
                    <a:cubicBezTo>
                      <a:pt x="0" y="37"/>
                      <a:pt x="11" y="48"/>
                      <a:pt x="24" y="48"/>
                    </a:cubicBezTo>
                    <a:cubicBezTo>
                      <a:pt x="404" y="48"/>
                      <a:pt x="404" y="48"/>
                      <a:pt x="404" y="48"/>
                    </a:cubicBezTo>
                    <a:cubicBezTo>
                      <a:pt x="417" y="48"/>
                      <a:pt x="428" y="37"/>
                      <a:pt x="428" y="24"/>
                    </a:cubicBezTo>
                    <a:cubicBezTo>
                      <a:pt x="428" y="11"/>
                      <a:pt x="417" y="0"/>
                      <a:pt x="404" y="0"/>
                    </a:cubicBezTo>
                    <a:close/>
                    <a:moveTo>
                      <a:pt x="404" y="0"/>
                    </a:moveTo>
                    <a:cubicBezTo>
                      <a:pt x="404" y="0"/>
                      <a:pt x="404" y="0"/>
                      <a:pt x="404" y="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600" name="Google Shape;600;p58"/>
              <p:cNvSpPr/>
              <p:nvPr/>
            </p:nvSpPr>
            <p:spPr>
              <a:xfrm>
                <a:off x="11007725" y="733425"/>
                <a:ext cx="88901" cy="25401"/>
              </a:xfrm>
              <a:custGeom>
                <a:avLst/>
                <a:gdLst/>
                <a:ahLst/>
                <a:cxnLst/>
                <a:rect l="l" t="t" r="r" b="b"/>
                <a:pathLst>
                  <a:path w="165" h="48" extrusionOk="0">
                    <a:moveTo>
                      <a:pt x="141" y="0"/>
                    </a:moveTo>
                    <a:cubicBezTo>
                      <a:pt x="24" y="0"/>
                      <a:pt x="24" y="0"/>
                      <a:pt x="24" y="0"/>
                    </a:cubicBezTo>
                    <a:cubicBezTo>
                      <a:pt x="11" y="0"/>
                      <a:pt x="0" y="11"/>
                      <a:pt x="0" y="24"/>
                    </a:cubicBezTo>
                    <a:cubicBezTo>
                      <a:pt x="0" y="37"/>
                      <a:pt x="11" y="48"/>
                      <a:pt x="24" y="48"/>
                    </a:cubicBezTo>
                    <a:cubicBezTo>
                      <a:pt x="141" y="48"/>
                      <a:pt x="141" y="48"/>
                      <a:pt x="141" y="48"/>
                    </a:cubicBezTo>
                    <a:cubicBezTo>
                      <a:pt x="154" y="48"/>
                      <a:pt x="165" y="37"/>
                      <a:pt x="165" y="24"/>
                    </a:cubicBezTo>
                    <a:cubicBezTo>
                      <a:pt x="165" y="11"/>
                      <a:pt x="154" y="0"/>
                      <a:pt x="141" y="0"/>
                    </a:cubicBezTo>
                    <a:close/>
                    <a:moveTo>
                      <a:pt x="141" y="0"/>
                    </a:moveTo>
                    <a:cubicBezTo>
                      <a:pt x="141" y="0"/>
                      <a:pt x="141" y="0"/>
                      <a:pt x="141" y="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grpSp>
      </p:grpSp>
      <p:grpSp>
        <p:nvGrpSpPr>
          <p:cNvPr id="601" name="Google Shape;601;p58"/>
          <p:cNvGrpSpPr/>
          <p:nvPr/>
        </p:nvGrpSpPr>
        <p:grpSpPr>
          <a:xfrm>
            <a:off x="6401284" y="4515668"/>
            <a:ext cx="600000" cy="419100"/>
            <a:chOff x="6724649" y="3794712"/>
            <a:chExt cx="600000" cy="419100"/>
          </a:xfrm>
        </p:grpSpPr>
        <p:sp>
          <p:nvSpPr>
            <p:cNvPr id="602" name="Google Shape;602;p58"/>
            <p:cNvSpPr/>
            <p:nvPr/>
          </p:nvSpPr>
          <p:spPr>
            <a:xfrm>
              <a:off x="6724649" y="3794712"/>
              <a:ext cx="600000" cy="419100"/>
            </a:xfrm>
            <a:prstGeom prst="roundRect">
              <a:avLst>
                <a:gd name="adj" fmla="val 16667"/>
              </a:avLst>
            </a:prstGeom>
            <a:solidFill>
              <a:schemeClr val="accent2"/>
            </a:solidFill>
            <a:ln w="127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grpSp>
          <p:nvGrpSpPr>
            <p:cNvPr id="603" name="Google Shape;603;p58"/>
            <p:cNvGrpSpPr/>
            <p:nvPr/>
          </p:nvGrpSpPr>
          <p:grpSpPr>
            <a:xfrm>
              <a:off x="6899657" y="3849044"/>
              <a:ext cx="282027" cy="345477"/>
              <a:chOff x="5910" y="2586"/>
              <a:chExt cx="590" cy="723"/>
            </a:xfrm>
          </p:grpSpPr>
          <p:sp>
            <p:nvSpPr>
              <p:cNvPr id="604" name="Google Shape;604;p58"/>
              <p:cNvSpPr/>
              <p:nvPr/>
            </p:nvSpPr>
            <p:spPr>
              <a:xfrm>
                <a:off x="5982" y="2695"/>
                <a:ext cx="95" cy="95"/>
              </a:xfrm>
              <a:custGeom>
                <a:avLst/>
                <a:gdLst/>
                <a:ahLst/>
                <a:cxnLst/>
                <a:rect l="l" t="t" r="r" b="b"/>
                <a:pathLst>
                  <a:path w="270" h="269" extrusionOk="0">
                    <a:moveTo>
                      <a:pt x="238" y="102"/>
                    </a:moveTo>
                    <a:cubicBezTo>
                      <a:pt x="220" y="102"/>
                      <a:pt x="206" y="117"/>
                      <a:pt x="206" y="135"/>
                    </a:cubicBezTo>
                    <a:cubicBezTo>
                      <a:pt x="206" y="173"/>
                      <a:pt x="174" y="205"/>
                      <a:pt x="135" y="205"/>
                    </a:cubicBezTo>
                    <a:cubicBezTo>
                      <a:pt x="96" y="205"/>
                      <a:pt x="64" y="173"/>
                      <a:pt x="64" y="135"/>
                    </a:cubicBezTo>
                    <a:cubicBezTo>
                      <a:pt x="64" y="96"/>
                      <a:pt x="96" y="64"/>
                      <a:pt x="135" y="64"/>
                    </a:cubicBezTo>
                    <a:cubicBezTo>
                      <a:pt x="153" y="64"/>
                      <a:pt x="167" y="50"/>
                      <a:pt x="167" y="32"/>
                    </a:cubicBezTo>
                    <a:cubicBezTo>
                      <a:pt x="167" y="14"/>
                      <a:pt x="153" y="0"/>
                      <a:pt x="135" y="0"/>
                    </a:cubicBezTo>
                    <a:cubicBezTo>
                      <a:pt x="61" y="0"/>
                      <a:pt x="0" y="60"/>
                      <a:pt x="0" y="135"/>
                    </a:cubicBezTo>
                    <a:cubicBezTo>
                      <a:pt x="0" y="209"/>
                      <a:pt x="61" y="269"/>
                      <a:pt x="135" y="269"/>
                    </a:cubicBezTo>
                    <a:cubicBezTo>
                      <a:pt x="209" y="269"/>
                      <a:pt x="270" y="209"/>
                      <a:pt x="270" y="135"/>
                    </a:cubicBezTo>
                    <a:cubicBezTo>
                      <a:pt x="270" y="117"/>
                      <a:pt x="255" y="102"/>
                      <a:pt x="238" y="1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605" name="Google Shape;605;p58"/>
              <p:cNvSpPr/>
              <p:nvPr/>
            </p:nvSpPr>
            <p:spPr>
              <a:xfrm>
                <a:off x="5982" y="2828"/>
                <a:ext cx="95" cy="95"/>
              </a:xfrm>
              <a:custGeom>
                <a:avLst/>
                <a:gdLst/>
                <a:ahLst/>
                <a:cxnLst/>
                <a:rect l="l" t="t" r="r" b="b"/>
                <a:pathLst>
                  <a:path w="270" h="269" extrusionOk="0">
                    <a:moveTo>
                      <a:pt x="238" y="103"/>
                    </a:moveTo>
                    <a:cubicBezTo>
                      <a:pt x="220" y="103"/>
                      <a:pt x="206" y="117"/>
                      <a:pt x="206" y="135"/>
                    </a:cubicBezTo>
                    <a:cubicBezTo>
                      <a:pt x="206" y="174"/>
                      <a:pt x="174" y="205"/>
                      <a:pt x="135" y="205"/>
                    </a:cubicBezTo>
                    <a:cubicBezTo>
                      <a:pt x="96" y="205"/>
                      <a:pt x="64" y="174"/>
                      <a:pt x="64" y="135"/>
                    </a:cubicBezTo>
                    <a:cubicBezTo>
                      <a:pt x="64" y="96"/>
                      <a:pt x="96" y="64"/>
                      <a:pt x="135" y="64"/>
                    </a:cubicBezTo>
                    <a:cubicBezTo>
                      <a:pt x="153" y="64"/>
                      <a:pt x="167" y="50"/>
                      <a:pt x="167" y="32"/>
                    </a:cubicBezTo>
                    <a:cubicBezTo>
                      <a:pt x="167" y="14"/>
                      <a:pt x="153" y="0"/>
                      <a:pt x="135" y="0"/>
                    </a:cubicBezTo>
                    <a:cubicBezTo>
                      <a:pt x="61" y="0"/>
                      <a:pt x="0" y="61"/>
                      <a:pt x="0" y="135"/>
                    </a:cubicBezTo>
                    <a:cubicBezTo>
                      <a:pt x="0" y="209"/>
                      <a:pt x="61" y="269"/>
                      <a:pt x="135" y="269"/>
                    </a:cubicBezTo>
                    <a:cubicBezTo>
                      <a:pt x="209" y="269"/>
                      <a:pt x="270" y="209"/>
                      <a:pt x="270" y="135"/>
                    </a:cubicBezTo>
                    <a:cubicBezTo>
                      <a:pt x="270" y="117"/>
                      <a:pt x="255" y="103"/>
                      <a:pt x="238" y="10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606" name="Google Shape;606;p58"/>
              <p:cNvSpPr/>
              <p:nvPr/>
            </p:nvSpPr>
            <p:spPr>
              <a:xfrm>
                <a:off x="6103" y="2888"/>
                <a:ext cx="107" cy="23"/>
              </a:xfrm>
              <a:custGeom>
                <a:avLst/>
                <a:gdLst/>
                <a:ahLst/>
                <a:cxnLst/>
                <a:rect l="l" t="t" r="r" b="b"/>
                <a:pathLst>
                  <a:path w="304" h="64" extrusionOk="0">
                    <a:moveTo>
                      <a:pt x="272" y="0"/>
                    </a:moveTo>
                    <a:cubicBezTo>
                      <a:pt x="32" y="0"/>
                      <a:pt x="32" y="0"/>
                      <a:pt x="32" y="0"/>
                    </a:cubicBezTo>
                    <a:cubicBezTo>
                      <a:pt x="15" y="0"/>
                      <a:pt x="0" y="14"/>
                      <a:pt x="0" y="32"/>
                    </a:cubicBezTo>
                    <a:cubicBezTo>
                      <a:pt x="0" y="50"/>
                      <a:pt x="15" y="64"/>
                      <a:pt x="32" y="64"/>
                    </a:cubicBezTo>
                    <a:cubicBezTo>
                      <a:pt x="272" y="64"/>
                      <a:pt x="272" y="64"/>
                      <a:pt x="272" y="64"/>
                    </a:cubicBezTo>
                    <a:cubicBezTo>
                      <a:pt x="290" y="64"/>
                      <a:pt x="304" y="50"/>
                      <a:pt x="304" y="32"/>
                    </a:cubicBezTo>
                    <a:cubicBezTo>
                      <a:pt x="304" y="14"/>
                      <a:pt x="290" y="0"/>
                      <a:pt x="27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607" name="Google Shape;607;p58"/>
              <p:cNvSpPr/>
              <p:nvPr/>
            </p:nvSpPr>
            <p:spPr>
              <a:xfrm>
                <a:off x="6103" y="2840"/>
                <a:ext cx="107" cy="22"/>
              </a:xfrm>
              <a:custGeom>
                <a:avLst/>
                <a:gdLst/>
                <a:ahLst/>
                <a:cxnLst/>
                <a:rect l="l" t="t" r="r" b="b"/>
                <a:pathLst>
                  <a:path w="304" h="64" extrusionOk="0">
                    <a:moveTo>
                      <a:pt x="272" y="0"/>
                    </a:moveTo>
                    <a:cubicBezTo>
                      <a:pt x="32" y="0"/>
                      <a:pt x="32" y="0"/>
                      <a:pt x="32" y="0"/>
                    </a:cubicBezTo>
                    <a:cubicBezTo>
                      <a:pt x="15" y="0"/>
                      <a:pt x="0" y="15"/>
                      <a:pt x="0" y="32"/>
                    </a:cubicBezTo>
                    <a:cubicBezTo>
                      <a:pt x="0" y="50"/>
                      <a:pt x="15" y="64"/>
                      <a:pt x="32" y="64"/>
                    </a:cubicBezTo>
                    <a:cubicBezTo>
                      <a:pt x="272" y="64"/>
                      <a:pt x="272" y="64"/>
                      <a:pt x="272" y="64"/>
                    </a:cubicBezTo>
                    <a:cubicBezTo>
                      <a:pt x="290" y="64"/>
                      <a:pt x="304" y="50"/>
                      <a:pt x="304" y="32"/>
                    </a:cubicBezTo>
                    <a:cubicBezTo>
                      <a:pt x="304" y="15"/>
                      <a:pt x="290" y="0"/>
                      <a:pt x="27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608" name="Google Shape;608;p58"/>
              <p:cNvSpPr/>
              <p:nvPr/>
            </p:nvSpPr>
            <p:spPr>
              <a:xfrm>
                <a:off x="6103" y="3021"/>
                <a:ext cx="83" cy="22"/>
              </a:xfrm>
              <a:custGeom>
                <a:avLst/>
                <a:gdLst/>
                <a:ahLst/>
                <a:cxnLst/>
                <a:rect l="l" t="t" r="r" b="b"/>
                <a:pathLst>
                  <a:path w="236" h="64" extrusionOk="0">
                    <a:moveTo>
                      <a:pt x="236" y="32"/>
                    </a:moveTo>
                    <a:cubicBezTo>
                      <a:pt x="236" y="15"/>
                      <a:pt x="221" y="0"/>
                      <a:pt x="203" y="0"/>
                    </a:cubicBezTo>
                    <a:cubicBezTo>
                      <a:pt x="32" y="0"/>
                      <a:pt x="32" y="0"/>
                      <a:pt x="32" y="0"/>
                    </a:cubicBezTo>
                    <a:cubicBezTo>
                      <a:pt x="15" y="0"/>
                      <a:pt x="0" y="15"/>
                      <a:pt x="0" y="32"/>
                    </a:cubicBezTo>
                    <a:cubicBezTo>
                      <a:pt x="0" y="50"/>
                      <a:pt x="15" y="64"/>
                      <a:pt x="32" y="64"/>
                    </a:cubicBezTo>
                    <a:cubicBezTo>
                      <a:pt x="203" y="64"/>
                      <a:pt x="203" y="64"/>
                      <a:pt x="203" y="64"/>
                    </a:cubicBezTo>
                    <a:cubicBezTo>
                      <a:pt x="221" y="64"/>
                      <a:pt x="236" y="50"/>
                      <a:pt x="236" y="3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609" name="Google Shape;609;p58"/>
              <p:cNvSpPr/>
              <p:nvPr/>
            </p:nvSpPr>
            <p:spPr>
              <a:xfrm>
                <a:off x="6103" y="2973"/>
                <a:ext cx="107" cy="22"/>
              </a:xfrm>
              <a:custGeom>
                <a:avLst/>
                <a:gdLst/>
                <a:ahLst/>
                <a:cxnLst/>
                <a:rect l="l" t="t" r="r" b="b"/>
                <a:pathLst>
                  <a:path w="304" h="64" extrusionOk="0">
                    <a:moveTo>
                      <a:pt x="272" y="0"/>
                    </a:moveTo>
                    <a:cubicBezTo>
                      <a:pt x="32" y="0"/>
                      <a:pt x="32" y="0"/>
                      <a:pt x="32" y="0"/>
                    </a:cubicBezTo>
                    <a:cubicBezTo>
                      <a:pt x="15" y="0"/>
                      <a:pt x="0" y="14"/>
                      <a:pt x="0" y="32"/>
                    </a:cubicBezTo>
                    <a:cubicBezTo>
                      <a:pt x="0" y="49"/>
                      <a:pt x="15" y="64"/>
                      <a:pt x="32" y="64"/>
                    </a:cubicBezTo>
                    <a:cubicBezTo>
                      <a:pt x="272" y="64"/>
                      <a:pt x="272" y="64"/>
                      <a:pt x="272" y="64"/>
                    </a:cubicBezTo>
                    <a:cubicBezTo>
                      <a:pt x="290" y="64"/>
                      <a:pt x="304" y="49"/>
                      <a:pt x="304" y="32"/>
                    </a:cubicBezTo>
                    <a:cubicBezTo>
                      <a:pt x="304" y="14"/>
                      <a:pt x="290" y="0"/>
                      <a:pt x="27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610" name="Google Shape;610;p58"/>
              <p:cNvSpPr/>
              <p:nvPr/>
            </p:nvSpPr>
            <p:spPr>
              <a:xfrm>
                <a:off x="6103" y="2755"/>
                <a:ext cx="216" cy="23"/>
              </a:xfrm>
              <a:custGeom>
                <a:avLst/>
                <a:gdLst/>
                <a:ahLst/>
                <a:cxnLst/>
                <a:rect l="l" t="t" r="r" b="b"/>
                <a:pathLst>
                  <a:path w="612" h="64" extrusionOk="0">
                    <a:moveTo>
                      <a:pt x="612" y="32"/>
                    </a:moveTo>
                    <a:cubicBezTo>
                      <a:pt x="612" y="14"/>
                      <a:pt x="597" y="0"/>
                      <a:pt x="580" y="0"/>
                    </a:cubicBezTo>
                    <a:cubicBezTo>
                      <a:pt x="32" y="0"/>
                      <a:pt x="32" y="0"/>
                      <a:pt x="32" y="0"/>
                    </a:cubicBezTo>
                    <a:cubicBezTo>
                      <a:pt x="15" y="0"/>
                      <a:pt x="0" y="14"/>
                      <a:pt x="0" y="32"/>
                    </a:cubicBezTo>
                    <a:cubicBezTo>
                      <a:pt x="0" y="50"/>
                      <a:pt x="15" y="64"/>
                      <a:pt x="32" y="64"/>
                    </a:cubicBezTo>
                    <a:cubicBezTo>
                      <a:pt x="580" y="64"/>
                      <a:pt x="580" y="64"/>
                      <a:pt x="580" y="64"/>
                    </a:cubicBezTo>
                    <a:cubicBezTo>
                      <a:pt x="597" y="64"/>
                      <a:pt x="612" y="50"/>
                      <a:pt x="612" y="3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611" name="Google Shape;611;p58"/>
              <p:cNvSpPr/>
              <p:nvPr/>
            </p:nvSpPr>
            <p:spPr>
              <a:xfrm>
                <a:off x="6103" y="2707"/>
                <a:ext cx="167" cy="23"/>
              </a:xfrm>
              <a:custGeom>
                <a:avLst/>
                <a:gdLst/>
                <a:ahLst/>
                <a:cxnLst/>
                <a:rect l="l" t="t" r="r" b="b"/>
                <a:pathLst>
                  <a:path w="475" h="64" extrusionOk="0">
                    <a:moveTo>
                      <a:pt x="32" y="64"/>
                    </a:moveTo>
                    <a:cubicBezTo>
                      <a:pt x="443" y="64"/>
                      <a:pt x="443" y="64"/>
                      <a:pt x="443" y="64"/>
                    </a:cubicBezTo>
                    <a:cubicBezTo>
                      <a:pt x="461" y="64"/>
                      <a:pt x="475" y="50"/>
                      <a:pt x="475" y="32"/>
                    </a:cubicBezTo>
                    <a:cubicBezTo>
                      <a:pt x="475" y="14"/>
                      <a:pt x="461" y="0"/>
                      <a:pt x="443" y="0"/>
                    </a:cubicBezTo>
                    <a:cubicBezTo>
                      <a:pt x="32" y="0"/>
                      <a:pt x="32" y="0"/>
                      <a:pt x="32" y="0"/>
                    </a:cubicBezTo>
                    <a:cubicBezTo>
                      <a:pt x="15" y="0"/>
                      <a:pt x="0" y="14"/>
                      <a:pt x="0" y="32"/>
                    </a:cubicBezTo>
                    <a:cubicBezTo>
                      <a:pt x="0" y="50"/>
                      <a:pt x="15" y="64"/>
                      <a:pt x="32" y="6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612" name="Google Shape;612;p58"/>
              <p:cNvSpPr/>
              <p:nvPr/>
            </p:nvSpPr>
            <p:spPr>
              <a:xfrm>
                <a:off x="5982" y="2960"/>
                <a:ext cx="95" cy="96"/>
              </a:xfrm>
              <a:custGeom>
                <a:avLst/>
                <a:gdLst/>
                <a:ahLst/>
                <a:cxnLst/>
                <a:rect l="l" t="t" r="r" b="b"/>
                <a:pathLst>
                  <a:path w="270" h="270" extrusionOk="0">
                    <a:moveTo>
                      <a:pt x="135" y="64"/>
                    </a:moveTo>
                    <a:cubicBezTo>
                      <a:pt x="153" y="64"/>
                      <a:pt x="167" y="50"/>
                      <a:pt x="167" y="32"/>
                    </a:cubicBezTo>
                    <a:cubicBezTo>
                      <a:pt x="167" y="15"/>
                      <a:pt x="153" y="0"/>
                      <a:pt x="135" y="0"/>
                    </a:cubicBezTo>
                    <a:cubicBezTo>
                      <a:pt x="61" y="0"/>
                      <a:pt x="0" y="61"/>
                      <a:pt x="0" y="135"/>
                    </a:cubicBezTo>
                    <a:cubicBezTo>
                      <a:pt x="0" y="209"/>
                      <a:pt x="61" y="270"/>
                      <a:pt x="135" y="270"/>
                    </a:cubicBezTo>
                    <a:cubicBezTo>
                      <a:pt x="209" y="270"/>
                      <a:pt x="270" y="209"/>
                      <a:pt x="270" y="135"/>
                    </a:cubicBezTo>
                    <a:cubicBezTo>
                      <a:pt x="270" y="117"/>
                      <a:pt x="255" y="103"/>
                      <a:pt x="238" y="103"/>
                    </a:cubicBezTo>
                    <a:cubicBezTo>
                      <a:pt x="220" y="103"/>
                      <a:pt x="206" y="117"/>
                      <a:pt x="206" y="135"/>
                    </a:cubicBezTo>
                    <a:cubicBezTo>
                      <a:pt x="206" y="174"/>
                      <a:pt x="174" y="206"/>
                      <a:pt x="135" y="206"/>
                    </a:cubicBezTo>
                    <a:cubicBezTo>
                      <a:pt x="96" y="206"/>
                      <a:pt x="64" y="174"/>
                      <a:pt x="64" y="135"/>
                    </a:cubicBezTo>
                    <a:cubicBezTo>
                      <a:pt x="64" y="96"/>
                      <a:pt x="96" y="64"/>
                      <a:pt x="135" y="6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613" name="Google Shape;613;p58"/>
              <p:cNvSpPr/>
              <p:nvPr/>
            </p:nvSpPr>
            <p:spPr>
              <a:xfrm>
                <a:off x="5910" y="2586"/>
                <a:ext cx="481" cy="577"/>
              </a:xfrm>
              <a:custGeom>
                <a:avLst/>
                <a:gdLst/>
                <a:ahLst/>
                <a:cxnLst/>
                <a:rect l="l" t="t" r="r" b="b"/>
                <a:pathLst>
                  <a:path w="1364" h="1638" extrusionOk="0">
                    <a:moveTo>
                      <a:pt x="682" y="1573"/>
                    </a:moveTo>
                    <a:cubicBezTo>
                      <a:pt x="101" y="1573"/>
                      <a:pt x="101" y="1573"/>
                      <a:pt x="101" y="1573"/>
                    </a:cubicBezTo>
                    <a:cubicBezTo>
                      <a:pt x="81" y="1573"/>
                      <a:pt x="64" y="1557"/>
                      <a:pt x="64" y="1537"/>
                    </a:cubicBezTo>
                    <a:cubicBezTo>
                      <a:pt x="64" y="100"/>
                      <a:pt x="64" y="100"/>
                      <a:pt x="64" y="100"/>
                    </a:cubicBezTo>
                    <a:cubicBezTo>
                      <a:pt x="64" y="80"/>
                      <a:pt x="81" y="64"/>
                      <a:pt x="101" y="64"/>
                    </a:cubicBezTo>
                    <a:cubicBezTo>
                      <a:pt x="1264" y="64"/>
                      <a:pt x="1264" y="64"/>
                      <a:pt x="1264" y="64"/>
                    </a:cubicBezTo>
                    <a:cubicBezTo>
                      <a:pt x="1284" y="64"/>
                      <a:pt x="1300" y="80"/>
                      <a:pt x="1300" y="100"/>
                    </a:cubicBezTo>
                    <a:cubicBezTo>
                      <a:pt x="1300" y="1161"/>
                      <a:pt x="1300" y="1161"/>
                      <a:pt x="1300" y="1161"/>
                    </a:cubicBezTo>
                    <a:cubicBezTo>
                      <a:pt x="1300" y="1179"/>
                      <a:pt x="1314" y="1193"/>
                      <a:pt x="1332" y="1193"/>
                    </a:cubicBezTo>
                    <a:cubicBezTo>
                      <a:pt x="1350" y="1193"/>
                      <a:pt x="1364" y="1179"/>
                      <a:pt x="1364" y="1161"/>
                    </a:cubicBezTo>
                    <a:cubicBezTo>
                      <a:pt x="1364" y="100"/>
                      <a:pt x="1364" y="100"/>
                      <a:pt x="1364" y="100"/>
                    </a:cubicBezTo>
                    <a:cubicBezTo>
                      <a:pt x="1364" y="45"/>
                      <a:pt x="1319" y="0"/>
                      <a:pt x="1264" y="0"/>
                    </a:cubicBezTo>
                    <a:cubicBezTo>
                      <a:pt x="101" y="0"/>
                      <a:pt x="101" y="0"/>
                      <a:pt x="101" y="0"/>
                    </a:cubicBezTo>
                    <a:cubicBezTo>
                      <a:pt x="45" y="0"/>
                      <a:pt x="0" y="45"/>
                      <a:pt x="0" y="100"/>
                    </a:cubicBezTo>
                    <a:cubicBezTo>
                      <a:pt x="0" y="1537"/>
                      <a:pt x="0" y="1537"/>
                      <a:pt x="0" y="1537"/>
                    </a:cubicBezTo>
                    <a:cubicBezTo>
                      <a:pt x="0" y="1592"/>
                      <a:pt x="45" y="1638"/>
                      <a:pt x="101" y="1638"/>
                    </a:cubicBezTo>
                    <a:cubicBezTo>
                      <a:pt x="682" y="1638"/>
                      <a:pt x="682" y="1638"/>
                      <a:pt x="682" y="1638"/>
                    </a:cubicBezTo>
                    <a:cubicBezTo>
                      <a:pt x="700" y="1638"/>
                      <a:pt x="714" y="1623"/>
                      <a:pt x="714" y="1605"/>
                    </a:cubicBezTo>
                    <a:cubicBezTo>
                      <a:pt x="714" y="1588"/>
                      <a:pt x="700" y="1573"/>
                      <a:pt x="682" y="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614" name="Google Shape;614;p58"/>
              <p:cNvSpPr/>
              <p:nvPr/>
            </p:nvSpPr>
            <p:spPr>
              <a:xfrm>
                <a:off x="6178" y="2839"/>
                <a:ext cx="322" cy="470"/>
              </a:xfrm>
              <a:custGeom>
                <a:avLst/>
                <a:gdLst/>
                <a:ahLst/>
                <a:cxnLst/>
                <a:rect l="l" t="t" r="r" b="b"/>
                <a:pathLst>
                  <a:path w="913" h="1332" extrusionOk="0">
                    <a:moveTo>
                      <a:pt x="807" y="584"/>
                    </a:moveTo>
                    <a:cubicBezTo>
                      <a:pt x="778" y="581"/>
                      <a:pt x="748" y="590"/>
                      <a:pt x="724" y="608"/>
                    </a:cubicBezTo>
                    <a:cubicBezTo>
                      <a:pt x="705" y="576"/>
                      <a:pt x="673" y="554"/>
                      <a:pt x="636" y="550"/>
                    </a:cubicBezTo>
                    <a:cubicBezTo>
                      <a:pt x="606" y="547"/>
                      <a:pt x="577" y="556"/>
                      <a:pt x="553" y="574"/>
                    </a:cubicBezTo>
                    <a:cubicBezTo>
                      <a:pt x="534" y="542"/>
                      <a:pt x="502" y="520"/>
                      <a:pt x="465" y="516"/>
                    </a:cubicBezTo>
                    <a:cubicBezTo>
                      <a:pt x="443" y="514"/>
                      <a:pt x="420" y="518"/>
                      <a:pt x="400" y="528"/>
                    </a:cubicBezTo>
                    <a:cubicBezTo>
                      <a:pt x="400" y="120"/>
                      <a:pt x="400" y="120"/>
                      <a:pt x="400" y="120"/>
                    </a:cubicBezTo>
                    <a:cubicBezTo>
                      <a:pt x="400" y="87"/>
                      <a:pt x="386" y="55"/>
                      <a:pt x="361" y="33"/>
                    </a:cubicBezTo>
                    <a:cubicBezTo>
                      <a:pt x="337" y="10"/>
                      <a:pt x="303" y="0"/>
                      <a:pt x="270" y="3"/>
                    </a:cubicBezTo>
                    <a:cubicBezTo>
                      <a:pt x="211" y="9"/>
                      <a:pt x="165" y="62"/>
                      <a:pt x="165" y="125"/>
                    </a:cubicBezTo>
                    <a:cubicBezTo>
                      <a:pt x="165" y="534"/>
                      <a:pt x="165" y="534"/>
                      <a:pt x="165" y="534"/>
                    </a:cubicBezTo>
                    <a:cubicBezTo>
                      <a:pt x="70" y="628"/>
                      <a:pt x="70" y="628"/>
                      <a:pt x="70" y="628"/>
                    </a:cubicBezTo>
                    <a:cubicBezTo>
                      <a:pt x="20" y="679"/>
                      <a:pt x="0" y="750"/>
                      <a:pt x="16" y="819"/>
                    </a:cubicBezTo>
                    <a:cubicBezTo>
                      <a:pt x="88" y="1123"/>
                      <a:pt x="88" y="1123"/>
                      <a:pt x="88" y="1123"/>
                    </a:cubicBezTo>
                    <a:cubicBezTo>
                      <a:pt x="117" y="1246"/>
                      <a:pt x="226" y="1332"/>
                      <a:pt x="352" y="1332"/>
                    </a:cubicBezTo>
                    <a:cubicBezTo>
                      <a:pt x="641" y="1332"/>
                      <a:pt x="641" y="1332"/>
                      <a:pt x="641" y="1332"/>
                    </a:cubicBezTo>
                    <a:cubicBezTo>
                      <a:pt x="791" y="1332"/>
                      <a:pt x="913" y="1210"/>
                      <a:pt x="913" y="1061"/>
                    </a:cubicBezTo>
                    <a:cubicBezTo>
                      <a:pt x="913" y="706"/>
                      <a:pt x="913" y="706"/>
                      <a:pt x="913" y="706"/>
                    </a:cubicBezTo>
                    <a:cubicBezTo>
                      <a:pt x="913" y="644"/>
                      <a:pt x="867" y="590"/>
                      <a:pt x="807" y="584"/>
                    </a:cubicBezTo>
                    <a:close/>
                    <a:moveTo>
                      <a:pt x="849" y="1061"/>
                    </a:moveTo>
                    <a:cubicBezTo>
                      <a:pt x="849" y="1175"/>
                      <a:pt x="756" y="1268"/>
                      <a:pt x="641" y="1268"/>
                    </a:cubicBezTo>
                    <a:cubicBezTo>
                      <a:pt x="352" y="1268"/>
                      <a:pt x="352" y="1268"/>
                      <a:pt x="352" y="1268"/>
                    </a:cubicBezTo>
                    <a:cubicBezTo>
                      <a:pt x="255" y="1268"/>
                      <a:pt x="172" y="1202"/>
                      <a:pt x="150" y="1108"/>
                    </a:cubicBezTo>
                    <a:cubicBezTo>
                      <a:pt x="79" y="804"/>
                      <a:pt x="79" y="804"/>
                      <a:pt x="79" y="804"/>
                    </a:cubicBezTo>
                    <a:cubicBezTo>
                      <a:pt x="68" y="757"/>
                      <a:pt x="81" y="708"/>
                      <a:pt x="116" y="674"/>
                    </a:cubicBezTo>
                    <a:cubicBezTo>
                      <a:pt x="165" y="625"/>
                      <a:pt x="165" y="625"/>
                      <a:pt x="165" y="625"/>
                    </a:cubicBezTo>
                    <a:cubicBezTo>
                      <a:pt x="165" y="736"/>
                      <a:pt x="165" y="736"/>
                      <a:pt x="165" y="736"/>
                    </a:cubicBezTo>
                    <a:cubicBezTo>
                      <a:pt x="165" y="753"/>
                      <a:pt x="179" y="768"/>
                      <a:pt x="197" y="768"/>
                    </a:cubicBezTo>
                    <a:cubicBezTo>
                      <a:pt x="214" y="768"/>
                      <a:pt x="229" y="753"/>
                      <a:pt x="229" y="736"/>
                    </a:cubicBezTo>
                    <a:cubicBezTo>
                      <a:pt x="229" y="125"/>
                      <a:pt x="229" y="125"/>
                      <a:pt x="229" y="125"/>
                    </a:cubicBezTo>
                    <a:cubicBezTo>
                      <a:pt x="229" y="95"/>
                      <a:pt x="250" y="69"/>
                      <a:pt x="277" y="67"/>
                    </a:cubicBezTo>
                    <a:cubicBezTo>
                      <a:pt x="292" y="65"/>
                      <a:pt x="307" y="70"/>
                      <a:pt x="318" y="80"/>
                    </a:cubicBezTo>
                    <a:cubicBezTo>
                      <a:pt x="329" y="90"/>
                      <a:pt x="336" y="105"/>
                      <a:pt x="336" y="120"/>
                    </a:cubicBezTo>
                    <a:cubicBezTo>
                      <a:pt x="336" y="684"/>
                      <a:pt x="336" y="684"/>
                      <a:pt x="336" y="684"/>
                    </a:cubicBezTo>
                    <a:cubicBezTo>
                      <a:pt x="336" y="702"/>
                      <a:pt x="350" y="716"/>
                      <a:pt x="368" y="716"/>
                    </a:cubicBezTo>
                    <a:cubicBezTo>
                      <a:pt x="385" y="716"/>
                      <a:pt x="400" y="702"/>
                      <a:pt x="400" y="684"/>
                    </a:cubicBezTo>
                    <a:cubicBezTo>
                      <a:pt x="400" y="633"/>
                      <a:pt x="400" y="633"/>
                      <a:pt x="400" y="633"/>
                    </a:cubicBezTo>
                    <a:cubicBezTo>
                      <a:pt x="400" y="618"/>
                      <a:pt x="406" y="603"/>
                      <a:pt x="417" y="593"/>
                    </a:cubicBezTo>
                    <a:cubicBezTo>
                      <a:pt x="429" y="583"/>
                      <a:pt x="443" y="578"/>
                      <a:pt x="459" y="580"/>
                    </a:cubicBezTo>
                    <a:cubicBezTo>
                      <a:pt x="486" y="582"/>
                      <a:pt x="507" y="608"/>
                      <a:pt x="507" y="638"/>
                    </a:cubicBezTo>
                    <a:cubicBezTo>
                      <a:pt x="507" y="718"/>
                      <a:pt x="507" y="718"/>
                      <a:pt x="507" y="718"/>
                    </a:cubicBezTo>
                    <a:cubicBezTo>
                      <a:pt x="507" y="736"/>
                      <a:pt x="521" y="751"/>
                      <a:pt x="539" y="751"/>
                    </a:cubicBezTo>
                    <a:cubicBezTo>
                      <a:pt x="556" y="751"/>
                      <a:pt x="571" y="736"/>
                      <a:pt x="571" y="718"/>
                    </a:cubicBezTo>
                    <a:cubicBezTo>
                      <a:pt x="571" y="667"/>
                      <a:pt x="571" y="667"/>
                      <a:pt x="571" y="667"/>
                    </a:cubicBezTo>
                    <a:cubicBezTo>
                      <a:pt x="571" y="652"/>
                      <a:pt x="577" y="638"/>
                      <a:pt x="588" y="628"/>
                    </a:cubicBezTo>
                    <a:cubicBezTo>
                      <a:pt x="600" y="617"/>
                      <a:pt x="614" y="612"/>
                      <a:pt x="630" y="614"/>
                    </a:cubicBezTo>
                    <a:cubicBezTo>
                      <a:pt x="657" y="617"/>
                      <a:pt x="678" y="642"/>
                      <a:pt x="678" y="672"/>
                    </a:cubicBezTo>
                    <a:cubicBezTo>
                      <a:pt x="678" y="753"/>
                      <a:pt x="678" y="753"/>
                      <a:pt x="678" y="753"/>
                    </a:cubicBezTo>
                    <a:cubicBezTo>
                      <a:pt x="678" y="770"/>
                      <a:pt x="692" y="785"/>
                      <a:pt x="710" y="785"/>
                    </a:cubicBezTo>
                    <a:cubicBezTo>
                      <a:pt x="727" y="785"/>
                      <a:pt x="742" y="770"/>
                      <a:pt x="742" y="753"/>
                    </a:cubicBezTo>
                    <a:cubicBezTo>
                      <a:pt x="742" y="701"/>
                      <a:pt x="742" y="701"/>
                      <a:pt x="742" y="701"/>
                    </a:cubicBezTo>
                    <a:cubicBezTo>
                      <a:pt x="742" y="686"/>
                      <a:pt x="748" y="672"/>
                      <a:pt x="759" y="662"/>
                    </a:cubicBezTo>
                    <a:cubicBezTo>
                      <a:pt x="771" y="651"/>
                      <a:pt x="786" y="647"/>
                      <a:pt x="801" y="648"/>
                    </a:cubicBezTo>
                    <a:cubicBezTo>
                      <a:pt x="828" y="651"/>
                      <a:pt x="849" y="676"/>
                      <a:pt x="849" y="706"/>
                    </a:cubicBezTo>
                    <a:lnTo>
                      <a:pt x="849" y="106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grpSp>
      </p:grpSp>
      <p:sp>
        <p:nvSpPr>
          <p:cNvPr id="615" name="Google Shape;615;p58"/>
          <p:cNvSpPr/>
          <p:nvPr/>
        </p:nvSpPr>
        <p:spPr>
          <a:xfrm>
            <a:off x="7031975" y="1951075"/>
            <a:ext cx="1767900" cy="52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900" i="0" u="none" strike="noStrike" cap="none">
                <a:solidFill>
                  <a:srgbClr val="000000"/>
                </a:solidFill>
              </a:rPr>
              <a:t>Accessible and practical guidance, best practices and lessons learnt</a:t>
            </a:r>
            <a:endParaRPr sz="900" i="0" u="none" strike="noStrike" cap="none">
              <a:solidFill>
                <a:srgbClr val="000000"/>
              </a:solidFill>
            </a:endParaRPr>
          </a:p>
        </p:txBody>
      </p:sp>
      <p:sp>
        <p:nvSpPr>
          <p:cNvPr id="616" name="Google Shape;616;p58"/>
          <p:cNvSpPr/>
          <p:nvPr/>
        </p:nvSpPr>
        <p:spPr>
          <a:xfrm>
            <a:off x="7031975" y="2508775"/>
            <a:ext cx="2053800" cy="5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900" i="0" u="none" strike="noStrike" cap="none">
                <a:solidFill>
                  <a:srgbClr val="000000"/>
                </a:solidFill>
              </a:rPr>
              <a:t>Shared infrastructure for faster set up and lower total cost of ownership (TCO) across NHS; NHS is pushing for a SaaS-first approach </a:t>
            </a:r>
            <a:endParaRPr sz="900" i="0" u="none" strike="noStrike" cap="none">
              <a:solidFill>
                <a:srgbClr val="000000"/>
              </a:solidFill>
            </a:endParaRPr>
          </a:p>
        </p:txBody>
      </p:sp>
      <p:sp>
        <p:nvSpPr>
          <p:cNvPr id="617" name="Google Shape;617;p58"/>
          <p:cNvSpPr/>
          <p:nvPr/>
        </p:nvSpPr>
        <p:spPr>
          <a:xfrm>
            <a:off x="7031975" y="3211600"/>
            <a:ext cx="19353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900" i="0" u="none" strike="noStrike" cap="none">
                <a:solidFill>
                  <a:srgbClr val="000000"/>
                </a:solidFill>
              </a:rPr>
              <a:t>Shared license capacity and ability to leverage national scale for best deals on technology</a:t>
            </a:r>
            <a:endParaRPr sz="900" i="0" u="none" strike="noStrike" cap="none">
              <a:solidFill>
                <a:srgbClr val="000000"/>
              </a:solidFill>
            </a:endParaRPr>
          </a:p>
        </p:txBody>
      </p:sp>
      <p:sp>
        <p:nvSpPr>
          <p:cNvPr id="618" name="Google Shape;618;p58"/>
          <p:cNvSpPr/>
          <p:nvPr/>
        </p:nvSpPr>
        <p:spPr>
          <a:xfrm>
            <a:off x="7031975" y="3752225"/>
            <a:ext cx="2158200" cy="59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900"/>
              <a:t>Use case / p</a:t>
            </a:r>
            <a:r>
              <a:rPr lang="en-GB" sz="900" i="0" u="none" strike="noStrike" cap="none">
                <a:solidFill>
                  <a:srgbClr val="000000"/>
                </a:solidFill>
              </a:rPr>
              <a:t>rocess / </a:t>
            </a:r>
            <a:r>
              <a:rPr lang="en-GB" sz="900"/>
              <a:t>component </a:t>
            </a:r>
            <a:r>
              <a:rPr lang="en-GB" sz="900" i="0" u="none" strike="noStrike" cap="none">
                <a:solidFill>
                  <a:srgbClr val="000000"/>
                </a:solidFill>
              </a:rPr>
              <a:t>/ reusable assets catalogues, enabling faster set up,  delivery and quicker national</a:t>
            </a:r>
            <a:r>
              <a:rPr lang="en-GB" sz="900"/>
              <a:t> return on investment</a:t>
            </a:r>
            <a:endParaRPr sz="900" i="0" u="none" strike="noStrike" cap="none">
              <a:solidFill>
                <a:srgbClr val="000000"/>
              </a:solidFill>
            </a:endParaRPr>
          </a:p>
        </p:txBody>
      </p:sp>
      <p:sp>
        <p:nvSpPr>
          <p:cNvPr id="619" name="Google Shape;619;p58"/>
          <p:cNvSpPr/>
          <p:nvPr/>
        </p:nvSpPr>
        <p:spPr>
          <a:xfrm>
            <a:off x="7031975" y="4426125"/>
            <a:ext cx="1935300" cy="59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900" i="0" u="none" strike="noStrike" cap="none">
                <a:solidFill>
                  <a:srgbClr val="000000"/>
                </a:solidFill>
              </a:rPr>
              <a:t>Easily accessible, centralised guidance on regulations, clinical safety assurance and data governance </a:t>
            </a:r>
            <a:endParaRPr sz="900" i="0" u="none" strike="noStrike" cap="none">
              <a:solidFill>
                <a:srgbClr val="000000"/>
              </a:solidFill>
            </a:endParaRPr>
          </a:p>
        </p:txBody>
      </p:sp>
      <p:sp>
        <p:nvSpPr>
          <p:cNvPr id="620" name="Google Shape;620;p58"/>
          <p:cNvSpPr txBox="1">
            <a:spLocks noGrp="1"/>
          </p:cNvSpPr>
          <p:nvPr>
            <p:ph type="title"/>
          </p:nvPr>
        </p:nvSpPr>
        <p:spPr>
          <a:xfrm>
            <a:off x="323844" y="227569"/>
            <a:ext cx="7632000" cy="529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The importance of collaboration</a:t>
            </a:r>
            <a:endParaRPr/>
          </a:p>
        </p:txBody>
      </p:sp>
      <p:sp>
        <p:nvSpPr>
          <p:cNvPr id="621" name="Google Shape;621;p58"/>
          <p:cNvSpPr/>
          <p:nvPr/>
        </p:nvSpPr>
        <p:spPr>
          <a:xfrm rot="8679110">
            <a:off x="2429293" y="3454723"/>
            <a:ext cx="221418" cy="246562"/>
          </a:xfrm>
          <a:prstGeom prst="triangle">
            <a:avLst>
              <a:gd name="adj" fmla="val 50000"/>
            </a:avLst>
          </a:prstGeom>
          <a:solidFill>
            <a:srgbClr val="D71F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sp>
        <p:nvSpPr>
          <p:cNvPr id="622" name="Google Shape;622;p58"/>
          <p:cNvSpPr/>
          <p:nvPr/>
        </p:nvSpPr>
        <p:spPr>
          <a:xfrm rot="2190761">
            <a:off x="3548407" y="3478683"/>
            <a:ext cx="221344" cy="246665"/>
          </a:xfrm>
          <a:prstGeom prst="triangle">
            <a:avLst>
              <a:gd name="adj" fmla="val 50000"/>
            </a:avLst>
          </a:prstGeom>
          <a:solidFill>
            <a:srgbClr val="D71F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sp>
        <p:nvSpPr>
          <p:cNvPr id="623" name="Google Shape;623;p58"/>
          <p:cNvSpPr txBox="1"/>
          <p:nvPr/>
        </p:nvSpPr>
        <p:spPr>
          <a:xfrm>
            <a:off x="2779950" y="2493825"/>
            <a:ext cx="600000" cy="313500"/>
          </a:xfrm>
          <a:prstGeom prst="rect">
            <a:avLst/>
          </a:prstGeom>
          <a:solidFill>
            <a:schemeClr val="accent5"/>
          </a:solidFill>
          <a:ln>
            <a:noFill/>
          </a:ln>
        </p:spPr>
        <p:txBody>
          <a:bodyPr spcFirstLastPara="1" wrap="square" lIns="18000" tIns="18000" rIns="18000" bIns="18000" anchor="t" anchorCtr="0">
            <a:spAutoFit/>
          </a:bodyPr>
          <a:lstStyle/>
          <a:p>
            <a:pPr marL="0" lvl="0" indent="0" algn="ctr" rtl="0">
              <a:spcBef>
                <a:spcPts val="0"/>
              </a:spcBef>
              <a:spcAft>
                <a:spcPts val="0"/>
              </a:spcAft>
              <a:buNone/>
            </a:pPr>
            <a:r>
              <a:rPr lang="en-GB" sz="900" b="1">
                <a:solidFill>
                  <a:schemeClr val="accent1"/>
                </a:solidFill>
              </a:rPr>
              <a:t>Repeat cycle</a:t>
            </a:r>
            <a:endParaRPr>
              <a:solidFill>
                <a:schemeClr val="accent1"/>
              </a:solidFill>
            </a:endParaRPr>
          </a:p>
        </p:txBody>
      </p:sp>
    </p:spTree>
    <p:extLst>
      <p:ext uri="{BB962C8B-B14F-4D97-AF65-F5344CB8AC3E}">
        <p14:creationId xmlns:p14="http://schemas.microsoft.com/office/powerpoint/2010/main" val="2134147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59"/>
          <p:cNvSpPr txBox="1">
            <a:spLocks noGrp="1"/>
          </p:cNvSpPr>
          <p:nvPr>
            <p:ph type="title"/>
          </p:nvPr>
        </p:nvSpPr>
        <p:spPr>
          <a:xfrm>
            <a:off x="467544" y="235022"/>
            <a:ext cx="7632000" cy="529500"/>
          </a:xfrm>
          <a:prstGeom prst="rect">
            <a:avLst/>
          </a:prstGeom>
        </p:spPr>
        <p:txBody>
          <a:bodyPr spcFirstLastPara="1" wrap="square" lIns="0" tIns="0" rIns="0" bIns="0" anchor="t" anchorCtr="0">
            <a:noAutofit/>
          </a:bodyPr>
          <a:lstStyle/>
          <a:p>
            <a:r>
              <a:rPr lang="en-GB">
                <a:solidFill>
                  <a:schemeClr val="accent5"/>
                </a:solidFill>
              </a:rPr>
              <a:t>Current co-existing architecture </a:t>
            </a:r>
            <a:endParaRPr/>
          </a:p>
        </p:txBody>
      </p:sp>
      <p:sp>
        <p:nvSpPr>
          <p:cNvPr id="630" name="Google Shape;630;p59"/>
          <p:cNvSpPr/>
          <p:nvPr/>
        </p:nvSpPr>
        <p:spPr>
          <a:xfrm>
            <a:off x="3730624" y="2442843"/>
            <a:ext cx="1438200" cy="1397343"/>
          </a:xfrm>
          <a:prstGeom prst="ellipse">
            <a:avLst/>
          </a:prstGeom>
          <a:solidFill>
            <a:srgbClr val="AE25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631" name="Google Shape;631;p59"/>
          <p:cNvGrpSpPr/>
          <p:nvPr/>
        </p:nvGrpSpPr>
        <p:grpSpPr>
          <a:xfrm>
            <a:off x="1958948" y="2948451"/>
            <a:ext cx="1625578" cy="1420877"/>
            <a:chOff x="2576541" y="3282441"/>
            <a:chExt cx="2399023" cy="2241838"/>
          </a:xfrm>
        </p:grpSpPr>
        <p:sp>
          <p:nvSpPr>
            <p:cNvPr id="632" name="Google Shape;632;p59"/>
            <p:cNvSpPr/>
            <p:nvPr/>
          </p:nvSpPr>
          <p:spPr>
            <a:xfrm rot="8637952" flipH="1">
              <a:off x="2733727" y="3282441"/>
              <a:ext cx="2241837" cy="2241838"/>
            </a:xfrm>
            <a:custGeom>
              <a:avLst/>
              <a:gdLst/>
              <a:ahLst/>
              <a:cxnLst/>
              <a:rect l="l" t="t" r="r" b="b"/>
              <a:pathLst>
                <a:path w="120000" h="120000" extrusionOk="0">
                  <a:moveTo>
                    <a:pt x="23432" y="14241"/>
                  </a:moveTo>
                  <a:lnTo>
                    <a:pt x="23432" y="14241"/>
                  </a:lnTo>
                  <a:cubicBezTo>
                    <a:pt x="38810" y="1963"/>
                    <a:pt x="59328" y="-1777"/>
                    <a:pt x="78052" y="4284"/>
                  </a:cubicBezTo>
                  <a:cubicBezTo>
                    <a:pt x="96777" y="10345"/>
                    <a:pt x="111206" y="25397"/>
                    <a:pt x="116464" y="44354"/>
                  </a:cubicBezTo>
                  <a:lnTo>
                    <a:pt x="117228" y="44346"/>
                  </a:lnTo>
                  <a:lnTo>
                    <a:pt x="105302" y="59513"/>
                  </a:lnTo>
                  <a:lnTo>
                    <a:pt x="87840" y="44662"/>
                  </a:lnTo>
                  <a:lnTo>
                    <a:pt x="87946" y="44661"/>
                  </a:lnTo>
                  <a:cubicBezTo>
                    <a:pt x="83380" y="36641"/>
                    <a:pt x="75469" y="30984"/>
                    <a:pt x="66294" y="29178"/>
                  </a:cubicBezTo>
                  <a:cubicBezTo>
                    <a:pt x="57119" y="27372"/>
                    <a:pt x="47598" y="29597"/>
                    <a:pt x="40236" y="35269"/>
                  </a:cubicBezTo>
                  <a:close/>
                </a:path>
              </a:pathLst>
            </a:custGeom>
            <a:solidFill>
              <a:srgbClr val="002D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633" name="Google Shape;633;p59"/>
            <p:cNvSpPr/>
            <p:nvPr/>
          </p:nvSpPr>
          <p:spPr>
            <a:xfrm>
              <a:off x="2576541" y="5006964"/>
              <a:ext cx="1519200" cy="511628"/>
            </a:xfrm>
            <a:prstGeom prst="homePlate">
              <a:avLst>
                <a:gd name="adj" fmla="val 50000"/>
              </a:avLst>
            </a:prstGeom>
            <a:solidFill>
              <a:srgbClr val="002D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634" name="Google Shape;634;p59"/>
          <p:cNvSpPr/>
          <p:nvPr/>
        </p:nvSpPr>
        <p:spPr>
          <a:xfrm rot="1702464">
            <a:off x="2929482" y="1645038"/>
            <a:ext cx="3050936" cy="2950763"/>
          </a:xfrm>
          <a:custGeom>
            <a:avLst/>
            <a:gdLst/>
            <a:ahLst/>
            <a:cxnLst/>
            <a:rect l="l" t="t" r="r" b="b"/>
            <a:pathLst>
              <a:path w="120000" h="120000" extrusionOk="0">
                <a:moveTo>
                  <a:pt x="84757" y="106358"/>
                </a:moveTo>
                <a:cubicBezTo>
                  <a:pt x="65096" y="116760"/>
                  <a:pt x="40990" y="113753"/>
                  <a:pt x="24516" y="98844"/>
                </a:cubicBezTo>
                <a:cubicBezTo>
                  <a:pt x="8042" y="83935"/>
                  <a:pt x="2748" y="60335"/>
                  <a:pt x="11286" y="39867"/>
                </a:cubicBezTo>
                <a:cubicBezTo>
                  <a:pt x="19825" y="19399"/>
                  <a:pt x="40357" y="6473"/>
                  <a:pt x="62596" y="7564"/>
                </a:cubicBezTo>
                <a:cubicBezTo>
                  <a:pt x="84835" y="8654"/>
                  <a:pt x="103991" y="23527"/>
                  <a:pt x="110466" y="44731"/>
                </a:cubicBezTo>
                <a:lnTo>
                  <a:pt x="117301" y="44731"/>
                </a:lnTo>
                <a:lnTo>
                  <a:pt x="105493" y="60000"/>
                </a:lnTo>
                <a:lnTo>
                  <a:pt x="88286" y="44731"/>
                </a:lnTo>
                <a:lnTo>
                  <a:pt x="94926" y="44731"/>
                </a:lnTo>
                <a:lnTo>
                  <a:pt x="94926" y="44731"/>
                </a:lnTo>
                <a:cubicBezTo>
                  <a:pt x="88539" y="30681"/>
                  <a:pt x="74050" y="21881"/>
                  <a:pt x="58378" y="22534"/>
                </a:cubicBezTo>
                <a:cubicBezTo>
                  <a:pt x="42706" y="23186"/>
                  <a:pt x="29030" y="33159"/>
                  <a:pt x="23881" y="47689"/>
                </a:cubicBezTo>
                <a:cubicBezTo>
                  <a:pt x="18731" y="62219"/>
                  <a:pt x="23152" y="78360"/>
                  <a:pt x="35033" y="88404"/>
                </a:cubicBezTo>
                <a:cubicBezTo>
                  <a:pt x="46915" y="98447"/>
                  <a:pt x="63845" y="100357"/>
                  <a:pt x="77741" y="9322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635" name="Google Shape;635;p59"/>
          <p:cNvSpPr/>
          <p:nvPr/>
        </p:nvSpPr>
        <p:spPr>
          <a:xfrm>
            <a:off x="4447068" y="4071602"/>
            <a:ext cx="2845200" cy="376313"/>
          </a:xfrm>
          <a:prstGeom prst="homePlate">
            <a:avLst>
              <a:gd name="adj" fmla="val 50000"/>
            </a:avLst>
          </a:prstGeom>
          <a:solidFill>
            <a:schemeClr val="lt2"/>
          </a:solidFill>
          <a:ln w="28575">
            <a:solidFill>
              <a:schemeClr val="tx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36" name="Google Shape;636;p59"/>
          <p:cNvSpPr/>
          <p:nvPr/>
        </p:nvSpPr>
        <p:spPr>
          <a:xfrm rot="16200000">
            <a:off x="3217169" y="1779452"/>
            <a:ext cx="2586406" cy="2752949"/>
          </a:xfrm>
          <a:prstGeom prst="blockArc">
            <a:avLst>
              <a:gd name="adj1" fmla="val 10763192"/>
              <a:gd name="adj2" fmla="val 16180991"/>
              <a:gd name="adj3" fmla="val 13636"/>
            </a:avLst>
          </a:prstGeom>
          <a:solidFill>
            <a:schemeClr val="lt2"/>
          </a:solidFill>
          <a:ln w="28575">
            <a:solidFill>
              <a:schemeClr val="tx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grpSp>
        <p:nvGrpSpPr>
          <p:cNvPr id="637" name="Google Shape;637;p59"/>
          <p:cNvGrpSpPr/>
          <p:nvPr/>
        </p:nvGrpSpPr>
        <p:grpSpPr>
          <a:xfrm>
            <a:off x="3800274" y="2530998"/>
            <a:ext cx="1340022" cy="955692"/>
            <a:chOff x="5595657" y="3535302"/>
            <a:chExt cx="1977600" cy="1507877"/>
          </a:xfrm>
        </p:grpSpPr>
        <p:grpSp>
          <p:nvGrpSpPr>
            <p:cNvPr id="638" name="Google Shape;638;p59"/>
            <p:cNvGrpSpPr/>
            <p:nvPr/>
          </p:nvGrpSpPr>
          <p:grpSpPr>
            <a:xfrm>
              <a:off x="6284690" y="3535302"/>
              <a:ext cx="437505" cy="475132"/>
              <a:chOff x="5155105" y="2420128"/>
              <a:chExt cx="1555849" cy="1689660"/>
            </a:xfrm>
          </p:grpSpPr>
          <p:sp>
            <p:nvSpPr>
              <p:cNvPr id="639" name="Google Shape;639;p59"/>
              <p:cNvSpPr/>
              <p:nvPr/>
            </p:nvSpPr>
            <p:spPr>
              <a:xfrm>
                <a:off x="5765002" y="2420128"/>
                <a:ext cx="945952" cy="927584"/>
              </a:xfrm>
              <a:custGeom>
                <a:avLst/>
                <a:gdLst/>
                <a:ahLst/>
                <a:cxnLst/>
                <a:rect l="l" t="t" r="r" b="b"/>
                <a:pathLst>
                  <a:path w="512" h="506" extrusionOk="0">
                    <a:moveTo>
                      <a:pt x="256" y="350"/>
                    </a:moveTo>
                    <a:lnTo>
                      <a:pt x="246" y="348"/>
                    </a:lnTo>
                    <a:lnTo>
                      <a:pt x="238" y="347"/>
                    </a:lnTo>
                    <a:lnTo>
                      <a:pt x="229" y="345"/>
                    </a:lnTo>
                    <a:lnTo>
                      <a:pt x="221" y="342"/>
                    </a:lnTo>
                    <a:lnTo>
                      <a:pt x="213" y="338"/>
                    </a:lnTo>
                    <a:lnTo>
                      <a:pt x="206" y="334"/>
                    </a:lnTo>
                    <a:lnTo>
                      <a:pt x="198" y="328"/>
                    </a:lnTo>
                    <a:lnTo>
                      <a:pt x="192" y="323"/>
                    </a:lnTo>
                    <a:lnTo>
                      <a:pt x="187" y="316"/>
                    </a:lnTo>
                    <a:lnTo>
                      <a:pt x="181" y="310"/>
                    </a:lnTo>
                    <a:lnTo>
                      <a:pt x="177" y="302"/>
                    </a:lnTo>
                    <a:lnTo>
                      <a:pt x="173" y="294"/>
                    </a:lnTo>
                    <a:lnTo>
                      <a:pt x="169" y="286"/>
                    </a:lnTo>
                    <a:lnTo>
                      <a:pt x="167" y="278"/>
                    </a:lnTo>
                    <a:lnTo>
                      <a:pt x="166" y="268"/>
                    </a:lnTo>
                    <a:lnTo>
                      <a:pt x="165" y="260"/>
                    </a:lnTo>
                    <a:lnTo>
                      <a:pt x="166" y="250"/>
                    </a:lnTo>
                    <a:lnTo>
                      <a:pt x="167" y="240"/>
                    </a:lnTo>
                    <a:lnTo>
                      <a:pt x="169" y="232"/>
                    </a:lnTo>
                    <a:lnTo>
                      <a:pt x="173" y="223"/>
                    </a:lnTo>
                    <a:lnTo>
                      <a:pt x="177" y="216"/>
                    </a:lnTo>
                    <a:lnTo>
                      <a:pt x="181" y="208"/>
                    </a:lnTo>
                    <a:lnTo>
                      <a:pt x="187" y="201"/>
                    </a:lnTo>
                    <a:lnTo>
                      <a:pt x="192" y="194"/>
                    </a:lnTo>
                    <a:lnTo>
                      <a:pt x="198" y="189"/>
                    </a:lnTo>
                    <a:lnTo>
                      <a:pt x="206" y="184"/>
                    </a:lnTo>
                    <a:lnTo>
                      <a:pt x="213" y="179"/>
                    </a:lnTo>
                    <a:lnTo>
                      <a:pt x="221" y="175"/>
                    </a:lnTo>
                    <a:lnTo>
                      <a:pt x="229" y="172"/>
                    </a:lnTo>
                    <a:lnTo>
                      <a:pt x="238" y="170"/>
                    </a:lnTo>
                    <a:lnTo>
                      <a:pt x="246" y="169"/>
                    </a:lnTo>
                    <a:lnTo>
                      <a:pt x="256" y="168"/>
                    </a:lnTo>
                    <a:lnTo>
                      <a:pt x="265" y="169"/>
                    </a:lnTo>
                    <a:lnTo>
                      <a:pt x="274" y="170"/>
                    </a:lnTo>
                    <a:lnTo>
                      <a:pt x="283" y="172"/>
                    </a:lnTo>
                    <a:lnTo>
                      <a:pt x="291" y="175"/>
                    </a:lnTo>
                    <a:lnTo>
                      <a:pt x="299" y="179"/>
                    </a:lnTo>
                    <a:lnTo>
                      <a:pt x="306" y="184"/>
                    </a:lnTo>
                    <a:lnTo>
                      <a:pt x="314" y="189"/>
                    </a:lnTo>
                    <a:lnTo>
                      <a:pt x="320" y="194"/>
                    </a:lnTo>
                    <a:lnTo>
                      <a:pt x="326" y="201"/>
                    </a:lnTo>
                    <a:lnTo>
                      <a:pt x="331" y="208"/>
                    </a:lnTo>
                    <a:lnTo>
                      <a:pt x="335" y="216"/>
                    </a:lnTo>
                    <a:lnTo>
                      <a:pt x="340" y="223"/>
                    </a:lnTo>
                    <a:lnTo>
                      <a:pt x="343" y="232"/>
                    </a:lnTo>
                    <a:lnTo>
                      <a:pt x="345" y="240"/>
                    </a:lnTo>
                    <a:lnTo>
                      <a:pt x="346" y="250"/>
                    </a:lnTo>
                    <a:lnTo>
                      <a:pt x="346" y="260"/>
                    </a:lnTo>
                    <a:lnTo>
                      <a:pt x="346" y="268"/>
                    </a:lnTo>
                    <a:lnTo>
                      <a:pt x="345" y="278"/>
                    </a:lnTo>
                    <a:lnTo>
                      <a:pt x="343" y="286"/>
                    </a:lnTo>
                    <a:lnTo>
                      <a:pt x="340" y="294"/>
                    </a:lnTo>
                    <a:lnTo>
                      <a:pt x="335" y="302"/>
                    </a:lnTo>
                    <a:lnTo>
                      <a:pt x="331" y="310"/>
                    </a:lnTo>
                    <a:lnTo>
                      <a:pt x="326" y="316"/>
                    </a:lnTo>
                    <a:lnTo>
                      <a:pt x="320" y="323"/>
                    </a:lnTo>
                    <a:lnTo>
                      <a:pt x="314" y="328"/>
                    </a:lnTo>
                    <a:lnTo>
                      <a:pt x="306" y="334"/>
                    </a:lnTo>
                    <a:lnTo>
                      <a:pt x="299" y="338"/>
                    </a:lnTo>
                    <a:lnTo>
                      <a:pt x="291" y="342"/>
                    </a:lnTo>
                    <a:lnTo>
                      <a:pt x="283" y="345"/>
                    </a:lnTo>
                    <a:lnTo>
                      <a:pt x="274" y="347"/>
                    </a:lnTo>
                    <a:lnTo>
                      <a:pt x="265" y="348"/>
                    </a:lnTo>
                    <a:lnTo>
                      <a:pt x="256" y="350"/>
                    </a:lnTo>
                    <a:close/>
                    <a:moveTo>
                      <a:pt x="504" y="320"/>
                    </a:moveTo>
                    <a:lnTo>
                      <a:pt x="456" y="292"/>
                    </a:lnTo>
                    <a:lnTo>
                      <a:pt x="458" y="276"/>
                    </a:lnTo>
                    <a:lnTo>
                      <a:pt x="459" y="259"/>
                    </a:lnTo>
                    <a:lnTo>
                      <a:pt x="458" y="241"/>
                    </a:lnTo>
                    <a:lnTo>
                      <a:pt x="456" y="225"/>
                    </a:lnTo>
                    <a:lnTo>
                      <a:pt x="504" y="198"/>
                    </a:lnTo>
                    <a:lnTo>
                      <a:pt x="506" y="197"/>
                    </a:lnTo>
                    <a:lnTo>
                      <a:pt x="509" y="194"/>
                    </a:lnTo>
                    <a:lnTo>
                      <a:pt x="510" y="191"/>
                    </a:lnTo>
                    <a:lnTo>
                      <a:pt x="511" y="189"/>
                    </a:lnTo>
                    <a:lnTo>
                      <a:pt x="512" y="186"/>
                    </a:lnTo>
                    <a:lnTo>
                      <a:pt x="512" y="184"/>
                    </a:lnTo>
                    <a:lnTo>
                      <a:pt x="511" y="181"/>
                    </a:lnTo>
                    <a:lnTo>
                      <a:pt x="510" y="178"/>
                    </a:lnTo>
                    <a:lnTo>
                      <a:pt x="453" y="80"/>
                    </a:lnTo>
                    <a:lnTo>
                      <a:pt x="449" y="76"/>
                    </a:lnTo>
                    <a:lnTo>
                      <a:pt x="443" y="72"/>
                    </a:lnTo>
                    <a:lnTo>
                      <a:pt x="438" y="72"/>
                    </a:lnTo>
                    <a:lnTo>
                      <a:pt x="433" y="74"/>
                    </a:lnTo>
                    <a:lnTo>
                      <a:pt x="387" y="102"/>
                    </a:lnTo>
                    <a:lnTo>
                      <a:pt x="376" y="94"/>
                    </a:lnTo>
                    <a:lnTo>
                      <a:pt x="363" y="85"/>
                    </a:lnTo>
                    <a:lnTo>
                      <a:pt x="348" y="78"/>
                    </a:lnTo>
                    <a:lnTo>
                      <a:pt x="332" y="69"/>
                    </a:lnTo>
                    <a:lnTo>
                      <a:pt x="332" y="14"/>
                    </a:lnTo>
                    <a:lnTo>
                      <a:pt x="332" y="10"/>
                    </a:lnTo>
                    <a:lnTo>
                      <a:pt x="331" y="8"/>
                    </a:lnTo>
                    <a:lnTo>
                      <a:pt x="330" y="5"/>
                    </a:lnTo>
                    <a:lnTo>
                      <a:pt x="328" y="3"/>
                    </a:lnTo>
                    <a:lnTo>
                      <a:pt x="326" y="2"/>
                    </a:lnTo>
                    <a:lnTo>
                      <a:pt x="322" y="1"/>
                    </a:lnTo>
                    <a:lnTo>
                      <a:pt x="320" y="0"/>
                    </a:lnTo>
                    <a:lnTo>
                      <a:pt x="317" y="0"/>
                    </a:lnTo>
                    <a:lnTo>
                      <a:pt x="204" y="0"/>
                    </a:lnTo>
                    <a:lnTo>
                      <a:pt x="200" y="0"/>
                    </a:lnTo>
                    <a:lnTo>
                      <a:pt x="198" y="1"/>
                    </a:lnTo>
                    <a:lnTo>
                      <a:pt x="195" y="2"/>
                    </a:lnTo>
                    <a:lnTo>
                      <a:pt x="193" y="3"/>
                    </a:lnTo>
                    <a:lnTo>
                      <a:pt x="192" y="5"/>
                    </a:lnTo>
                    <a:lnTo>
                      <a:pt x="190" y="8"/>
                    </a:lnTo>
                    <a:lnTo>
                      <a:pt x="190" y="10"/>
                    </a:lnTo>
                    <a:lnTo>
                      <a:pt x="189" y="14"/>
                    </a:lnTo>
                    <a:lnTo>
                      <a:pt x="189" y="68"/>
                    </a:lnTo>
                    <a:lnTo>
                      <a:pt x="179" y="71"/>
                    </a:lnTo>
                    <a:lnTo>
                      <a:pt x="169" y="75"/>
                    </a:lnTo>
                    <a:lnTo>
                      <a:pt x="162" y="78"/>
                    </a:lnTo>
                    <a:lnTo>
                      <a:pt x="154" y="82"/>
                    </a:lnTo>
                    <a:lnTo>
                      <a:pt x="141" y="92"/>
                    </a:lnTo>
                    <a:lnTo>
                      <a:pt x="129" y="102"/>
                    </a:lnTo>
                    <a:lnTo>
                      <a:pt x="81" y="74"/>
                    </a:lnTo>
                    <a:lnTo>
                      <a:pt x="75" y="72"/>
                    </a:lnTo>
                    <a:lnTo>
                      <a:pt x="69" y="74"/>
                    </a:lnTo>
                    <a:lnTo>
                      <a:pt x="67" y="74"/>
                    </a:lnTo>
                    <a:lnTo>
                      <a:pt x="65" y="76"/>
                    </a:lnTo>
                    <a:lnTo>
                      <a:pt x="62" y="78"/>
                    </a:lnTo>
                    <a:lnTo>
                      <a:pt x="60" y="80"/>
                    </a:lnTo>
                    <a:lnTo>
                      <a:pt x="3" y="177"/>
                    </a:lnTo>
                    <a:lnTo>
                      <a:pt x="1" y="184"/>
                    </a:lnTo>
                    <a:lnTo>
                      <a:pt x="1" y="189"/>
                    </a:lnTo>
                    <a:lnTo>
                      <a:pt x="3" y="192"/>
                    </a:lnTo>
                    <a:lnTo>
                      <a:pt x="4" y="194"/>
                    </a:lnTo>
                    <a:lnTo>
                      <a:pt x="6" y="197"/>
                    </a:lnTo>
                    <a:lnTo>
                      <a:pt x="9" y="198"/>
                    </a:lnTo>
                    <a:lnTo>
                      <a:pt x="56" y="225"/>
                    </a:lnTo>
                    <a:lnTo>
                      <a:pt x="54" y="241"/>
                    </a:lnTo>
                    <a:lnTo>
                      <a:pt x="53" y="259"/>
                    </a:lnTo>
                    <a:lnTo>
                      <a:pt x="53" y="276"/>
                    </a:lnTo>
                    <a:lnTo>
                      <a:pt x="55" y="292"/>
                    </a:lnTo>
                    <a:lnTo>
                      <a:pt x="8" y="320"/>
                    </a:lnTo>
                    <a:lnTo>
                      <a:pt x="4" y="324"/>
                    </a:lnTo>
                    <a:lnTo>
                      <a:pt x="1" y="328"/>
                    </a:lnTo>
                    <a:lnTo>
                      <a:pt x="0" y="331"/>
                    </a:lnTo>
                    <a:lnTo>
                      <a:pt x="0" y="335"/>
                    </a:lnTo>
                    <a:lnTo>
                      <a:pt x="1" y="338"/>
                    </a:lnTo>
                    <a:lnTo>
                      <a:pt x="3" y="340"/>
                    </a:lnTo>
                    <a:lnTo>
                      <a:pt x="59" y="437"/>
                    </a:lnTo>
                    <a:lnTo>
                      <a:pt x="60" y="439"/>
                    </a:lnTo>
                    <a:lnTo>
                      <a:pt x="62" y="442"/>
                    </a:lnTo>
                    <a:lnTo>
                      <a:pt x="66" y="444"/>
                    </a:lnTo>
                    <a:lnTo>
                      <a:pt x="68" y="445"/>
                    </a:lnTo>
                    <a:lnTo>
                      <a:pt x="71" y="446"/>
                    </a:lnTo>
                    <a:lnTo>
                      <a:pt x="73" y="445"/>
                    </a:lnTo>
                    <a:lnTo>
                      <a:pt x="76" y="445"/>
                    </a:lnTo>
                    <a:lnTo>
                      <a:pt x="80" y="444"/>
                    </a:lnTo>
                    <a:lnTo>
                      <a:pt x="129" y="416"/>
                    </a:lnTo>
                    <a:lnTo>
                      <a:pt x="141" y="427"/>
                    </a:lnTo>
                    <a:lnTo>
                      <a:pt x="154" y="435"/>
                    </a:lnTo>
                    <a:lnTo>
                      <a:pt x="162" y="439"/>
                    </a:lnTo>
                    <a:lnTo>
                      <a:pt x="169" y="444"/>
                    </a:lnTo>
                    <a:lnTo>
                      <a:pt x="179" y="447"/>
                    </a:lnTo>
                    <a:lnTo>
                      <a:pt x="189" y="451"/>
                    </a:lnTo>
                    <a:lnTo>
                      <a:pt x="189" y="491"/>
                    </a:lnTo>
                    <a:lnTo>
                      <a:pt x="190" y="494"/>
                    </a:lnTo>
                    <a:lnTo>
                      <a:pt x="190" y="497"/>
                    </a:lnTo>
                    <a:lnTo>
                      <a:pt x="192" y="499"/>
                    </a:lnTo>
                    <a:lnTo>
                      <a:pt x="193" y="501"/>
                    </a:lnTo>
                    <a:lnTo>
                      <a:pt x="195" y="504"/>
                    </a:lnTo>
                    <a:lnTo>
                      <a:pt x="198" y="505"/>
                    </a:lnTo>
                    <a:lnTo>
                      <a:pt x="200" y="506"/>
                    </a:lnTo>
                    <a:lnTo>
                      <a:pt x="204" y="506"/>
                    </a:lnTo>
                    <a:lnTo>
                      <a:pt x="317" y="506"/>
                    </a:lnTo>
                    <a:lnTo>
                      <a:pt x="320" y="506"/>
                    </a:lnTo>
                    <a:lnTo>
                      <a:pt x="322" y="505"/>
                    </a:lnTo>
                    <a:lnTo>
                      <a:pt x="326" y="504"/>
                    </a:lnTo>
                    <a:lnTo>
                      <a:pt x="328" y="501"/>
                    </a:lnTo>
                    <a:lnTo>
                      <a:pt x="330" y="499"/>
                    </a:lnTo>
                    <a:lnTo>
                      <a:pt x="331" y="497"/>
                    </a:lnTo>
                    <a:lnTo>
                      <a:pt x="332" y="494"/>
                    </a:lnTo>
                    <a:lnTo>
                      <a:pt x="332" y="491"/>
                    </a:lnTo>
                    <a:lnTo>
                      <a:pt x="332" y="448"/>
                    </a:lnTo>
                    <a:lnTo>
                      <a:pt x="348" y="439"/>
                    </a:lnTo>
                    <a:lnTo>
                      <a:pt x="363" y="432"/>
                    </a:lnTo>
                    <a:lnTo>
                      <a:pt x="376" y="424"/>
                    </a:lnTo>
                    <a:lnTo>
                      <a:pt x="387" y="416"/>
                    </a:lnTo>
                    <a:lnTo>
                      <a:pt x="433" y="444"/>
                    </a:lnTo>
                    <a:lnTo>
                      <a:pt x="435" y="445"/>
                    </a:lnTo>
                    <a:lnTo>
                      <a:pt x="438" y="445"/>
                    </a:lnTo>
                    <a:lnTo>
                      <a:pt x="441" y="446"/>
                    </a:lnTo>
                    <a:lnTo>
                      <a:pt x="443" y="445"/>
                    </a:lnTo>
                    <a:lnTo>
                      <a:pt x="447" y="444"/>
                    </a:lnTo>
                    <a:lnTo>
                      <a:pt x="449" y="443"/>
                    </a:lnTo>
                    <a:lnTo>
                      <a:pt x="451" y="440"/>
                    </a:lnTo>
                    <a:lnTo>
                      <a:pt x="453" y="437"/>
                    </a:lnTo>
                    <a:lnTo>
                      <a:pt x="510" y="340"/>
                    </a:lnTo>
                    <a:lnTo>
                      <a:pt x="511" y="338"/>
                    </a:lnTo>
                    <a:lnTo>
                      <a:pt x="512" y="335"/>
                    </a:lnTo>
                    <a:lnTo>
                      <a:pt x="512" y="331"/>
                    </a:lnTo>
                    <a:lnTo>
                      <a:pt x="511" y="328"/>
                    </a:lnTo>
                    <a:lnTo>
                      <a:pt x="510" y="326"/>
                    </a:lnTo>
                    <a:lnTo>
                      <a:pt x="509" y="323"/>
                    </a:lnTo>
                    <a:lnTo>
                      <a:pt x="506" y="321"/>
                    </a:lnTo>
                    <a:lnTo>
                      <a:pt x="504" y="32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640" name="Google Shape;640;p59"/>
              <p:cNvSpPr/>
              <p:nvPr/>
            </p:nvSpPr>
            <p:spPr>
              <a:xfrm>
                <a:off x="5155105" y="3173023"/>
                <a:ext cx="936765" cy="936765"/>
              </a:xfrm>
              <a:custGeom>
                <a:avLst/>
                <a:gdLst/>
                <a:ahLst/>
                <a:cxnLst/>
                <a:rect l="l" t="t" r="r" b="b"/>
                <a:pathLst>
                  <a:path w="511" h="509" extrusionOk="0">
                    <a:moveTo>
                      <a:pt x="256" y="339"/>
                    </a:moveTo>
                    <a:lnTo>
                      <a:pt x="246" y="338"/>
                    </a:lnTo>
                    <a:lnTo>
                      <a:pt x="237" y="337"/>
                    </a:lnTo>
                    <a:lnTo>
                      <a:pt x="229" y="335"/>
                    </a:lnTo>
                    <a:lnTo>
                      <a:pt x="220" y="332"/>
                    </a:lnTo>
                    <a:lnTo>
                      <a:pt x="213" y="328"/>
                    </a:lnTo>
                    <a:lnTo>
                      <a:pt x="205" y="323"/>
                    </a:lnTo>
                    <a:lnTo>
                      <a:pt x="198" y="319"/>
                    </a:lnTo>
                    <a:lnTo>
                      <a:pt x="191" y="312"/>
                    </a:lnTo>
                    <a:lnTo>
                      <a:pt x="186" y="306"/>
                    </a:lnTo>
                    <a:lnTo>
                      <a:pt x="181" y="300"/>
                    </a:lnTo>
                    <a:lnTo>
                      <a:pt x="176" y="292"/>
                    </a:lnTo>
                    <a:lnTo>
                      <a:pt x="172" y="284"/>
                    </a:lnTo>
                    <a:lnTo>
                      <a:pt x="169" y="276"/>
                    </a:lnTo>
                    <a:lnTo>
                      <a:pt x="167" y="267"/>
                    </a:lnTo>
                    <a:lnTo>
                      <a:pt x="166" y="258"/>
                    </a:lnTo>
                    <a:lnTo>
                      <a:pt x="166" y="249"/>
                    </a:lnTo>
                    <a:lnTo>
                      <a:pt x="166" y="240"/>
                    </a:lnTo>
                    <a:lnTo>
                      <a:pt x="167" y="231"/>
                    </a:lnTo>
                    <a:lnTo>
                      <a:pt x="169" y="223"/>
                    </a:lnTo>
                    <a:lnTo>
                      <a:pt x="172" y="214"/>
                    </a:lnTo>
                    <a:lnTo>
                      <a:pt x="176" y="206"/>
                    </a:lnTo>
                    <a:lnTo>
                      <a:pt x="181" y="199"/>
                    </a:lnTo>
                    <a:lnTo>
                      <a:pt x="186" y="191"/>
                    </a:lnTo>
                    <a:lnTo>
                      <a:pt x="191" y="185"/>
                    </a:lnTo>
                    <a:lnTo>
                      <a:pt x="198" y="179"/>
                    </a:lnTo>
                    <a:lnTo>
                      <a:pt x="205" y="173"/>
                    </a:lnTo>
                    <a:lnTo>
                      <a:pt x="213" y="169"/>
                    </a:lnTo>
                    <a:lnTo>
                      <a:pt x="220" y="165"/>
                    </a:lnTo>
                    <a:lnTo>
                      <a:pt x="229" y="163"/>
                    </a:lnTo>
                    <a:lnTo>
                      <a:pt x="237" y="159"/>
                    </a:lnTo>
                    <a:lnTo>
                      <a:pt x="246" y="158"/>
                    </a:lnTo>
                    <a:lnTo>
                      <a:pt x="256" y="158"/>
                    </a:lnTo>
                    <a:lnTo>
                      <a:pt x="265" y="158"/>
                    </a:lnTo>
                    <a:lnTo>
                      <a:pt x="274" y="159"/>
                    </a:lnTo>
                    <a:lnTo>
                      <a:pt x="282" y="163"/>
                    </a:lnTo>
                    <a:lnTo>
                      <a:pt x="291" y="165"/>
                    </a:lnTo>
                    <a:lnTo>
                      <a:pt x="298" y="169"/>
                    </a:lnTo>
                    <a:lnTo>
                      <a:pt x="306" y="173"/>
                    </a:lnTo>
                    <a:lnTo>
                      <a:pt x="313" y="179"/>
                    </a:lnTo>
                    <a:lnTo>
                      <a:pt x="320" y="185"/>
                    </a:lnTo>
                    <a:lnTo>
                      <a:pt x="325" y="191"/>
                    </a:lnTo>
                    <a:lnTo>
                      <a:pt x="331" y="199"/>
                    </a:lnTo>
                    <a:lnTo>
                      <a:pt x="335" y="206"/>
                    </a:lnTo>
                    <a:lnTo>
                      <a:pt x="339" y="214"/>
                    </a:lnTo>
                    <a:lnTo>
                      <a:pt x="342" y="223"/>
                    </a:lnTo>
                    <a:lnTo>
                      <a:pt x="344" y="231"/>
                    </a:lnTo>
                    <a:lnTo>
                      <a:pt x="346" y="240"/>
                    </a:lnTo>
                    <a:lnTo>
                      <a:pt x="347" y="249"/>
                    </a:lnTo>
                    <a:lnTo>
                      <a:pt x="346" y="258"/>
                    </a:lnTo>
                    <a:lnTo>
                      <a:pt x="344" y="267"/>
                    </a:lnTo>
                    <a:lnTo>
                      <a:pt x="342" y="276"/>
                    </a:lnTo>
                    <a:lnTo>
                      <a:pt x="339" y="284"/>
                    </a:lnTo>
                    <a:lnTo>
                      <a:pt x="335" y="292"/>
                    </a:lnTo>
                    <a:lnTo>
                      <a:pt x="331" y="300"/>
                    </a:lnTo>
                    <a:lnTo>
                      <a:pt x="325" y="306"/>
                    </a:lnTo>
                    <a:lnTo>
                      <a:pt x="320" y="312"/>
                    </a:lnTo>
                    <a:lnTo>
                      <a:pt x="313" y="319"/>
                    </a:lnTo>
                    <a:lnTo>
                      <a:pt x="306" y="323"/>
                    </a:lnTo>
                    <a:lnTo>
                      <a:pt x="298" y="328"/>
                    </a:lnTo>
                    <a:lnTo>
                      <a:pt x="291" y="332"/>
                    </a:lnTo>
                    <a:lnTo>
                      <a:pt x="282" y="335"/>
                    </a:lnTo>
                    <a:lnTo>
                      <a:pt x="274" y="337"/>
                    </a:lnTo>
                    <a:lnTo>
                      <a:pt x="265" y="338"/>
                    </a:lnTo>
                    <a:lnTo>
                      <a:pt x="256" y="339"/>
                    </a:lnTo>
                    <a:close/>
                    <a:moveTo>
                      <a:pt x="510" y="179"/>
                    </a:moveTo>
                    <a:lnTo>
                      <a:pt x="511" y="177"/>
                    </a:lnTo>
                    <a:lnTo>
                      <a:pt x="511" y="173"/>
                    </a:lnTo>
                    <a:lnTo>
                      <a:pt x="510" y="171"/>
                    </a:lnTo>
                    <a:lnTo>
                      <a:pt x="509" y="168"/>
                    </a:lnTo>
                    <a:lnTo>
                      <a:pt x="453" y="70"/>
                    </a:lnTo>
                    <a:lnTo>
                      <a:pt x="450" y="67"/>
                    </a:lnTo>
                    <a:lnTo>
                      <a:pt x="448" y="65"/>
                    </a:lnTo>
                    <a:lnTo>
                      <a:pt x="446" y="64"/>
                    </a:lnTo>
                    <a:lnTo>
                      <a:pt x="443" y="64"/>
                    </a:lnTo>
                    <a:lnTo>
                      <a:pt x="441" y="63"/>
                    </a:lnTo>
                    <a:lnTo>
                      <a:pt x="438" y="63"/>
                    </a:lnTo>
                    <a:lnTo>
                      <a:pt x="434" y="63"/>
                    </a:lnTo>
                    <a:lnTo>
                      <a:pt x="432" y="65"/>
                    </a:lnTo>
                    <a:lnTo>
                      <a:pt x="386" y="92"/>
                    </a:lnTo>
                    <a:lnTo>
                      <a:pt x="375" y="83"/>
                    </a:lnTo>
                    <a:lnTo>
                      <a:pt x="363" y="75"/>
                    </a:lnTo>
                    <a:lnTo>
                      <a:pt x="348" y="67"/>
                    </a:lnTo>
                    <a:lnTo>
                      <a:pt x="332" y="59"/>
                    </a:lnTo>
                    <a:lnTo>
                      <a:pt x="332" y="14"/>
                    </a:lnTo>
                    <a:lnTo>
                      <a:pt x="332" y="12"/>
                    </a:lnTo>
                    <a:lnTo>
                      <a:pt x="331" y="9"/>
                    </a:lnTo>
                    <a:lnTo>
                      <a:pt x="329" y="6"/>
                    </a:lnTo>
                    <a:lnTo>
                      <a:pt x="327" y="4"/>
                    </a:lnTo>
                    <a:lnTo>
                      <a:pt x="325" y="2"/>
                    </a:lnTo>
                    <a:lnTo>
                      <a:pt x="323" y="1"/>
                    </a:lnTo>
                    <a:lnTo>
                      <a:pt x="320" y="0"/>
                    </a:lnTo>
                    <a:lnTo>
                      <a:pt x="317" y="0"/>
                    </a:lnTo>
                    <a:lnTo>
                      <a:pt x="203" y="0"/>
                    </a:lnTo>
                    <a:lnTo>
                      <a:pt x="201" y="0"/>
                    </a:lnTo>
                    <a:lnTo>
                      <a:pt x="198" y="1"/>
                    </a:lnTo>
                    <a:lnTo>
                      <a:pt x="196" y="2"/>
                    </a:lnTo>
                    <a:lnTo>
                      <a:pt x="194" y="4"/>
                    </a:lnTo>
                    <a:lnTo>
                      <a:pt x="191" y="6"/>
                    </a:lnTo>
                    <a:lnTo>
                      <a:pt x="190" y="9"/>
                    </a:lnTo>
                    <a:lnTo>
                      <a:pt x="189" y="12"/>
                    </a:lnTo>
                    <a:lnTo>
                      <a:pt x="188" y="14"/>
                    </a:lnTo>
                    <a:lnTo>
                      <a:pt x="188" y="58"/>
                    </a:lnTo>
                    <a:lnTo>
                      <a:pt x="179" y="61"/>
                    </a:lnTo>
                    <a:lnTo>
                      <a:pt x="170" y="64"/>
                    </a:lnTo>
                    <a:lnTo>
                      <a:pt x="161" y="68"/>
                    </a:lnTo>
                    <a:lnTo>
                      <a:pt x="154" y="72"/>
                    </a:lnTo>
                    <a:lnTo>
                      <a:pt x="141" y="81"/>
                    </a:lnTo>
                    <a:lnTo>
                      <a:pt x="128" y="92"/>
                    </a:lnTo>
                    <a:lnTo>
                      <a:pt x="80" y="64"/>
                    </a:lnTo>
                    <a:lnTo>
                      <a:pt x="75" y="62"/>
                    </a:lnTo>
                    <a:lnTo>
                      <a:pt x="68" y="63"/>
                    </a:lnTo>
                    <a:lnTo>
                      <a:pt x="66" y="64"/>
                    </a:lnTo>
                    <a:lnTo>
                      <a:pt x="64" y="65"/>
                    </a:lnTo>
                    <a:lnTo>
                      <a:pt x="62" y="67"/>
                    </a:lnTo>
                    <a:lnTo>
                      <a:pt x="60" y="70"/>
                    </a:lnTo>
                    <a:lnTo>
                      <a:pt x="3" y="168"/>
                    </a:lnTo>
                    <a:lnTo>
                      <a:pt x="2" y="171"/>
                    </a:lnTo>
                    <a:lnTo>
                      <a:pt x="1" y="173"/>
                    </a:lnTo>
                    <a:lnTo>
                      <a:pt x="1" y="177"/>
                    </a:lnTo>
                    <a:lnTo>
                      <a:pt x="1" y="179"/>
                    </a:lnTo>
                    <a:lnTo>
                      <a:pt x="2" y="182"/>
                    </a:lnTo>
                    <a:lnTo>
                      <a:pt x="4" y="184"/>
                    </a:lnTo>
                    <a:lnTo>
                      <a:pt x="5" y="186"/>
                    </a:lnTo>
                    <a:lnTo>
                      <a:pt x="8" y="188"/>
                    </a:lnTo>
                    <a:lnTo>
                      <a:pt x="56" y="216"/>
                    </a:lnTo>
                    <a:lnTo>
                      <a:pt x="53" y="233"/>
                    </a:lnTo>
                    <a:lnTo>
                      <a:pt x="52" y="249"/>
                    </a:lnTo>
                    <a:lnTo>
                      <a:pt x="53" y="265"/>
                    </a:lnTo>
                    <a:lnTo>
                      <a:pt x="56" y="282"/>
                    </a:lnTo>
                    <a:lnTo>
                      <a:pt x="7" y="309"/>
                    </a:lnTo>
                    <a:lnTo>
                      <a:pt x="5" y="311"/>
                    </a:lnTo>
                    <a:lnTo>
                      <a:pt x="3" y="313"/>
                    </a:lnTo>
                    <a:lnTo>
                      <a:pt x="2" y="317"/>
                    </a:lnTo>
                    <a:lnTo>
                      <a:pt x="1" y="320"/>
                    </a:lnTo>
                    <a:lnTo>
                      <a:pt x="0" y="322"/>
                    </a:lnTo>
                    <a:lnTo>
                      <a:pt x="0" y="324"/>
                    </a:lnTo>
                    <a:lnTo>
                      <a:pt x="1" y="327"/>
                    </a:lnTo>
                    <a:lnTo>
                      <a:pt x="2" y="330"/>
                    </a:lnTo>
                    <a:lnTo>
                      <a:pt x="59" y="429"/>
                    </a:lnTo>
                    <a:lnTo>
                      <a:pt x="63" y="432"/>
                    </a:lnTo>
                    <a:lnTo>
                      <a:pt x="67" y="434"/>
                    </a:lnTo>
                    <a:lnTo>
                      <a:pt x="71" y="435"/>
                    </a:lnTo>
                    <a:lnTo>
                      <a:pt x="74" y="435"/>
                    </a:lnTo>
                    <a:lnTo>
                      <a:pt x="76" y="434"/>
                    </a:lnTo>
                    <a:lnTo>
                      <a:pt x="79" y="433"/>
                    </a:lnTo>
                    <a:lnTo>
                      <a:pt x="128" y="407"/>
                    </a:lnTo>
                    <a:lnTo>
                      <a:pt x="140" y="416"/>
                    </a:lnTo>
                    <a:lnTo>
                      <a:pt x="154" y="426"/>
                    </a:lnTo>
                    <a:lnTo>
                      <a:pt x="161" y="430"/>
                    </a:lnTo>
                    <a:lnTo>
                      <a:pt x="169" y="434"/>
                    </a:lnTo>
                    <a:lnTo>
                      <a:pt x="179" y="438"/>
                    </a:lnTo>
                    <a:lnTo>
                      <a:pt x="188" y="441"/>
                    </a:lnTo>
                    <a:lnTo>
                      <a:pt x="188" y="494"/>
                    </a:lnTo>
                    <a:lnTo>
                      <a:pt x="189" y="497"/>
                    </a:lnTo>
                    <a:lnTo>
                      <a:pt x="190" y="500"/>
                    </a:lnTo>
                    <a:lnTo>
                      <a:pt x="191" y="503"/>
                    </a:lnTo>
                    <a:lnTo>
                      <a:pt x="194" y="505"/>
                    </a:lnTo>
                    <a:lnTo>
                      <a:pt x="196" y="507"/>
                    </a:lnTo>
                    <a:lnTo>
                      <a:pt x="198" y="508"/>
                    </a:lnTo>
                    <a:lnTo>
                      <a:pt x="201" y="509"/>
                    </a:lnTo>
                    <a:lnTo>
                      <a:pt x="203" y="509"/>
                    </a:lnTo>
                    <a:lnTo>
                      <a:pt x="317" y="509"/>
                    </a:lnTo>
                    <a:lnTo>
                      <a:pt x="320" y="509"/>
                    </a:lnTo>
                    <a:lnTo>
                      <a:pt x="323" y="508"/>
                    </a:lnTo>
                    <a:lnTo>
                      <a:pt x="325" y="507"/>
                    </a:lnTo>
                    <a:lnTo>
                      <a:pt x="327" y="505"/>
                    </a:lnTo>
                    <a:lnTo>
                      <a:pt x="329" y="503"/>
                    </a:lnTo>
                    <a:lnTo>
                      <a:pt x="331" y="500"/>
                    </a:lnTo>
                    <a:lnTo>
                      <a:pt x="332" y="497"/>
                    </a:lnTo>
                    <a:lnTo>
                      <a:pt x="332" y="494"/>
                    </a:lnTo>
                    <a:lnTo>
                      <a:pt x="332" y="439"/>
                    </a:lnTo>
                    <a:lnTo>
                      <a:pt x="348" y="431"/>
                    </a:lnTo>
                    <a:lnTo>
                      <a:pt x="363" y="423"/>
                    </a:lnTo>
                    <a:lnTo>
                      <a:pt x="375" y="414"/>
                    </a:lnTo>
                    <a:lnTo>
                      <a:pt x="387" y="407"/>
                    </a:lnTo>
                    <a:lnTo>
                      <a:pt x="432" y="433"/>
                    </a:lnTo>
                    <a:lnTo>
                      <a:pt x="434" y="434"/>
                    </a:lnTo>
                    <a:lnTo>
                      <a:pt x="438" y="435"/>
                    </a:lnTo>
                    <a:lnTo>
                      <a:pt x="441" y="435"/>
                    </a:lnTo>
                    <a:lnTo>
                      <a:pt x="443" y="434"/>
                    </a:lnTo>
                    <a:lnTo>
                      <a:pt x="446" y="434"/>
                    </a:lnTo>
                    <a:lnTo>
                      <a:pt x="448" y="432"/>
                    </a:lnTo>
                    <a:lnTo>
                      <a:pt x="450" y="431"/>
                    </a:lnTo>
                    <a:lnTo>
                      <a:pt x="453" y="429"/>
                    </a:lnTo>
                    <a:lnTo>
                      <a:pt x="509" y="330"/>
                    </a:lnTo>
                    <a:lnTo>
                      <a:pt x="510" y="327"/>
                    </a:lnTo>
                    <a:lnTo>
                      <a:pt x="511" y="324"/>
                    </a:lnTo>
                    <a:lnTo>
                      <a:pt x="511" y="322"/>
                    </a:lnTo>
                    <a:lnTo>
                      <a:pt x="510" y="320"/>
                    </a:lnTo>
                    <a:lnTo>
                      <a:pt x="508" y="313"/>
                    </a:lnTo>
                    <a:lnTo>
                      <a:pt x="504" y="309"/>
                    </a:lnTo>
                    <a:lnTo>
                      <a:pt x="457" y="282"/>
                    </a:lnTo>
                    <a:lnTo>
                      <a:pt x="459" y="265"/>
                    </a:lnTo>
                    <a:lnTo>
                      <a:pt x="459" y="249"/>
                    </a:lnTo>
                    <a:lnTo>
                      <a:pt x="459" y="233"/>
                    </a:lnTo>
                    <a:lnTo>
                      <a:pt x="457" y="216"/>
                    </a:lnTo>
                    <a:lnTo>
                      <a:pt x="504" y="188"/>
                    </a:lnTo>
                    <a:lnTo>
                      <a:pt x="506" y="186"/>
                    </a:lnTo>
                    <a:lnTo>
                      <a:pt x="508" y="184"/>
                    </a:lnTo>
                    <a:lnTo>
                      <a:pt x="509" y="182"/>
                    </a:lnTo>
                    <a:lnTo>
                      <a:pt x="510" y="17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grpSp>
        <p:sp>
          <p:nvSpPr>
            <p:cNvPr id="641" name="Google Shape;641;p59"/>
            <p:cNvSpPr txBox="1"/>
            <p:nvPr/>
          </p:nvSpPr>
          <p:spPr>
            <a:xfrm>
              <a:off x="5595657" y="4096079"/>
              <a:ext cx="1977600" cy="947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500" b="1">
                  <a:solidFill>
                    <a:srgbClr val="FFFFFF"/>
                  </a:solidFill>
                  <a:latin typeface="Calibri"/>
                  <a:ea typeface="Calibri"/>
                  <a:cs typeface="Calibri"/>
                  <a:sym typeface="Calibri"/>
                </a:rPr>
                <a:t>Hybrid Approach </a:t>
              </a:r>
              <a:r>
                <a:rPr lang="en-GB" sz="1200">
                  <a:solidFill>
                    <a:srgbClr val="FFFFFF"/>
                  </a:solidFill>
                  <a:latin typeface="Calibri"/>
                  <a:ea typeface="Calibri"/>
                  <a:cs typeface="Calibri"/>
                  <a:sym typeface="Calibri"/>
                </a:rPr>
                <a:t>tailored &amp; process focused</a:t>
              </a:r>
              <a:endParaRPr sz="1200"/>
            </a:p>
          </p:txBody>
        </p:sp>
      </p:grpSp>
      <p:sp>
        <p:nvSpPr>
          <p:cNvPr id="642" name="Google Shape;642;p59"/>
          <p:cNvSpPr txBox="1"/>
          <p:nvPr/>
        </p:nvSpPr>
        <p:spPr>
          <a:xfrm>
            <a:off x="647194" y="4117601"/>
            <a:ext cx="1091100" cy="32823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GB" sz="1600" b="1">
                <a:solidFill>
                  <a:srgbClr val="002D88"/>
                </a:solidFill>
                <a:latin typeface="Century Gothic"/>
                <a:ea typeface="Century Gothic"/>
                <a:cs typeface="Century Gothic"/>
                <a:sym typeface="Century Gothic"/>
              </a:rPr>
              <a:t>START</a:t>
            </a:r>
            <a:endParaRPr>
              <a:solidFill>
                <a:srgbClr val="002D88"/>
              </a:solidFill>
            </a:endParaRPr>
          </a:p>
        </p:txBody>
      </p:sp>
      <p:sp>
        <p:nvSpPr>
          <p:cNvPr id="643" name="Google Shape;643;p59"/>
          <p:cNvSpPr/>
          <p:nvPr/>
        </p:nvSpPr>
        <p:spPr>
          <a:xfrm>
            <a:off x="7583913" y="4202180"/>
            <a:ext cx="193622" cy="181129"/>
          </a:xfrm>
          <a:custGeom>
            <a:avLst/>
            <a:gdLst/>
            <a:ahLst/>
            <a:cxnLst/>
            <a:rect l="l" t="t" r="r" b="b"/>
            <a:pathLst>
              <a:path w="720" h="719" extrusionOk="0">
                <a:moveTo>
                  <a:pt x="645" y="270"/>
                </a:moveTo>
                <a:lnTo>
                  <a:pt x="640" y="276"/>
                </a:lnTo>
                <a:lnTo>
                  <a:pt x="633" y="280"/>
                </a:lnTo>
                <a:lnTo>
                  <a:pt x="627" y="284"/>
                </a:lnTo>
                <a:lnTo>
                  <a:pt x="620" y="289"/>
                </a:lnTo>
                <a:lnTo>
                  <a:pt x="614" y="291"/>
                </a:lnTo>
                <a:lnTo>
                  <a:pt x="606" y="295"/>
                </a:lnTo>
                <a:lnTo>
                  <a:pt x="599" y="296"/>
                </a:lnTo>
                <a:lnTo>
                  <a:pt x="590" y="298"/>
                </a:lnTo>
                <a:lnTo>
                  <a:pt x="600" y="278"/>
                </a:lnTo>
                <a:lnTo>
                  <a:pt x="609" y="257"/>
                </a:lnTo>
                <a:lnTo>
                  <a:pt x="618" y="233"/>
                </a:lnTo>
                <a:lnTo>
                  <a:pt x="625" y="207"/>
                </a:lnTo>
                <a:lnTo>
                  <a:pt x="631" y="177"/>
                </a:lnTo>
                <a:lnTo>
                  <a:pt x="636" y="145"/>
                </a:lnTo>
                <a:lnTo>
                  <a:pt x="639" y="110"/>
                </a:lnTo>
                <a:lnTo>
                  <a:pt x="643" y="72"/>
                </a:lnTo>
                <a:lnTo>
                  <a:pt x="695" y="72"/>
                </a:lnTo>
                <a:lnTo>
                  <a:pt x="695" y="90"/>
                </a:lnTo>
                <a:lnTo>
                  <a:pt x="695" y="114"/>
                </a:lnTo>
                <a:lnTo>
                  <a:pt x="694" y="140"/>
                </a:lnTo>
                <a:lnTo>
                  <a:pt x="690" y="167"/>
                </a:lnTo>
                <a:lnTo>
                  <a:pt x="687" y="182"/>
                </a:lnTo>
                <a:lnTo>
                  <a:pt x="684" y="196"/>
                </a:lnTo>
                <a:lnTo>
                  <a:pt x="680" y="209"/>
                </a:lnTo>
                <a:lnTo>
                  <a:pt x="675" y="223"/>
                </a:lnTo>
                <a:lnTo>
                  <a:pt x="669" y="236"/>
                </a:lnTo>
                <a:lnTo>
                  <a:pt x="662" y="248"/>
                </a:lnTo>
                <a:lnTo>
                  <a:pt x="655" y="259"/>
                </a:lnTo>
                <a:lnTo>
                  <a:pt x="645" y="270"/>
                </a:lnTo>
                <a:lnTo>
                  <a:pt x="645" y="270"/>
                </a:lnTo>
                <a:close/>
                <a:moveTo>
                  <a:pt x="460" y="160"/>
                </a:moveTo>
                <a:lnTo>
                  <a:pt x="402" y="205"/>
                </a:lnTo>
                <a:lnTo>
                  <a:pt x="425" y="273"/>
                </a:lnTo>
                <a:lnTo>
                  <a:pt x="425" y="278"/>
                </a:lnTo>
                <a:lnTo>
                  <a:pt x="424" y="280"/>
                </a:lnTo>
                <a:lnTo>
                  <a:pt x="421" y="282"/>
                </a:lnTo>
                <a:lnTo>
                  <a:pt x="420" y="282"/>
                </a:lnTo>
                <a:lnTo>
                  <a:pt x="418" y="282"/>
                </a:lnTo>
                <a:lnTo>
                  <a:pt x="416" y="280"/>
                </a:lnTo>
                <a:lnTo>
                  <a:pt x="360" y="235"/>
                </a:lnTo>
                <a:lnTo>
                  <a:pt x="304" y="280"/>
                </a:lnTo>
                <a:lnTo>
                  <a:pt x="303" y="282"/>
                </a:lnTo>
                <a:lnTo>
                  <a:pt x="300" y="282"/>
                </a:lnTo>
                <a:lnTo>
                  <a:pt x="298" y="282"/>
                </a:lnTo>
                <a:lnTo>
                  <a:pt x="297" y="280"/>
                </a:lnTo>
                <a:lnTo>
                  <a:pt x="294" y="278"/>
                </a:lnTo>
                <a:lnTo>
                  <a:pt x="294" y="273"/>
                </a:lnTo>
                <a:lnTo>
                  <a:pt x="317" y="205"/>
                </a:lnTo>
                <a:lnTo>
                  <a:pt x="261" y="160"/>
                </a:lnTo>
                <a:lnTo>
                  <a:pt x="259" y="158"/>
                </a:lnTo>
                <a:lnTo>
                  <a:pt x="259" y="154"/>
                </a:lnTo>
                <a:lnTo>
                  <a:pt x="261" y="151"/>
                </a:lnTo>
                <a:lnTo>
                  <a:pt x="264" y="150"/>
                </a:lnTo>
                <a:lnTo>
                  <a:pt x="332" y="150"/>
                </a:lnTo>
                <a:lnTo>
                  <a:pt x="354" y="101"/>
                </a:lnTo>
                <a:lnTo>
                  <a:pt x="356" y="97"/>
                </a:lnTo>
                <a:lnTo>
                  <a:pt x="358" y="97"/>
                </a:lnTo>
                <a:lnTo>
                  <a:pt x="362" y="97"/>
                </a:lnTo>
                <a:lnTo>
                  <a:pt x="364" y="101"/>
                </a:lnTo>
                <a:lnTo>
                  <a:pt x="388" y="150"/>
                </a:lnTo>
                <a:lnTo>
                  <a:pt x="456" y="150"/>
                </a:lnTo>
                <a:lnTo>
                  <a:pt x="460" y="151"/>
                </a:lnTo>
                <a:lnTo>
                  <a:pt x="462" y="154"/>
                </a:lnTo>
                <a:lnTo>
                  <a:pt x="462" y="158"/>
                </a:lnTo>
                <a:lnTo>
                  <a:pt x="460" y="160"/>
                </a:lnTo>
                <a:close/>
                <a:moveTo>
                  <a:pt x="72" y="270"/>
                </a:moveTo>
                <a:lnTo>
                  <a:pt x="63" y="260"/>
                </a:lnTo>
                <a:lnTo>
                  <a:pt x="55" y="248"/>
                </a:lnTo>
                <a:lnTo>
                  <a:pt x="49" y="236"/>
                </a:lnTo>
                <a:lnTo>
                  <a:pt x="43" y="225"/>
                </a:lnTo>
                <a:lnTo>
                  <a:pt x="38" y="211"/>
                </a:lnTo>
                <a:lnTo>
                  <a:pt x="35" y="198"/>
                </a:lnTo>
                <a:lnTo>
                  <a:pt x="31" y="184"/>
                </a:lnTo>
                <a:lnTo>
                  <a:pt x="29" y="170"/>
                </a:lnTo>
                <a:lnTo>
                  <a:pt x="27" y="142"/>
                </a:lnTo>
                <a:lnTo>
                  <a:pt x="24" y="116"/>
                </a:lnTo>
                <a:lnTo>
                  <a:pt x="24" y="92"/>
                </a:lnTo>
                <a:lnTo>
                  <a:pt x="24" y="72"/>
                </a:lnTo>
                <a:lnTo>
                  <a:pt x="24" y="72"/>
                </a:lnTo>
                <a:lnTo>
                  <a:pt x="24" y="72"/>
                </a:lnTo>
                <a:lnTo>
                  <a:pt x="78" y="72"/>
                </a:lnTo>
                <a:lnTo>
                  <a:pt x="80" y="110"/>
                </a:lnTo>
                <a:lnTo>
                  <a:pt x="85" y="145"/>
                </a:lnTo>
                <a:lnTo>
                  <a:pt x="90" y="177"/>
                </a:lnTo>
                <a:lnTo>
                  <a:pt x="96" y="207"/>
                </a:lnTo>
                <a:lnTo>
                  <a:pt x="103" y="233"/>
                </a:lnTo>
                <a:lnTo>
                  <a:pt x="111" y="257"/>
                </a:lnTo>
                <a:lnTo>
                  <a:pt x="119" y="278"/>
                </a:lnTo>
                <a:lnTo>
                  <a:pt x="129" y="298"/>
                </a:lnTo>
                <a:lnTo>
                  <a:pt x="121" y="296"/>
                </a:lnTo>
                <a:lnTo>
                  <a:pt x="112" y="295"/>
                </a:lnTo>
                <a:lnTo>
                  <a:pt x="105" y="291"/>
                </a:lnTo>
                <a:lnTo>
                  <a:pt x="98" y="289"/>
                </a:lnTo>
                <a:lnTo>
                  <a:pt x="91" y="284"/>
                </a:lnTo>
                <a:lnTo>
                  <a:pt x="84" y="280"/>
                </a:lnTo>
                <a:lnTo>
                  <a:pt x="78" y="276"/>
                </a:lnTo>
                <a:lnTo>
                  <a:pt x="72" y="270"/>
                </a:lnTo>
                <a:lnTo>
                  <a:pt x="72" y="270"/>
                </a:lnTo>
                <a:close/>
                <a:moveTo>
                  <a:pt x="719" y="69"/>
                </a:moveTo>
                <a:lnTo>
                  <a:pt x="719" y="64"/>
                </a:lnTo>
                <a:lnTo>
                  <a:pt x="719" y="60"/>
                </a:lnTo>
                <a:lnTo>
                  <a:pt x="719" y="56"/>
                </a:lnTo>
                <a:lnTo>
                  <a:pt x="715" y="52"/>
                </a:lnTo>
                <a:lnTo>
                  <a:pt x="712" y="50"/>
                </a:lnTo>
                <a:lnTo>
                  <a:pt x="707" y="48"/>
                </a:lnTo>
                <a:lnTo>
                  <a:pt x="643" y="48"/>
                </a:lnTo>
                <a:lnTo>
                  <a:pt x="644" y="39"/>
                </a:lnTo>
                <a:lnTo>
                  <a:pt x="644" y="31"/>
                </a:lnTo>
                <a:lnTo>
                  <a:pt x="644" y="21"/>
                </a:lnTo>
                <a:lnTo>
                  <a:pt x="644" y="13"/>
                </a:lnTo>
                <a:lnTo>
                  <a:pt x="643" y="8"/>
                </a:lnTo>
                <a:lnTo>
                  <a:pt x="640" y="3"/>
                </a:lnTo>
                <a:lnTo>
                  <a:pt x="637" y="1"/>
                </a:lnTo>
                <a:lnTo>
                  <a:pt x="632" y="0"/>
                </a:lnTo>
                <a:lnTo>
                  <a:pt x="88" y="0"/>
                </a:lnTo>
                <a:lnTo>
                  <a:pt x="84" y="1"/>
                </a:lnTo>
                <a:lnTo>
                  <a:pt x="80" y="3"/>
                </a:lnTo>
                <a:lnTo>
                  <a:pt x="78" y="8"/>
                </a:lnTo>
                <a:lnTo>
                  <a:pt x="77" y="13"/>
                </a:lnTo>
                <a:lnTo>
                  <a:pt x="77" y="21"/>
                </a:lnTo>
                <a:lnTo>
                  <a:pt x="77" y="31"/>
                </a:lnTo>
                <a:lnTo>
                  <a:pt x="77" y="39"/>
                </a:lnTo>
                <a:lnTo>
                  <a:pt x="77" y="48"/>
                </a:lnTo>
                <a:lnTo>
                  <a:pt x="12" y="48"/>
                </a:lnTo>
                <a:lnTo>
                  <a:pt x="8" y="50"/>
                </a:lnTo>
                <a:lnTo>
                  <a:pt x="4" y="52"/>
                </a:lnTo>
                <a:lnTo>
                  <a:pt x="2" y="56"/>
                </a:lnTo>
                <a:lnTo>
                  <a:pt x="0" y="60"/>
                </a:lnTo>
                <a:lnTo>
                  <a:pt x="0" y="66"/>
                </a:lnTo>
                <a:lnTo>
                  <a:pt x="0" y="72"/>
                </a:lnTo>
                <a:lnTo>
                  <a:pt x="0" y="94"/>
                </a:lnTo>
                <a:lnTo>
                  <a:pt x="0" y="119"/>
                </a:lnTo>
                <a:lnTo>
                  <a:pt x="3" y="147"/>
                </a:lnTo>
                <a:lnTo>
                  <a:pt x="6" y="177"/>
                </a:lnTo>
                <a:lnTo>
                  <a:pt x="9" y="192"/>
                </a:lnTo>
                <a:lnTo>
                  <a:pt x="12" y="207"/>
                </a:lnTo>
                <a:lnTo>
                  <a:pt x="17" y="222"/>
                </a:lnTo>
                <a:lnTo>
                  <a:pt x="22" y="236"/>
                </a:lnTo>
                <a:lnTo>
                  <a:pt x="29" y="250"/>
                </a:lnTo>
                <a:lnTo>
                  <a:pt x="36" y="263"/>
                </a:lnTo>
                <a:lnTo>
                  <a:pt x="44" y="276"/>
                </a:lnTo>
                <a:lnTo>
                  <a:pt x="55" y="286"/>
                </a:lnTo>
                <a:lnTo>
                  <a:pt x="63" y="295"/>
                </a:lnTo>
                <a:lnTo>
                  <a:pt x="73" y="302"/>
                </a:lnTo>
                <a:lnTo>
                  <a:pt x="84" y="308"/>
                </a:lnTo>
                <a:lnTo>
                  <a:pt x="94" y="314"/>
                </a:lnTo>
                <a:lnTo>
                  <a:pt x="106" y="317"/>
                </a:lnTo>
                <a:lnTo>
                  <a:pt x="118" y="321"/>
                </a:lnTo>
                <a:lnTo>
                  <a:pt x="130" y="322"/>
                </a:lnTo>
                <a:lnTo>
                  <a:pt x="143" y="323"/>
                </a:lnTo>
                <a:lnTo>
                  <a:pt x="156" y="340"/>
                </a:lnTo>
                <a:lnTo>
                  <a:pt x="169" y="355"/>
                </a:lnTo>
                <a:lnTo>
                  <a:pt x="182" y="368"/>
                </a:lnTo>
                <a:lnTo>
                  <a:pt x="195" y="379"/>
                </a:lnTo>
                <a:lnTo>
                  <a:pt x="222" y="398"/>
                </a:lnTo>
                <a:lnTo>
                  <a:pt x="248" y="414"/>
                </a:lnTo>
                <a:lnTo>
                  <a:pt x="262" y="423"/>
                </a:lnTo>
                <a:lnTo>
                  <a:pt x="276" y="433"/>
                </a:lnTo>
                <a:lnTo>
                  <a:pt x="288" y="441"/>
                </a:lnTo>
                <a:lnTo>
                  <a:pt x="298" y="452"/>
                </a:lnTo>
                <a:lnTo>
                  <a:pt x="303" y="456"/>
                </a:lnTo>
                <a:lnTo>
                  <a:pt x="306" y="462"/>
                </a:lnTo>
                <a:lnTo>
                  <a:pt x="310" y="470"/>
                </a:lnTo>
                <a:lnTo>
                  <a:pt x="312" y="476"/>
                </a:lnTo>
                <a:lnTo>
                  <a:pt x="314" y="484"/>
                </a:lnTo>
                <a:lnTo>
                  <a:pt x="316" y="492"/>
                </a:lnTo>
                <a:lnTo>
                  <a:pt x="317" y="500"/>
                </a:lnTo>
                <a:lnTo>
                  <a:pt x="317" y="510"/>
                </a:lnTo>
                <a:lnTo>
                  <a:pt x="316" y="529"/>
                </a:lnTo>
                <a:lnTo>
                  <a:pt x="314" y="546"/>
                </a:lnTo>
                <a:lnTo>
                  <a:pt x="312" y="561"/>
                </a:lnTo>
                <a:lnTo>
                  <a:pt x="308" y="574"/>
                </a:lnTo>
                <a:lnTo>
                  <a:pt x="305" y="586"/>
                </a:lnTo>
                <a:lnTo>
                  <a:pt x="299" y="596"/>
                </a:lnTo>
                <a:lnTo>
                  <a:pt x="293" y="605"/>
                </a:lnTo>
                <a:lnTo>
                  <a:pt x="287" y="612"/>
                </a:lnTo>
                <a:lnTo>
                  <a:pt x="279" y="618"/>
                </a:lnTo>
                <a:lnTo>
                  <a:pt x="270" y="623"/>
                </a:lnTo>
                <a:lnTo>
                  <a:pt x="262" y="628"/>
                </a:lnTo>
                <a:lnTo>
                  <a:pt x="251" y="630"/>
                </a:lnTo>
                <a:lnTo>
                  <a:pt x="241" y="633"/>
                </a:lnTo>
                <a:lnTo>
                  <a:pt x="230" y="634"/>
                </a:lnTo>
                <a:lnTo>
                  <a:pt x="217" y="635"/>
                </a:lnTo>
                <a:lnTo>
                  <a:pt x="204" y="635"/>
                </a:lnTo>
                <a:lnTo>
                  <a:pt x="199" y="636"/>
                </a:lnTo>
                <a:lnTo>
                  <a:pt x="195" y="638"/>
                </a:lnTo>
                <a:lnTo>
                  <a:pt x="193" y="642"/>
                </a:lnTo>
                <a:lnTo>
                  <a:pt x="192" y="647"/>
                </a:lnTo>
                <a:lnTo>
                  <a:pt x="192" y="707"/>
                </a:lnTo>
                <a:lnTo>
                  <a:pt x="193" y="711"/>
                </a:lnTo>
                <a:lnTo>
                  <a:pt x="195" y="716"/>
                </a:lnTo>
                <a:lnTo>
                  <a:pt x="199" y="718"/>
                </a:lnTo>
                <a:lnTo>
                  <a:pt x="204" y="719"/>
                </a:lnTo>
                <a:lnTo>
                  <a:pt x="515" y="719"/>
                </a:lnTo>
                <a:lnTo>
                  <a:pt x="520" y="718"/>
                </a:lnTo>
                <a:lnTo>
                  <a:pt x="524" y="716"/>
                </a:lnTo>
                <a:lnTo>
                  <a:pt x="526" y="711"/>
                </a:lnTo>
                <a:lnTo>
                  <a:pt x="527" y="707"/>
                </a:lnTo>
                <a:lnTo>
                  <a:pt x="527" y="647"/>
                </a:lnTo>
                <a:lnTo>
                  <a:pt x="526" y="642"/>
                </a:lnTo>
                <a:lnTo>
                  <a:pt x="524" y="638"/>
                </a:lnTo>
                <a:lnTo>
                  <a:pt x="520" y="636"/>
                </a:lnTo>
                <a:lnTo>
                  <a:pt x="515" y="635"/>
                </a:lnTo>
                <a:lnTo>
                  <a:pt x="501" y="635"/>
                </a:lnTo>
                <a:lnTo>
                  <a:pt x="488" y="634"/>
                </a:lnTo>
                <a:lnTo>
                  <a:pt x="476" y="631"/>
                </a:lnTo>
                <a:lnTo>
                  <a:pt x="464" y="628"/>
                </a:lnTo>
                <a:lnTo>
                  <a:pt x="455" y="623"/>
                </a:lnTo>
                <a:lnTo>
                  <a:pt x="445" y="618"/>
                </a:lnTo>
                <a:lnTo>
                  <a:pt x="437" y="612"/>
                </a:lnTo>
                <a:lnTo>
                  <a:pt x="429" y="605"/>
                </a:lnTo>
                <a:lnTo>
                  <a:pt x="423" y="597"/>
                </a:lnTo>
                <a:lnTo>
                  <a:pt x="417" y="587"/>
                </a:lnTo>
                <a:lnTo>
                  <a:pt x="412" y="577"/>
                </a:lnTo>
                <a:lnTo>
                  <a:pt x="408" y="566"/>
                </a:lnTo>
                <a:lnTo>
                  <a:pt x="405" y="554"/>
                </a:lnTo>
                <a:lnTo>
                  <a:pt x="402" y="541"/>
                </a:lnTo>
                <a:lnTo>
                  <a:pt x="401" y="525"/>
                </a:lnTo>
                <a:lnTo>
                  <a:pt x="401" y="511"/>
                </a:lnTo>
                <a:lnTo>
                  <a:pt x="401" y="500"/>
                </a:lnTo>
                <a:lnTo>
                  <a:pt x="402" y="492"/>
                </a:lnTo>
                <a:lnTo>
                  <a:pt x="404" y="484"/>
                </a:lnTo>
                <a:lnTo>
                  <a:pt x="406" y="476"/>
                </a:lnTo>
                <a:lnTo>
                  <a:pt x="410" y="470"/>
                </a:lnTo>
                <a:lnTo>
                  <a:pt x="412" y="462"/>
                </a:lnTo>
                <a:lnTo>
                  <a:pt x="417" y="456"/>
                </a:lnTo>
                <a:lnTo>
                  <a:pt x="420" y="451"/>
                </a:lnTo>
                <a:lnTo>
                  <a:pt x="431" y="441"/>
                </a:lnTo>
                <a:lnTo>
                  <a:pt x="443" y="431"/>
                </a:lnTo>
                <a:lnTo>
                  <a:pt x="456" y="423"/>
                </a:lnTo>
                <a:lnTo>
                  <a:pt x="471" y="414"/>
                </a:lnTo>
                <a:lnTo>
                  <a:pt x="498" y="398"/>
                </a:lnTo>
                <a:lnTo>
                  <a:pt x="524" y="379"/>
                </a:lnTo>
                <a:lnTo>
                  <a:pt x="537" y="367"/>
                </a:lnTo>
                <a:lnTo>
                  <a:pt x="550" y="354"/>
                </a:lnTo>
                <a:lnTo>
                  <a:pt x="563" y="340"/>
                </a:lnTo>
                <a:lnTo>
                  <a:pt x="575" y="323"/>
                </a:lnTo>
                <a:lnTo>
                  <a:pt x="588" y="322"/>
                </a:lnTo>
                <a:lnTo>
                  <a:pt x="601" y="321"/>
                </a:lnTo>
                <a:lnTo>
                  <a:pt x="612" y="317"/>
                </a:lnTo>
                <a:lnTo>
                  <a:pt x="624" y="314"/>
                </a:lnTo>
                <a:lnTo>
                  <a:pt x="634" y="308"/>
                </a:lnTo>
                <a:lnTo>
                  <a:pt x="644" y="302"/>
                </a:lnTo>
                <a:lnTo>
                  <a:pt x="653" y="295"/>
                </a:lnTo>
                <a:lnTo>
                  <a:pt x="663" y="286"/>
                </a:lnTo>
                <a:lnTo>
                  <a:pt x="672" y="274"/>
                </a:lnTo>
                <a:lnTo>
                  <a:pt x="682" y="261"/>
                </a:lnTo>
                <a:lnTo>
                  <a:pt x="690" y="248"/>
                </a:lnTo>
                <a:lnTo>
                  <a:pt x="696" y="233"/>
                </a:lnTo>
                <a:lnTo>
                  <a:pt x="702" y="219"/>
                </a:lnTo>
                <a:lnTo>
                  <a:pt x="707" y="203"/>
                </a:lnTo>
                <a:lnTo>
                  <a:pt x="711" y="188"/>
                </a:lnTo>
                <a:lnTo>
                  <a:pt x="713" y="171"/>
                </a:lnTo>
                <a:lnTo>
                  <a:pt x="718" y="141"/>
                </a:lnTo>
                <a:lnTo>
                  <a:pt x="719" y="113"/>
                </a:lnTo>
                <a:lnTo>
                  <a:pt x="720" y="88"/>
                </a:lnTo>
                <a:lnTo>
                  <a:pt x="719" y="6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644" name="Google Shape;644;p59"/>
          <p:cNvSpPr txBox="1"/>
          <p:nvPr/>
        </p:nvSpPr>
        <p:spPr>
          <a:xfrm>
            <a:off x="7365368" y="4116537"/>
            <a:ext cx="691200" cy="65646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600" b="1">
                <a:solidFill>
                  <a:srgbClr val="AE2573"/>
                </a:solidFill>
                <a:latin typeface="Century Gothic"/>
                <a:ea typeface="Century Gothic"/>
                <a:cs typeface="Century Gothic"/>
                <a:sym typeface="Century Gothic"/>
              </a:rPr>
              <a:t>RESULT</a:t>
            </a:r>
            <a:endParaRPr>
              <a:solidFill>
                <a:srgbClr val="AE2573"/>
              </a:solidFill>
            </a:endParaRPr>
          </a:p>
        </p:txBody>
      </p:sp>
      <p:sp>
        <p:nvSpPr>
          <p:cNvPr id="676" name="Google Shape;676;p59"/>
          <p:cNvSpPr txBox="1"/>
          <p:nvPr/>
        </p:nvSpPr>
        <p:spPr>
          <a:xfrm>
            <a:off x="4093224" y="4454314"/>
            <a:ext cx="1300500" cy="17783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solidFill>
                  <a:schemeClr val="accent4"/>
                </a:solidFill>
              </a:rPr>
              <a:t>Setting </a:t>
            </a:r>
            <a:r>
              <a:rPr lang="en-GB">
                <a:solidFill>
                  <a:schemeClr val="accent4"/>
                </a:solidFill>
              </a:rPr>
              <a:t>the</a:t>
            </a:r>
            <a:r>
              <a:rPr lang="en-GB" b="1">
                <a:solidFill>
                  <a:schemeClr val="accent4"/>
                </a:solidFill>
              </a:rPr>
              <a:t> Structure</a:t>
            </a:r>
            <a:endParaRPr b="1">
              <a:solidFill>
                <a:schemeClr val="accent4"/>
              </a:solidFill>
            </a:endParaRPr>
          </a:p>
        </p:txBody>
      </p:sp>
      <p:sp>
        <p:nvSpPr>
          <p:cNvPr id="677" name="Google Shape;677;p59"/>
          <p:cNvSpPr txBox="1"/>
          <p:nvPr/>
        </p:nvSpPr>
        <p:spPr>
          <a:xfrm>
            <a:off x="714649" y="4454264"/>
            <a:ext cx="1228200" cy="17783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solidFill>
                  <a:schemeClr val="accent2"/>
                </a:solidFill>
              </a:rPr>
              <a:t>Building </a:t>
            </a:r>
            <a:r>
              <a:rPr lang="en-GB">
                <a:solidFill>
                  <a:schemeClr val="accent2"/>
                </a:solidFill>
              </a:rPr>
              <a:t>the </a:t>
            </a:r>
            <a:r>
              <a:rPr lang="en-GB" b="1">
                <a:solidFill>
                  <a:schemeClr val="accent2"/>
                </a:solidFill>
              </a:rPr>
              <a:t>Foundation</a:t>
            </a:r>
            <a:endParaRPr b="1">
              <a:solidFill>
                <a:schemeClr val="accent2"/>
              </a:solidFill>
            </a:endParaRPr>
          </a:p>
        </p:txBody>
      </p:sp>
      <p:sp>
        <p:nvSpPr>
          <p:cNvPr id="678" name="Google Shape;678;p59"/>
          <p:cNvSpPr txBox="1"/>
          <p:nvPr/>
        </p:nvSpPr>
        <p:spPr>
          <a:xfrm>
            <a:off x="7295592" y="4419770"/>
            <a:ext cx="1367700" cy="17783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solidFill>
                  <a:srgbClr val="AE2573"/>
                </a:solidFill>
              </a:rPr>
              <a:t>Creating </a:t>
            </a:r>
            <a:r>
              <a:rPr lang="en-GB">
                <a:solidFill>
                  <a:srgbClr val="AE2573"/>
                </a:solidFill>
              </a:rPr>
              <a:t>the</a:t>
            </a:r>
            <a:r>
              <a:rPr lang="en-GB" b="1">
                <a:solidFill>
                  <a:srgbClr val="AE2573"/>
                </a:solidFill>
              </a:rPr>
              <a:t> Stability</a:t>
            </a:r>
            <a:endParaRPr b="1">
              <a:solidFill>
                <a:srgbClr val="AE2573"/>
              </a:solidFill>
            </a:endParaRPr>
          </a:p>
        </p:txBody>
      </p:sp>
      <p:sp>
        <p:nvSpPr>
          <p:cNvPr id="691" name="Google Shape;691;p59"/>
          <p:cNvSpPr/>
          <p:nvPr/>
        </p:nvSpPr>
        <p:spPr>
          <a:xfrm rot="18716001">
            <a:off x="2600737" y="2083633"/>
            <a:ext cx="1304571" cy="1593698"/>
          </a:xfrm>
          <a:custGeom>
            <a:avLst/>
            <a:gdLst/>
            <a:ahLst/>
            <a:cxnLst/>
            <a:rect l="l" t="t" r="r" b="b"/>
            <a:pathLst>
              <a:path w="120000" h="120000" extrusionOk="0">
                <a:moveTo>
                  <a:pt x="86888" y="11676"/>
                </a:moveTo>
                <a:lnTo>
                  <a:pt x="86888" y="11676"/>
                </a:lnTo>
                <a:cubicBezTo>
                  <a:pt x="99881" y="19170"/>
                  <a:pt x="109288" y="31760"/>
                  <a:pt x="112916" y="46508"/>
                </a:cubicBezTo>
                <a:lnTo>
                  <a:pt x="118303" y="45831"/>
                </a:lnTo>
                <a:lnTo>
                  <a:pt x="108364" y="53919"/>
                </a:lnTo>
                <a:lnTo>
                  <a:pt x="95995" y="48636"/>
                </a:lnTo>
                <a:lnTo>
                  <a:pt x="101384" y="47958"/>
                </a:lnTo>
                <a:cubicBezTo>
                  <a:pt x="98474" y="36457"/>
                  <a:pt x="91515" y="26616"/>
                  <a:pt x="81972" y="20510"/>
                </a:cubicBezTo>
                <a:close/>
              </a:path>
            </a:pathLst>
          </a:custGeom>
          <a:solidFill>
            <a:schemeClr val="accent4"/>
          </a:solidFill>
          <a:ln w="12700">
            <a:solidFill>
              <a:schemeClr val="accent5"/>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692" name="Google Shape;692;p59"/>
          <p:cNvSpPr/>
          <p:nvPr/>
        </p:nvSpPr>
        <p:spPr>
          <a:xfrm rot="583076">
            <a:off x="3389343" y="1261306"/>
            <a:ext cx="1304519" cy="1593734"/>
          </a:xfrm>
          <a:custGeom>
            <a:avLst/>
            <a:gdLst/>
            <a:ahLst/>
            <a:cxnLst/>
            <a:rect l="l" t="t" r="r" b="b"/>
            <a:pathLst>
              <a:path w="120000" h="120000" extrusionOk="0">
                <a:moveTo>
                  <a:pt x="97072" y="19257"/>
                </a:moveTo>
                <a:lnTo>
                  <a:pt x="97072" y="19257"/>
                </a:lnTo>
                <a:cubicBezTo>
                  <a:pt x="104839" y="26583"/>
                  <a:pt x="110344" y="36052"/>
                  <a:pt x="112916" y="46509"/>
                </a:cubicBezTo>
                <a:lnTo>
                  <a:pt x="118304" y="45832"/>
                </a:lnTo>
                <a:lnTo>
                  <a:pt x="108364" y="53919"/>
                </a:lnTo>
                <a:lnTo>
                  <a:pt x="95996" y="48636"/>
                </a:lnTo>
                <a:lnTo>
                  <a:pt x="101384" y="47959"/>
                </a:lnTo>
                <a:lnTo>
                  <a:pt x="101384" y="47959"/>
                </a:lnTo>
                <a:cubicBezTo>
                  <a:pt x="99379" y="40031"/>
                  <a:pt x="95430" y="32824"/>
                  <a:pt x="89948" y="27087"/>
                </a:cubicBezTo>
                <a:close/>
              </a:path>
            </a:pathLst>
          </a:custGeom>
          <a:solidFill>
            <a:schemeClr val="accent4"/>
          </a:solidFill>
          <a:ln w="12700">
            <a:solidFill>
              <a:schemeClr val="accent5"/>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693" name="Google Shape;693;p59"/>
          <p:cNvSpPr/>
          <p:nvPr/>
        </p:nvSpPr>
        <p:spPr>
          <a:xfrm rot="4516281">
            <a:off x="4550824" y="1229408"/>
            <a:ext cx="1304413" cy="1593679"/>
          </a:xfrm>
          <a:custGeom>
            <a:avLst/>
            <a:gdLst/>
            <a:ahLst/>
            <a:cxnLst/>
            <a:rect l="l" t="t" r="r" b="b"/>
            <a:pathLst>
              <a:path w="120000" h="120000" extrusionOk="0">
                <a:moveTo>
                  <a:pt x="87541" y="12059"/>
                </a:moveTo>
                <a:cubicBezTo>
                  <a:pt x="100206" y="19600"/>
                  <a:pt x="109353" y="32019"/>
                  <a:pt x="112916" y="46509"/>
                </a:cubicBezTo>
                <a:lnTo>
                  <a:pt x="118304" y="45832"/>
                </a:lnTo>
                <a:lnTo>
                  <a:pt x="108364" y="53919"/>
                </a:lnTo>
                <a:lnTo>
                  <a:pt x="95996" y="48637"/>
                </a:lnTo>
                <a:lnTo>
                  <a:pt x="101384" y="47959"/>
                </a:lnTo>
                <a:lnTo>
                  <a:pt x="101384" y="47959"/>
                </a:lnTo>
                <a:cubicBezTo>
                  <a:pt x="98530" y="36675"/>
                  <a:pt x="91774" y="26980"/>
                  <a:pt x="82492" y="20847"/>
                </a:cubicBezTo>
                <a:close/>
              </a:path>
            </a:pathLst>
          </a:custGeom>
          <a:solidFill>
            <a:schemeClr val="accent4"/>
          </a:solidFill>
          <a:ln w="12700">
            <a:solidFill>
              <a:schemeClr val="accent5"/>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696" name="Google Shape;696;p59"/>
          <p:cNvSpPr txBox="1"/>
          <p:nvPr/>
        </p:nvSpPr>
        <p:spPr>
          <a:xfrm>
            <a:off x="5664099" y="1708797"/>
            <a:ext cx="2365200" cy="3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C0C0C"/>
                </a:solidFill>
                <a:latin typeface="Roboto"/>
                <a:ea typeface="Roboto"/>
                <a:cs typeface="Roboto"/>
                <a:sym typeface="Roboto"/>
              </a:rPr>
              <a:t>National (Centrally led)</a:t>
            </a:r>
            <a:endParaRPr b="1">
              <a:solidFill>
                <a:srgbClr val="0C0C0C"/>
              </a:solidFill>
              <a:latin typeface="Roboto"/>
              <a:ea typeface="Roboto"/>
              <a:cs typeface="Roboto"/>
              <a:sym typeface="Roboto"/>
            </a:endParaRPr>
          </a:p>
        </p:txBody>
      </p:sp>
      <p:sp>
        <p:nvSpPr>
          <p:cNvPr id="697" name="Google Shape;697;p59"/>
          <p:cNvSpPr txBox="1"/>
          <p:nvPr/>
        </p:nvSpPr>
        <p:spPr>
          <a:xfrm>
            <a:off x="1044399" y="2263969"/>
            <a:ext cx="2121900" cy="1723508"/>
          </a:xfrm>
          <a:prstGeom prst="rect">
            <a:avLst/>
          </a:prstGeom>
          <a:noFill/>
          <a:ln>
            <a:noFill/>
          </a:ln>
        </p:spPr>
        <p:txBody>
          <a:bodyPr spcFirstLastPara="1" wrap="square" lIns="91425" tIns="91425" rIns="91425" bIns="91425" anchor="t" anchorCtr="0">
            <a:spAutoFit/>
          </a:bodyPr>
          <a:lstStyle/>
          <a:p>
            <a:pPr marL="457200" lvl="0" indent="-141649" algn="l" rtl="0">
              <a:spcBef>
                <a:spcPts val="0"/>
              </a:spcBef>
              <a:spcAft>
                <a:spcPts val="0"/>
              </a:spcAft>
              <a:buClr>
                <a:srgbClr val="404040"/>
              </a:buClr>
              <a:buSzPts val="700"/>
              <a:buChar char="➔"/>
            </a:pPr>
            <a:r>
              <a:rPr lang="en-GB" sz="900">
                <a:solidFill>
                  <a:srgbClr val="404040"/>
                </a:solidFill>
              </a:rPr>
              <a:t>Technical expertise at source</a:t>
            </a:r>
            <a:endParaRPr sz="900">
              <a:solidFill>
                <a:srgbClr val="404040"/>
              </a:solidFill>
            </a:endParaRPr>
          </a:p>
          <a:p>
            <a:pPr marL="457200" lvl="0" indent="-141649" algn="l" rtl="0">
              <a:spcBef>
                <a:spcPts val="0"/>
              </a:spcBef>
              <a:spcAft>
                <a:spcPts val="0"/>
              </a:spcAft>
              <a:buClr>
                <a:srgbClr val="404040"/>
              </a:buClr>
              <a:buSzPts val="700"/>
              <a:buChar char="➔"/>
            </a:pPr>
            <a:r>
              <a:rPr lang="en-GB" sz="900">
                <a:solidFill>
                  <a:srgbClr val="404040"/>
                </a:solidFill>
              </a:rPr>
              <a:t>User centred design to across clinical, and back office/business functions </a:t>
            </a:r>
            <a:endParaRPr sz="1100">
              <a:solidFill>
                <a:srgbClr val="404040"/>
              </a:solidFill>
            </a:endParaRPr>
          </a:p>
        </p:txBody>
      </p:sp>
      <p:sp>
        <p:nvSpPr>
          <p:cNvPr id="698" name="Google Shape;698;p59"/>
          <p:cNvSpPr txBox="1"/>
          <p:nvPr/>
        </p:nvSpPr>
        <p:spPr>
          <a:xfrm>
            <a:off x="2625474" y="1207069"/>
            <a:ext cx="1985400" cy="1169511"/>
          </a:xfrm>
          <a:prstGeom prst="rect">
            <a:avLst/>
          </a:prstGeom>
          <a:noFill/>
          <a:ln>
            <a:noFill/>
          </a:ln>
        </p:spPr>
        <p:txBody>
          <a:bodyPr spcFirstLastPara="1" wrap="square" lIns="91425" tIns="91425" rIns="91425" bIns="91425" anchor="t" anchorCtr="0">
            <a:spAutoFit/>
          </a:bodyPr>
          <a:lstStyle/>
          <a:p>
            <a:pPr marL="457200" marR="0" lvl="0" indent="-141649" algn="l" rtl="0">
              <a:lnSpc>
                <a:spcPct val="100000"/>
              </a:lnSpc>
              <a:spcBef>
                <a:spcPts val="0"/>
              </a:spcBef>
              <a:spcAft>
                <a:spcPts val="0"/>
              </a:spcAft>
              <a:buClr>
                <a:srgbClr val="404040"/>
              </a:buClr>
              <a:buSzPts val="700"/>
              <a:buChar char="➔"/>
            </a:pPr>
            <a:r>
              <a:rPr lang="en-GB" sz="900">
                <a:solidFill>
                  <a:srgbClr val="404040"/>
                </a:solidFill>
              </a:rPr>
              <a:t>Scalable</a:t>
            </a:r>
            <a:endParaRPr sz="900">
              <a:solidFill>
                <a:srgbClr val="404040"/>
              </a:solidFill>
            </a:endParaRPr>
          </a:p>
          <a:p>
            <a:pPr marL="457200" marR="0" lvl="0" indent="-141649" algn="l" rtl="0">
              <a:lnSpc>
                <a:spcPct val="100000"/>
              </a:lnSpc>
              <a:spcBef>
                <a:spcPts val="0"/>
              </a:spcBef>
              <a:spcAft>
                <a:spcPts val="0"/>
              </a:spcAft>
              <a:buClr>
                <a:srgbClr val="404040"/>
              </a:buClr>
              <a:buSzPts val="700"/>
              <a:buChar char="➔"/>
            </a:pPr>
            <a:r>
              <a:rPr lang="en-GB" sz="900">
                <a:solidFill>
                  <a:srgbClr val="404040"/>
                </a:solidFill>
              </a:rPr>
              <a:t>Economies of scale</a:t>
            </a:r>
            <a:endParaRPr sz="900">
              <a:solidFill>
                <a:srgbClr val="404040"/>
              </a:solidFill>
            </a:endParaRPr>
          </a:p>
          <a:p>
            <a:pPr marL="457200" marR="0" lvl="0" indent="-141649" algn="l" rtl="0">
              <a:lnSpc>
                <a:spcPct val="100000"/>
              </a:lnSpc>
              <a:spcBef>
                <a:spcPts val="0"/>
              </a:spcBef>
              <a:spcAft>
                <a:spcPts val="0"/>
              </a:spcAft>
              <a:buClr>
                <a:srgbClr val="404040"/>
              </a:buClr>
              <a:buSzPts val="700"/>
              <a:buChar char="➔"/>
            </a:pPr>
            <a:r>
              <a:rPr lang="en-GB" sz="900">
                <a:solidFill>
                  <a:srgbClr val="404040"/>
                </a:solidFill>
              </a:rPr>
              <a:t>Communities of practice </a:t>
            </a:r>
            <a:endParaRPr sz="900">
              <a:solidFill>
                <a:srgbClr val="404040"/>
              </a:solidFill>
            </a:endParaRPr>
          </a:p>
        </p:txBody>
      </p:sp>
      <p:sp>
        <p:nvSpPr>
          <p:cNvPr id="699" name="Google Shape;699;p59"/>
          <p:cNvSpPr txBox="1"/>
          <p:nvPr/>
        </p:nvSpPr>
        <p:spPr>
          <a:xfrm>
            <a:off x="5794415" y="1967922"/>
            <a:ext cx="3196500" cy="2475894"/>
          </a:xfrm>
          <a:prstGeom prst="rect">
            <a:avLst/>
          </a:prstGeom>
          <a:noFill/>
          <a:ln>
            <a:noFill/>
          </a:ln>
        </p:spPr>
        <p:txBody>
          <a:bodyPr spcFirstLastPara="1" wrap="square" lIns="91425" tIns="91425" rIns="91425" bIns="91425" anchor="t" anchorCtr="0">
            <a:spAutoFit/>
          </a:bodyPr>
          <a:lstStyle/>
          <a:p>
            <a:pPr marL="457200" marR="0" lvl="0" indent="-141649" algn="l" rtl="0">
              <a:lnSpc>
                <a:spcPct val="100000"/>
              </a:lnSpc>
              <a:spcBef>
                <a:spcPts val="0"/>
              </a:spcBef>
              <a:spcAft>
                <a:spcPts val="0"/>
              </a:spcAft>
              <a:buClr>
                <a:srgbClr val="404040"/>
              </a:buClr>
              <a:buSzPts val="700"/>
              <a:buChar char="➔"/>
            </a:pPr>
            <a:r>
              <a:rPr lang="en-GB" sz="900">
                <a:solidFill>
                  <a:srgbClr val="404040"/>
                </a:solidFill>
              </a:rPr>
              <a:t>NHSE programmes: </a:t>
            </a:r>
            <a:endParaRPr sz="900">
              <a:solidFill>
                <a:srgbClr val="404040"/>
              </a:solidFill>
            </a:endParaRPr>
          </a:p>
          <a:p>
            <a:pPr marL="630000" marR="0" lvl="0" indent="-66675" algn="l" rtl="0">
              <a:lnSpc>
                <a:spcPct val="100000"/>
              </a:lnSpc>
              <a:spcBef>
                <a:spcPts val="0"/>
              </a:spcBef>
              <a:spcAft>
                <a:spcPts val="0"/>
              </a:spcAft>
              <a:buClr>
                <a:srgbClr val="404040"/>
              </a:buClr>
              <a:buSzPts val="900"/>
              <a:buChar char="-"/>
            </a:pPr>
            <a:r>
              <a:rPr lang="en-GB" sz="900">
                <a:solidFill>
                  <a:srgbClr val="404040"/>
                </a:solidFill>
              </a:rPr>
              <a:t>Corporate services (commercial directorate)</a:t>
            </a:r>
            <a:endParaRPr sz="900">
              <a:solidFill>
                <a:srgbClr val="404040"/>
              </a:solidFill>
            </a:endParaRPr>
          </a:p>
          <a:p>
            <a:pPr marL="630000" marR="0" lvl="0" indent="-66675" algn="l" rtl="0">
              <a:lnSpc>
                <a:spcPct val="100000"/>
              </a:lnSpc>
              <a:spcBef>
                <a:spcPts val="0"/>
              </a:spcBef>
              <a:spcAft>
                <a:spcPts val="0"/>
              </a:spcAft>
              <a:buClr>
                <a:srgbClr val="404040"/>
              </a:buClr>
              <a:buSzPts val="900"/>
              <a:buChar char="-"/>
            </a:pPr>
            <a:r>
              <a:rPr lang="en-GB" sz="900">
                <a:solidFill>
                  <a:srgbClr val="404040"/>
                </a:solidFill>
              </a:rPr>
              <a:t>Corporate IT and smarter working (Corporate IT directorate)</a:t>
            </a:r>
            <a:endParaRPr sz="900">
              <a:solidFill>
                <a:srgbClr val="404040"/>
              </a:solidFill>
            </a:endParaRPr>
          </a:p>
          <a:p>
            <a:pPr marL="457200" marR="0" lvl="0" indent="-141649" algn="l" rtl="0">
              <a:lnSpc>
                <a:spcPct val="100000"/>
              </a:lnSpc>
              <a:spcBef>
                <a:spcPts val="0"/>
              </a:spcBef>
              <a:spcAft>
                <a:spcPts val="0"/>
              </a:spcAft>
              <a:buClr>
                <a:srgbClr val="404040"/>
              </a:buClr>
              <a:buSzPts val="700"/>
              <a:buChar char="➔"/>
            </a:pPr>
            <a:r>
              <a:rPr lang="en-GB" sz="900">
                <a:solidFill>
                  <a:srgbClr val="404040"/>
                </a:solidFill>
              </a:rPr>
              <a:t>Standardised processes for corporate services such as Procurement Target Operating Model (PTOM)</a:t>
            </a:r>
            <a:endParaRPr sz="900">
              <a:solidFill>
                <a:srgbClr val="404040"/>
              </a:solidFill>
            </a:endParaRPr>
          </a:p>
          <a:p>
            <a:pPr marL="457200" marR="0" lvl="0" indent="-141649" algn="l" rtl="0">
              <a:lnSpc>
                <a:spcPct val="100000"/>
              </a:lnSpc>
              <a:spcBef>
                <a:spcPts val="0"/>
              </a:spcBef>
              <a:spcAft>
                <a:spcPts val="0"/>
              </a:spcAft>
              <a:buClr>
                <a:srgbClr val="404040"/>
              </a:buClr>
              <a:buSzPts val="700"/>
              <a:buChar char="➔"/>
            </a:pPr>
            <a:r>
              <a:rPr lang="en-GB" sz="900">
                <a:solidFill>
                  <a:srgbClr val="404040"/>
                </a:solidFill>
              </a:rPr>
              <a:t>Managed service option</a:t>
            </a:r>
            <a:r>
              <a:rPr lang="en-GB">
                <a:solidFill>
                  <a:schemeClr val="accent5"/>
                </a:solidFill>
              </a:rPr>
              <a:t>s</a:t>
            </a:r>
            <a:endParaRPr/>
          </a:p>
        </p:txBody>
      </p:sp>
      <p:sp>
        <p:nvSpPr>
          <p:cNvPr id="700" name="Google Shape;700;p59"/>
          <p:cNvSpPr txBox="1"/>
          <p:nvPr/>
        </p:nvSpPr>
        <p:spPr>
          <a:xfrm>
            <a:off x="4819199" y="3739277"/>
            <a:ext cx="2475000" cy="108179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GB" sz="1200">
                <a:solidFill>
                  <a:srgbClr val="AE2573"/>
                </a:solidFill>
                <a:latin typeface="Roboto"/>
                <a:ea typeface="Roboto"/>
                <a:cs typeface="Roboto"/>
                <a:sym typeface="Roboto"/>
              </a:rPr>
              <a:t>Using </a:t>
            </a:r>
            <a:r>
              <a:rPr lang="en-GB" sz="1200" b="1">
                <a:solidFill>
                  <a:srgbClr val="AE2573"/>
                </a:solidFill>
                <a:latin typeface="Roboto"/>
                <a:ea typeface="Roboto"/>
                <a:cs typeface="Roboto"/>
                <a:sym typeface="Roboto"/>
              </a:rPr>
              <a:t>fit for purpose</a:t>
            </a:r>
            <a:r>
              <a:rPr lang="en-GB" sz="1200">
                <a:solidFill>
                  <a:srgbClr val="AE2573"/>
                </a:solidFill>
                <a:latin typeface="Roboto"/>
                <a:ea typeface="Roboto"/>
                <a:cs typeface="Roboto"/>
                <a:sym typeface="Roboto"/>
              </a:rPr>
              <a:t> approach</a:t>
            </a:r>
            <a:endParaRPr>
              <a:solidFill>
                <a:srgbClr val="AE2573"/>
              </a:solidFill>
            </a:endParaRPr>
          </a:p>
        </p:txBody>
      </p:sp>
      <p:sp>
        <p:nvSpPr>
          <p:cNvPr id="2" name="Isosceles Triangle 1">
            <a:extLst>
              <a:ext uri="{FF2B5EF4-FFF2-40B4-BE49-F238E27FC236}">
                <a16:creationId xmlns:a16="http://schemas.microsoft.com/office/drawing/2014/main" id="{A3D3C1B4-653C-47EF-957E-88050D37D21E}"/>
              </a:ext>
            </a:extLst>
          </p:cNvPr>
          <p:cNvSpPr/>
          <p:nvPr/>
        </p:nvSpPr>
        <p:spPr>
          <a:xfrm rot="5400000">
            <a:off x="1947448" y="4585264"/>
            <a:ext cx="376153" cy="32427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extLst>
              <a:ext uri="{FF2B5EF4-FFF2-40B4-BE49-F238E27FC236}">
                <a16:creationId xmlns:a16="http://schemas.microsoft.com/office/drawing/2014/main" id="{191C6F25-02CD-49CC-8615-ED7182B08B6B}"/>
              </a:ext>
            </a:extLst>
          </p:cNvPr>
          <p:cNvSpPr/>
          <p:nvPr/>
        </p:nvSpPr>
        <p:spPr>
          <a:xfrm rot="5400000">
            <a:off x="5142883" y="4585265"/>
            <a:ext cx="376153" cy="32427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5" name="Google Shape;695;p59"/>
          <p:cNvSpPr txBox="1"/>
          <p:nvPr/>
        </p:nvSpPr>
        <p:spPr>
          <a:xfrm>
            <a:off x="2763125" y="1014094"/>
            <a:ext cx="1985400" cy="37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b="1">
                <a:solidFill>
                  <a:srgbClr val="0C0C0C"/>
                </a:solidFill>
                <a:latin typeface="Roboto"/>
                <a:ea typeface="Roboto"/>
                <a:cs typeface="Roboto"/>
                <a:sym typeface="Roboto"/>
              </a:rPr>
              <a:t>Regional (Locally Led)</a:t>
            </a:r>
            <a:endParaRPr b="1">
              <a:solidFill>
                <a:srgbClr val="0C0C0C"/>
              </a:solidFill>
              <a:latin typeface="Roboto"/>
              <a:ea typeface="Roboto"/>
              <a:cs typeface="Roboto"/>
              <a:sym typeface="Roboto"/>
            </a:endParaRPr>
          </a:p>
        </p:txBody>
      </p:sp>
      <p:sp>
        <p:nvSpPr>
          <p:cNvPr id="694" name="Google Shape;694;p59"/>
          <p:cNvSpPr txBox="1"/>
          <p:nvPr/>
        </p:nvSpPr>
        <p:spPr>
          <a:xfrm>
            <a:off x="828724" y="1874282"/>
            <a:ext cx="2121900" cy="37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0C0C0C"/>
                </a:solidFill>
                <a:latin typeface="Roboto"/>
                <a:ea typeface="Roboto"/>
                <a:cs typeface="Roboto"/>
                <a:sym typeface="Roboto"/>
              </a:rPr>
              <a:t>Centres of Excellence  (Citizen Led)</a:t>
            </a:r>
            <a:endParaRPr b="1">
              <a:solidFill>
                <a:srgbClr val="0C0C0C"/>
              </a:solidFill>
              <a:latin typeface="Roboto"/>
              <a:ea typeface="Roboto"/>
              <a:cs typeface="Roboto"/>
              <a:sym typeface="Roboto"/>
            </a:endParaRPr>
          </a:p>
        </p:txBody>
      </p:sp>
    </p:spTree>
    <p:extLst>
      <p:ext uri="{BB962C8B-B14F-4D97-AF65-F5344CB8AC3E}">
        <p14:creationId xmlns:p14="http://schemas.microsoft.com/office/powerpoint/2010/main" val="429224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8CB69DD2-4A23-4780-B287-4C239CF45C0C}"/>
              </a:ext>
            </a:extLst>
          </p:cNvPr>
          <p:cNvSpPr/>
          <p:nvPr/>
        </p:nvSpPr>
        <p:spPr>
          <a:xfrm>
            <a:off x="1071630" y="3283256"/>
            <a:ext cx="189881" cy="163690"/>
          </a:xfrm>
          <a:prstGeom prst="triangle">
            <a:avLst/>
          </a:prstGeom>
          <a:solidFill>
            <a:schemeClr val="accent5">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extLst>
              <a:ext uri="{FF2B5EF4-FFF2-40B4-BE49-F238E27FC236}">
                <a16:creationId xmlns:a16="http://schemas.microsoft.com/office/drawing/2014/main" id="{BFC2C847-BADE-44ED-8BC5-17E464D7FD6A}"/>
              </a:ext>
            </a:extLst>
          </p:cNvPr>
          <p:cNvSpPr/>
          <p:nvPr/>
        </p:nvSpPr>
        <p:spPr>
          <a:xfrm>
            <a:off x="3365521" y="3283256"/>
            <a:ext cx="189881" cy="163690"/>
          </a:xfrm>
          <a:prstGeom prst="triangle">
            <a:avLst/>
          </a:prstGeom>
          <a:solidFill>
            <a:schemeClr val="accent5">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25F1ED03-A127-4D07-BCA7-9820FA4B0136}"/>
              </a:ext>
            </a:extLst>
          </p:cNvPr>
          <p:cNvSpPr/>
          <p:nvPr/>
        </p:nvSpPr>
        <p:spPr>
          <a:xfrm>
            <a:off x="5645217" y="3283256"/>
            <a:ext cx="189881" cy="163690"/>
          </a:xfrm>
          <a:prstGeom prst="triangle">
            <a:avLst/>
          </a:prstGeom>
          <a:solidFill>
            <a:schemeClr val="accent5">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967DA2DB-0613-46E9-8925-1D9A25AFF0D6}"/>
              </a:ext>
            </a:extLst>
          </p:cNvPr>
          <p:cNvSpPr/>
          <p:nvPr/>
        </p:nvSpPr>
        <p:spPr>
          <a:xfrm>
            <a:off x="7977430" y="3283256"/>
            <a:ext cx="189881" cy="163690"/>
          </a:xfrm>
          <a:prstGeom prst="triangle">
            <a:avLst/>
          </a:prstGeom>
          <a:solidFill>
            <a:schemeClr val="accent5">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Google Shape;268;p49"/>
          <p:cNvSpPr txBox="1">
            <a:spLocks noGrp="1"/>
          </p:cNvSpPr>
          <p:nvPr>
            <p:ph type="title"/>
          </p:nvPr>
        </p:nvSpPr>
        <p:spPr>
          <a:xfrm>
            <a:off x="467544" y="241516"/>
            <a:ext cx="7632000" cy="529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Collaboration and partnership</a:t>
            </a:r>
            <a:endParaRPr/>
          </a:p>
        </p:txBody>
      </p:sp>
      <p:sp>
        <p:nvSpPr>
          <p:cNvPr id="5" name="Rectangle 4">
            <a:extLst>
              <a:ext uri="{FF2B5EF4-FFF2-40B4-BE49-F238E27FC236}">
                <a16:creationId xmlns:a16="http://schemas.microsoft.com/office/drawing/2014/main" id="{32DDC6BB-AE36-4B9F-954A-4BB7B141CDA4}"/>
              </a:ext>
            </a:extLst>
          </p:cNvPr>
          <p:cNvSpPr/>
          <p:nvPr/>
        </p:nvSpPr>
        <p:spPr>
          <a:xfrm>
            <a:off x="76892" y="2839140"/>
            <a:ext cx="8990216" cy="438523"/>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5"/>
                </a:solidFill>
              </a:rPr>
              <a:t>Digital productivity programme</a:t>
            </a:r>
          </a:p>
        </p:txBody>
      </p:sp>
      <p:sp>
        <p:nvSpPr>
          <p:cNvPr id="21" name="Google Shape;447;p57">
            <a:extLst>
              <a:ext uri="{FF2B5EF4-FFF2-40B4-BE49-F238E27FC236}">
                <a16:creationId xmlns:a16="http://schemas.microsoft.com/office/drawing/2014/main" id="{591A3A42-3602-4872-A191-8A9830028005}"/>
              </a:ext>
            </a:extLst>
          </p:cNvPr>
          <p:cNvSpPr/>
          <p:nvPr/>
        </p:nvSpPr>
        <p:spPr>
          <a:xfrm>
            <a:off x="2375477" y="1305770"/>
            <a:ext cx="2169919" cy="1398225"/>
          </a:xfrm>
          <a:prstGeom prst="rect">
            <a:avLst/>
          </a:pr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49;p57">
            <a:extLst>
              <a:ext uri="{FF2B5EF4-FFF2-40B4-BE49-F238E27FC236}">
                <a16:creationId xmlns:a16="http://schemas.microsoft.com/office/drawing/2014/main" id="{F1E0B9DC-EB1B-4794-B771-AE849802A871}"/>
              </a:ext>
            </a:extLst>
          </p:cNvPr>
          <p:cNvSpPr/>
          <p:nvPr/>
        </p:nvSpPr>
        <p:spPr>
          <a:xfrm>
            <a:off x="2375477" y="914670"/>
            <a:ext cx="2169919" cy="38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accent5"/>
                </a:solidFill>
              </a:rPr>
              <a:t>HEE</a:t>
            </a:r>
            <a:endParaRPr b="1">
              <a:solidFill>
                <a:schemeClr val="accent5"/>
              </a:solidFill>
            </a:endParaRPr>
          </a:p>
        </p:txBody>
      </p:sp>
      <p:sp>
        <p:nvSpPr>
          <p:cNvPr id="23" name="Rectangle 22">
            <a:extLst>
              <a:ext uri="{FF2B5EF4-FFF2-40B4-BE49-F238E27FC236}">
                <a16:creationId xmlns:a16="http://schemas.microsoft.com/office/drawing/2014/main" id="{CB538595-4CA7-4F8C-8427-90E9B017DBF6}"/>
              </a:ext>
            </a:extLst>
          </p:cNvPr>
          <p:cNvSpPr/>
          <p:nvPr/>
        </p:nvSpPr>
        <p:spPr>
          <a:xfrm>
            <a:off x="2416805" y="1343733"/>
            <a:ext cx="2087262" cy="13068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accent6">
                    <a:lumMod val="50000"/>
                  </a:schemeClr>
                </a:solidFill>
              </a:rPr>
              <a:t>Collaboratively developing e-learning materials, videos and a training module for automation. </a:t>
            </a:r>
          </a:p>
          <a:p>
            <a:endParaRPr lang="en-GB" sz="900">
              <a:solidFill>
                <a:schemeClr val="accent6">
                  <a:lumMod val="50000"/>
                </a:schemeClr>
              </a:solidFill>
            </a:endParaRPr>
          </a:p>
          <a:p>
            <a:r>
              <a:rPr lang="en-GB" sz="900">
                <a:solidFill>
                  <a:schemeClr val="accent6">
                    <a:lumMod val="50000"/>
                  </a:schemeClr>
                </a:solidFill>
              </a:rPr>
              <a:t>Collaborating on a procurement framework for XR along with national bulk purchasing commercials, 3 year collaboration on development of the ecosystem strategy.</a:t>
            </a:r>
          </a:p>
        </p:txBody>
      </p:sp>
      <p:sp>
        <p:nvSpPr>
          <p:cNvPr id="39" name="Google Shape;447;p57">
            <a:extLst>
              <a:ext uri="{FF2B5EF4-FFF2-40B4-BE49-F238E27FC236}">
                <a16:creationId xmlns:a16="http://schemas.microsoft.com/office/drawing/2014/main" id="{D7A74149-2B35-4608-AAC2-FD313295C7B0}"/>
              </a:ext>
            </a:extLst>
          </p:cNvPr>
          <p:cNvSpPr/>
          <p:nvPr/>
        </p:nvSpPr>
        <p:spPr>
          <a:xfrm>
            <a:off x="6934919" y="1301737"/>
            <a:ext cx="2169919" cy="1398225"/>
          </a:xfrm>
          <a:prstGeom prst="rect">
            <a:avLst/>
          </a:pr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49;p57">
            <a:extLst>
              <a:ext uri="{FF2B5EF4-FFF2-40B4-BE49-F238E27FC236}">
                <a16:creationId xmlns:a16="http://schemas.microsoft.com/office/drawing/2014/main" id="{1A21650E-2407-47E1-9DB7-2D39C2F132E2}"/>
              </a:ext>
            </a:extLst>
          </p:cNvPr>
          <p:cNvSpPr/>
          <p:nvPr/>
        </p:nvSpPr>
        <p:spPr>
          <a:xfrm>
            <a:off x="6934919" y="910637"/>
            <a:ext cx="2169919" cy="38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accent5"/>
                </a:solidFill>
              </a:rPr>
              <a:t>AHSN</a:t>
            </a:r>
            <a:endParaRPr b="1">
              <a:solidFill>
                <a:schemeClr val="accent5"/>
              </a:solidFill>
            </a:endParaRPr>
          </a:p>
        </p:txBody>
      </p:sp>
      <p:sp>
        <p:nvSpPr>
          <p:cNvPr id="41" name="Rectangle 40">
            <a:extLst>
              <a:ext uri="{FF2B5EF4-FFF2-40B4-BE49-F238E27FC236}">
                <a16:creationId xmlns:a16="http://schemas.microsoft.com/office/drawing/2014/main" id="{3322E981-69C7-4BAF-A3F6-56E1A53315B8}"/>
              </a:ext>
            </a:extLst>
          </p:cNvPr>
          <p:cNvSpPr/>
          <p:nvPr/>
        </p:nvSpPr>
        <p:spPr>
          <a:xfrm>
            <a:off x="6976247" y="1339700"/>
            <a:ext cx="2087262" cy="13068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accent6">
                    <a:lumMod val="50000"/>
                  </a:schemeClr>
                </a:solidFill>
              </a:rPr>
              <a:t>We need to work closer with the AHSN network, leveraging their expertise in innovation acceleration, and collaborating to create new content and forums to support adoption across the NHS. </a:t>
            </a:r>
          </a:p>
        </p:txBody>
      </p:sp>
      <p:sp>
        <p:nvSpPr>
          <p:cNvPr id="42" name="Google Shape;447;p57">
            <a:extLst>
              <a:ext uri="{FF2B5EF4-FFF2-40B4-BE49-F238E27FC236}">
                <a16:creationId xmlns:a16="http://schemas.microsoft.com/office/drawing/2014/main" id="{D9CDED46-AFE8-40A8-B6DE-9E8591D6C297}"/>
              </a:ext>
            </a:extLst>
          </p:cNvPr>
          <p:cNvSpPr/>
          <p:nvPr/>
        </p:nvSpPr>
        <p:spPr>
          <a:xfrm>
            <a:off x="6934919" y="3392239"/>
            <a:ext cx="2169919" cy="1398225"/>
          </a:xfrm>
          <a:prstGeom prst="rect">
            <a:avLst/>
          </a:pr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49;p57">
            <a:extLst>
              <a:ext uri="{FF2B5EF4-FFF2-40B4-BE49-F238E27FC236}">
                <a16:creationId xmlns:a16="http://schemas.microsoft.com/office/drawing/2014/main" id="{7F64A1FD-30DD-4A00-9DC5-B66814DF12AA}"/>
              </a:ext>
            </a:extLst>
          </p:cNvPr>
          <p:cNvSpPr/>
          <p:nvPr/>
        </p:nvSpPr>
        <p:spPr>
          <a:xfrm>
            <a:off x="6934919" y="4781432"/>
            <a:ext cx="2169919" cy="388500"/>
          </a:xfrm>
          <a:prstGeom prst="rect">
            <a:avLst/>
          </a:prstGeom>
          <a:solidFill>
            <a:schemeClr val="lt1"/>
          </a:solidFill>
          <a:ln>
            <a:noFill/>
          </a:ln>
        </p:spPr>
        <p:txBody>
          <a:bodyPr spcFirstLastPara="1" wrap="square" lIns="91425" tIns="91425" rIns="91425" bIns="91425" anchor="ctr" anchorCtr="0">
            <a:noAutofit/>
          </a:bodyPr>
          <a:lstStyle/>
          <a:p>
            <a:r>
              <a:rPr lang="en-GB" b="1">
                <a:solidFill>
                  <a:schemeClr val="accent5"/>
                </a:solidFill>
              </a:rPr>
              <a:t>IRLS</a:t>
            </a:r>
          </a:p>
        </p:txBody>
      </p:sp>
      <p:sp>
        <p:nvSpPr>
          <p:cNvPr id="44" name="Rectangle 43">
            <a:extLst>
              <a:ext uri="{FF2B5EF4-FFF2-40B4-BE49-F238E27FC236}">
                <a16:creationId xmlns:a16="http://schemas.microsoft.com/office/drawing/2014/main" id="{A6B889DC-5901-430B-A3A0-60CB9E949F02}"/>
              </a:ext>
            </a:extLst>
          </p:cNvPr>
          <p:cNvSpPr/>
          <p:nvPr/>
        </p:nvSpPr>
        <p:spPr>
          <a:xfrm>
            <a:off x="6976247" y="3430202"/>
            <a:ext cx="2087262" cy="13068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accent6">
                    <a:lumMod val="50000"/>
                  </a:schemeClr>
                </a:solidFill>
              </a:rPr>
              <a:t>Developing a proposal for research on XR and testing through the AAC</a:t>
            </a:r>
          </a:p>
        </p:txBody>
      </p:sp>
      <p:sp>
        <p:nvSpPr>
          <p:cNvPr id="45" name="Google Shape;447;p57">
            <a:extLst>
              <a:ext uri="{FF2B5EF4-FFF2-40B4-BE49-F238E27FC236}">
                <a16:creationId xmlns:a16="http://schemas.microsoft.com/office/drawing/2014/main" id="{79704616-1A1B-4556-BE5F-4B51D60C8259}"/>
              </a:ext>
            </a:extLst>
          </p:cNvPr>
          <p:cNvSpPr/>
          <p:nvPr/>
        </p:nvSpPr>
        <p:spPr>
          <a:xfrm>
            <a:off x="4636334" y="1301737"/>
            <a:ext cx="2169919" cy="1398225"/>
          </a:xfrm>
          <a:prstGeom prst="rect">
            <a:avLst/>
          </a:pr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49;p57">
            <a:extLst>
              <a:ext uri="{FF2B5EF4-FFF2-40B4-BE49-F238E27FC236}">
                <a16:creationId xmlns:a16="http://schemas.microsoft.com/office/drawing/2014/main" id="{335CF476-3563-4F33-B5D5-C8FF9B6860E4}"/>
              </a:ext>
            </a:extLst>
          </p:cNvPr>
          <p:cNvSpPr/>
          <p:nvPr/>
        </p:nvSpPr>
        <p:spPr>
          <a:xfrm>
            <a:off x="4636334" y="910637"/>
            <a:ext cx="2169919" cy="388500"/>
          </a:xfrm>
          <a:prstGeom prst="rect">
            <a:avLst/>
          </a:prstGeom>
          <a:solidFill>
            <a:schemeClr val="lt1"/>
          </a:solidFill>
          <a:ln>
            <a:noFill/>
          </a:ln>
        </p:spPr>
        <p:txBody>
          <a:bodyPr spcFirstLastPara="1" wrap="square" lIns="91425" tIns="91425" rIns="91425" bIns="91425" anchor="ctr" anchorCtr="0">
            <a:noAutofit/>
          </a:bodyPr>
          <a:lstStyle/>
          <a:p>
            <a:pPr lvl="0"/>
            <a:r>
              <a:rPr lang="en-GB" b="1">
                <a:solidFill>
                  <a:schemeClr val="accent5"/>
                </a:solidFill>
              </a:rPr>
              <a:t>HFMA</a:t>
            </a:r>
          </a:p>
        </p:txBody>
      </p:sp>
      <p:sp>
        <p:nvSpPr>
          <p:cNvPr id="47" name="Rectangle 46">
            <a:extLst>
              <a:ext uri="{FF2B5EF4-FFF2-40B4-BE49-F238E27FC236}">
                <a16:creationId xmlns:a16="http://schemas.microsoft.com/office/drawing/2014/main" id="{93FD48EE-AB95-4FF0-97CE-142821A70A18}"/>
              </a:ext>
            </a:extLst>
          </p:cNvPr>
          <p:cNvSpPr/>
          <p:nvPr/>
        </p:nvSpPr>
        <p:spPr>
          <a:xfrm>
            <a:off x="4677662" y="1339700"/>
            <a:ext cx="2087262" cy="13068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accent6">
                    <a:lumMod val="50000"/>
                  </a:schemeClr>
                </a:solidFill>
              </a:rPr>
              <a:t>Working together to develop benefits management tools based on our programme tools to support the NHS finance community, at the request of Catherine Pollard. </a:t>
            </a:r>
          </a:p>
        </p:txBody>
      </p:sp>
      <p:sp>
        <p:nvSpPr>
          <p:cNvPr id="48" name="Google Shape;447;p57">
            <a:extLst>
              <a:ext uri="{FF2B5EF4-FFF2-40B4-BE49-F238E27FC236}">
                <a16:creationId xmlns:a16="http://schemas.microsoft.com/office/drawing/2014/main" id="{64EDD6E8-C9AB-431C-8AC8-497ADDFC7043}"/>
              </a:ext>
            </a:extLst>
          </p:cNvPr>
          <p:cNvSpPr/>
          <p:nvPr/>
        </p:nvSpPr>
        <p:spPr>
          <a:xfrm>
            <a:off x="76892" y="3397326"/>
            <a:ext cx="2169919" cy="1398225"/>
          </a:xfrm>
          <a:prstGeom prst="rect">
            <a:avLst/>
          </a:pr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49;p57">
            <a:extLst>
              <a:ext uri="{FF2B5EF4-FFF2-40B4-BE49-F238E27FC236}">
                <a16:creationId xmlns:a16="http://schemas.microsoft.com/office/drawing/2014/main" id="{5553F1B6-328A-48FB-922C-7653A8D3C0A3}"/>
              </a:ext>
            </a:extLst>
          </p:cNvPr>
          <p:cNvSpPr/>
          <p:nvPr/>
        </p:nvSpPr>
        <p:spPr>
          <a:xfrm>
            <a:off x="76892" y="4786519"/>
            <a:ext cx="2169919" cy="388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accent5"/>
                </a:solidFill>
              </a:rPr>
              <a:t>Suppliers &amp; vendors</a:t>
            </a:r>
            <a:endParaRPr b="1">
              <a:solidFill>
                <a:schemeClr val="accent5"/>
              </a:solidFill>
            </a:endParaRPr>
          </a:p>
        </p:txBody>
      </p:sp>
      <p:sp>
        <p:nvSpPr>
          <p:cNvPr id="50" name="Rectangle 49">
            <a:extLst>
              <a:ext uri="{FF2B5EF4-FFF2-40B4-BE49-F238E27FC236}">
                <a16:creationId xmlns:a16="http://schemas.microsoft.com/office/drawing/2014/main" id="{29B59D3C-562D-49BB-B186-19AF15D48576}"/>
              </a:ext>
            </a:extLst>
          </p:cNvPr>
          <p:cNvSpPr/>
          <p:nvPr/>
        </p:nvSpPr>
        <p:spPr>
          <a:xfrm>
            <a:off x="118220" y="3435289"/>
            <a:ext cx="2087262" cy="13068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accent6">
                    <a:lumMod val="50000"/>
                  </a:schemeClr>
                </a:solidFill>
              </a:rPr>
              <a:t>Working with suppliers and vendors – like today - to co-produce events and content to support education and awareness across health and care</a:t>
            </a:r>
          </a:p>
        </p:txBody>
      </p:sp>
      <p:sp>
        <p:nvSpPr>
          <p:cNvPr id="51" name="Google Shape;447;p57">
            <a:extLst>
              <a:ext uri="{FF2B5EF4-FFF2-40B4-BE49-F238E27FC236}">
                <a16:creationId xmlns:a16="http://schemas.microsoft.com/office/drawing/2014/main" id="{A2F5F83D-4E6C-40C2-98B4-A283B3F9BAE6}"/>
              </a:ext>
            </a:extLst>
          </p:cNvPr>
          <p:cNvSpPr/>
          <p:nvPr/>
        </p:nvSpPr>
        <p:spPr>
          <a:xfrm>
            <a:off x="95756" y="1308370"/>
            <a:ext cx="2169919" cy="1398225"/>
          </a:xfrm>
          <a:prstGeom prst="rect">
            <a:avLst/>
          </a:pr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49;p57">
            <a:extLst>
              <a:ext uri="{FF2B5EF4-FFF2-40B4-BE49-F238E27FC236}">
                <a16:creationId xmlns:a16="http://schemas.microsoft.com/office/drawing/2014/main" id="{EA048582-0A96-4246-885A-692170B2DFA1}"/>
              </a:ext>
            </a:extLst>
          </p:cNvPr>
          <p:cNvSpPr/>
          <p:nvPr/>
        </p:nvSpPr>
        <p:spPr>
          <a:xfrm>
            <a:off x="95756" y="917270"/>
            <a:ext cx="2169919" cy="388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lnSpc>
                <a:spcPts val="1400"/>
              </a:lnSpc>
              <a:spcBef>
                <a:spcPts val="0"/>
              </a:spcBef>
              <a:spcAft>
                <a:spcPts val="0"/>
              </a:spcAft>
              <a:buNone/>
            </a:pPr>
            <a:r>
              <a:rPr lang="en-GB" b="1">
                <a:solidFill>
                  <a:schemeClr val="accent5"/>
                </a:solidFill>
              </a:rPr>
              <a:t>Digital health innovators</a:t>
            </a:r>
            <a:endParaRPr b="1">
              <a:solidFill>
                <a:schemeClr val="accent5"/>
              </a:solidFill>
            </a:endParaRPr>
          </a:p>
        </p:txBody>
      </p:sp>
      <p:sp>
        <p:nvSpPr>
          <p:cNvPr id="53" name="Rectangle 52">
            <a:extLst>
              <a:ext uri="{FF2B5EF4-FFF2-40B4-BE49-F238E27FC236}">
                <a16:creationId xmlns:a16="http://schemas.microsoft.com/office/drawing/2014/main" id="{8A2FB01A-28B4-4DFC-9E4A-156A3108A652}"/>
              </a:ext>
            </a:extLst>
          </p:cNvPr>
          <p:cNvSpPr/>
          <p:nvPr/>
        </p:nvSpPr>
        <p:spPr>
          <a:xfrm>
            <a:off x="137084" y="1346333"/>
            <a:ext cx="2087262" cy="13068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accent6">
                    <a:lumMod val="50000"/>
                  </a:schemeClr>
                </a:solidFill>
              </a:rPr>
              <a:t>Leveraging existing internal and external networks and digital transformation leads to guide our work, seeking input and insights to support adoption and maximise benefit across the health and care system. Some RPA networks and collaborative platforms exist, such as the </a:t>
            </a:r>
            <a:r>
              <a:rPr lang="en-GB" sz="900">
                <a:solidFill>
                  <a:schemeClr val="accent2"/>
                </a:solidFill>
                <a:hlinkClick r:id="rId3">
                  <a:extLst>
                    <a:ext uri="{A12FA001-AC4F-418D-AE19-62706E023703}">
                      <ahyp:hlinkClr xmlns:ahyp="http://schemas.microsoft.com/office/drawing/2018/hyperlinkcolor" val="tx"/>
                    </a:ext>
                  </a:extLst>
                </a:hlinkClick>
              </a:rPr>
              <a:t>NHS Futures RPA site</a:t>
            </a:r>
            <a:r>
              <a:rPr lang="en-GB" sz="900">
                <a:solidFill>
                  <a:schemeClr val="accent2"/>
                </a:solidFill>
              </a:rPr>
              <a:t>.</a:t>
            </a:r>
            <a:endParaRPr lang="en-GB" sz="900">
              <a:solidFill>
                <a:schemeClr val="accent6">
                  <a:lumMod val="50000"/>
                </a:schemeClr>
              </a:solidFill>
            </a:endParaRPr>
          </a:p>
        </p:txBody>
      </p:sp>
      <p:sp>
        <p:nvSpPr>
          <p:cNvPr id="54" name="Google Shape;447;p57">
            <a:extLst>
              <a:ext uri="{FF2B5EF4-FFF2-40B4-BE49-F238E27FC236}">
                <a16:creationId xmlns:a16="http://schemas.microsoft.com/office/drawing/2014/main" id="{38D4FC2C-5D63-42A9-A5F5-169338792B72}"/>
              </a:ext>
            </a:extLst>
          </p:cNvPr>
          <p:cNvSpPr/>
          <p:nvPr/>
        </p:nvSpPr>
        <p:spPr>
          <a:xfrm>
            <a:off x="4636334" y="3393293"/>
            <a:ext cx="2169919" cy="1398225"/>
          </a:xfrm>
          <a:prstGeom prst="rect">
            <a:avLst/>
          </a:pr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49;p57">
            <a:extLst>
              <a:ext uri="{FF2B5EF4-FFF2-40B4-BE49-F238E27FC236}">
                <a16:creationId xmlns:a16="http://schemas.microsoft.com/office/drawing/2014/main" id="{F6B9F824-FA94-43F9-B6E3-04208B488DAB}"/>
              </a:ext>
            </a:extLst>
          </p:cNvPr>
          <p:cNvSpPr/>
          <p:nvPr/>
        </p:nvSpPr>
        <p:spPr>
          <a:xfrm>
            <a:off x="4636334" y="4782486"/>
            <a:ext cx="2169919" cy="388500"/>
          </a:xfrm>
          <a:prstGeom prst="rect">
            <a:avLst/>
          </a:prstGeom>
          <a:solidFill>
            <a:schemeClr val="lt1"/>
          </a:solidFill>
          <a:ln>
            <a:noFill/>
          </a:ln>
        </p:spPr>
        <p:txBody>
          <a:bodyPr spcFirstLastPara="1" wrap="square" lIns="91425" tIns="91425" rIns="91425" bIns="91425" anchor="ctr" anchorCtr="0">
            <a:noAutofit/>
          </a:bodyPr>
          <a:lstStyle/>
          <a:p>
            <a:r>
              <a:rPr lang="en-GB" b="1">
                <a:solidFill>
                  <a:schemeClr val="accent5"/>
                </a:solidFill>
              </a:rPr>
              <a:t>Think tanks</a:t>
            </a:r>
          </a:p>
        </p:txBody>
      </p:sp>
      <p:sp>
        <p:nvSpPr>
          <p:cNvPr id="56" name="Rectangle 55">
            <a:extLst>
              <a:ext uri="{FF2B5EF4-FFF2-40B4-BE49-F238E27FC236}">
                <a16:creationId xmlns:a16="http://schemas.microsoft.com/office/drawing/2014/main" id="{31A11D4B-83C8-47D8-8382-A714ACDAE2C0}"/>
              </a:ext>
            </a:extLst>
          </p:cNvPr>
          <p:cNvSpPr/>
          <p:nvPr/>
        </p:nvSpPr>
        <p:spPr>
          <a:xfrm>
            <a:off x="4677662" y="3431256"/>
            <a:ext cx="2087262" cy="13068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accent6">
                    <a:lumMod val="50000"/>
                  </a:schemeClr>
                </a:solidFill>
              </a:rPr>
              <a:t>Collaborating with organisations such as the Kings Fund to ensure input and insights from their network, and promote awareness of good practice etc. </a:t>
            </a:r>
          </a:p>
        </p:txBody>
      </p:sp>
      <p:sp>
        <p:nvSpPr>
          <p:cNvPr id="57" name="Google Shape;447;p57">
            <a:extLst>
              <a:ext uri="{FF2B5EF4-FFF2-40B4-BE49-F238E27FC236}">
                <a16:creationId xmlns:a16="http://schemas.microsoft.com/office/drawing/2014/main" id="{739F34DC-B41B-47A6-9D8E-37638C4C6077}"/>
              </a:ext>
            </a:extLst>
          </p:cNvPr>
          <p:cNvSpPr/>
          <p:nvPr/>
        </p:nvSpPr>
        <p:spPr>
          <a:xfrm>
            <a:off x="2337749" y="3393293"/>
            <a:ext cx="2169919" cy="1398225"/>
          </a:xfrm>
          <a:prstGeom prst="rect">
            <a:avLst/>
          </a:pr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49;p57">
            <a:extLst>
              <a:ext uri="{FF2B5EF4-FFF2-40B4-BE49-F238E27FC236}">
                <a16:creationId xmlns:a16="http://schemas.microsoft.com/office/drawing/2014/main" id="{805D27F1-EFDF-4F8C-9C71-175823EE7E01}"/>
              </a:ext>
            </a:extLst>
          </p:cNvPr>
          <p:cNvSpPr/>
          <p:nvPr/>
        </p:nvSpPr>
        <p:spPr>
          <a:xfrm>
            <a:off x="2337749" y="4782486"/>
            <a:ext cx="2169919" cy="388500"/>
          </a:xfrm>
          <a:prstGeom prst="rect">
            <a:avLst/>
          </a:prstGeom>
          <a:solidFill>
            <a:schemeClr val="lt1"/>
          </a:solidFill>
          <a:ln>
            <a:noFill/>
          </a:ln>
        </p:spPr>
        <p:txBody>
          <a:bodyPr spcFirstLastPara="1" wrap="square" lIns="91425" tIns="91425" rIns="91425" bIns="91425" anchor="ctr" anchorCtr="0">
            <a:noAutofit/>
          </a:bodyPr>
          <a:lstStyle/>
          <a:p>
            <a:pPr lvl="0"/>
            <a:r>
              <a:rPr lang="en-GB" b="1">
                <a:solidFill>
                  <a:schemeClr val="accent5"/>
                </a:solidFill>
              </a:rPr>
              <a:t>ICBs / ICSs</a:t>
            </a:r>
          </a:p>
        </p:txBody>
      </p:sp>
      <p:sp>
        <p:nvSpPr>
          <p:cNvPr id="59" name="Rectangle 58">
            <a:extLst>
              <a:ext uri="{FF2B5EF4-FFF2-40B4-BE49-F238E27FC236}">
                <a16:creationId xmlns:a16="http://schemas.microsoft.com/office/drawing/2014/main" id="{D8B5DF22-C0DC-401F-9BAD-FA7478C7DD69}"/>
              </a:ext>
            </a:extLst>
          </p:cNvPr>
          <p:cNvSpPr/>
          <p:nvPr/>
        </p:nvSpPr>
        <p:spPr>
          <a:xfrm>
            <a:off x="2379077" y="3431256"/>
            <a:ext cx="2087262" cy="13068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accent6">
                    <a:lumMod val="50000"/>
                  </a:schemeClr>
                </a:solidFill>
              </a:rPr>
              <a:t>Working with local and regional networks to ensure growth and spread of proved digital tools across the NHS, with centralised support through good practice guidance, communities of practice and regular engagement.</a:t>
            </a:r>
          </a:p>
        </p:txBody>
      </p:sp>
      <p:sp>
        <p:nvSpPr>
          <p:cNvPr id="28" name="Isosceles Triangle 27">
            <a:extLst>
              <a:ext uri="{FF2B5EF4-FFF2-40B4-BE49-F238E27FC236}">
                <a16:creationId xmlns:a16="http://schemas.microsoft.com/office/drawing/2014/main" id="{50360E40-3CF5-4CB1-A8A2-46459E074B54}"/>
              </a:ext>
            </a:extLst>
          </p:cNvPr>
          <p:cNvSpPr/>
          <p:nvPr/>
        </p:nvSpPr>
        <p:spPr>
          <a:xfrm rot="10800000">
            <a:off x="1071630" y="2668196"/>
            <a:ext cx="189881" cy="163690"/>
          </a:xfrm>
          <a:prstGeom prst="triangle">
            <a:avLst/>
          </a:prstGeom>
          <a:solidFill>
            <a:schemeClr val="accent5">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Isosceles Triangle 28">
            <a:extLst>
              <a:ext uri="{FF2B5EF4-FFF2-40B4-BE49-F238E27FC236}">
                <a16:creationId xmlns:a16="http://schemas.microsoft.com/office/drawing/2014/main" id="{F593C1B6-2031-496A-83D9-88D74F0B9B98}"/>
              </a:ext>
            </a:extLst>
          </p:cNvPr>
          <p:cNvSpPr/>
          <p:nvPr/>
        </p:nvSpPr>
        <p:spPr>
          <a:xfrm rot="10800000">
            <a:off x="3365521" y="2668196"/>
            <a:ext cx="189881" cy="163690"/>
          </a:xfrm>
          <a:prstGeom prst="triangle">
            <a:avLst/>
          </a:prstGeom>
          <a:solidFill>
            <a:schemeClr val="accent5">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id="{D02EEDF1-F805-474D-8CB0-DF4991945A77}"/>
              </a:ext>
            </a:extLst>
          </p:cNvPr>
          <p:cNvSpPr/>
          <p:nvPr/>
        </p:nvSpPr>
        <p:spPr>
          <a:xfrm rot="10800000">
            <a:off x="5645217" y="2668196"/>
            <a:ext cx="189881" cy="163690"/>
          </a:xfrm>
          <a:prstGeom prst="triangle">
            <a:avLst/>
          </a:prstGeom>
          <a:solidFill>
            <a:schemeClr val="accent5">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19EEE0A8-A0FE-491D-9FB6-23D87EACF2F1}"/>
              </a:ext>
            </a:extLst>
          </p:cNvPr>
          <p:cNvSpPr/>
          <p:nvPr/>
        </p:nvSpPr>
        <p:spPr>
          <a:xfrm rot="10800000">
            <a:off x="7977430" y="2668196"/>
            <a:ext cx="189881" cy="163690"/>
          </a:xfrm>
          <a:prstGeom prst="triangle">
            <a:avLst/>
          </a:prstGeom>
          <a:solidFill>
            <a:schemeClr val="accent5">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19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865256-F130-42A2-A1BA-F87BE4BE8D55}"/>
              </a:ext>
            </a:extLst>
          </p:cNvPr>
          <p:cNvSpPr/>
          <p:nvPr/>
        </p:nvSpPr>
        <p:spPr>
          <a:xfrm>
            <a:off x="1127912" y="1957579"/>
            <a:ext cx="6608899" cy="1354217"/>
          </a:xfrm>
          <a:prstGeom prst="rect">
            <a:avLst/>
          </a:prstGeom>
        </p:spPr>
        <p:txBody>
          <a:bodyPr wrap="square" lIns="91440" tIns="45720" rIns="91440" bIns="45720" anchor="t">
            <a:spAutoFit/>
          </a:bodyPr>
          <a:lstStyle/>
          <a:p>
            <a:r>
              <a:rPr lang="en-GB" sz="3000" b="1">
                <a:solidFill>
                  <a:schemeClr val="accent5"/>
                </a:solidFill>
              </a:rPr>
              <a:t>Robotic Process Automation (RPA)</a:t>
            </a:r>
          </a:p>
        </p:txBody>
      </p:sp>
    </p:spTree>
    <p:extLst>
      <p:ext uri="{BB962C8B-B14F-4D97-AF65-F5344CB8AC3E}">
        <p14:creationId xmlns:p14="http://schemas.microsoft.com/office/powerpoint/2010/main" val="2190916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2"/>
          <p:cNvSpPr txBox="1">
            <a:spLocks noGrp="1"/>
          </p:cNvSpPr>
          <p:nvPr>
            <p:ph type="title"/>
          </p:nvPr>
        </p:nvSpPr>
        <p:spPr>
          <a:xfrm>
            <a:off x="467544" y="248011"/>
            <a:ext cx="7632000" cy="529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An introduction to automation</a:t>
            </a:r>
            <a:endParaRPr/>
          </a:p>
        </p:txBody>
      </p:sp>
      <p:pic>
        <p:nvPicPr>
          <p:cNvPr id="311" name="Google Shape;311;p52"/>
          <p:cNvPicPr preferRelativeResize="0"/>
          <p:nvPr/>
        </p:nvPicPr>
        <p:blipFill>
          <a:blip r:embed="rId3">
            <a:alphaModFix/>
          </a:blip>
          <a:stretch>
            <a:fillRect/>
          </a:stretch>
        </p:blipFill>
        <p:spPr>
          <a:xfrm>
            <a:off x="4358850" y="1937713"/>
            <a:ext cx="494812" cy="494812"/>
          </a:xfrm>
          <a:prstGeom prst="rect">
            <a:avLst/>
          </a:prstGeom>
          <a:noFill/>
          <a:ln>
            <a:noFill/>
          </a:ln>
        </p:spPr>
      </p:pic>
      <p:pic>
        <p:nvPicPr>
          <p:cNvPr id="312" name="Google Shape;312;p52"/>
          <p:cNvPicPr preferRelativeResize="0"/>
          <p:nvPr/>
        </p:nvPicPr>
        <p:blipFill>
          <a:blip r:embed="rId4">
            <a:alphaModFix/>
          </a:blip>
          <a:stretch>
            <a:fillRect/>
          </a:stretch>
        </p:blipFill>
        <p:spPr>
          <a:xfrm>
            <a:off x="4282252" y="2604549"/>
            <a:ext cx="648025" cy="648005"/>
          </a:xfrm>
          <a:prstGeom prst="rect">
            <a:avLst/>
          </a:prstGeom>
          <a:noFill/>
          <a:ln>
            <a:noFill/>
          </a:ln>
        </p:spPr>
      </p:pic>
      <p:pic>
        <p:nvPicPr>
          <p:cNvPr id="313" name="Google Shape;313;p52"/>
          <p:cNvPicPr preferRelativeResize="0"/>
          <p:nvPr/>
        </p:nvPicPr>
        <p:blipFill>
          <a:blip r:embed="rId5">
            <a:alphaModFix/>
          </a:blip>
          <a:stretch>
            <a:fillRect/>
          </a:stretch>
        </p:blipFill>
        <p:spPr>
          <a:xfrm>
            <a:off x="4338053" y="3359304"/>
            <a:ext cx="536433" cy="536437"/>
          </a:xfrm>
          <a:prstGeom prst="rect">
            <a:avLst/>
          </a:prstGeom>
          <a:noFill/>
          <a:ln>
            <a:noFill/>
          </a:ln>
        </p:spPr>
      </p:pic>
      <p:pic>
        <p:nvPicPr>
          <p:cNvPr id="314" name="Google Shape;314;p52"/>
          <p:cNvPicPr preferRelativeResize="0"/>
          <p:nvPr/>
        </p:nvPicPr>
        <p:blipFill>
          <a:blip r:embed="rId6">
            <a:alphaModFix/>
          </a:blip>
          <a:stretch>
            <a:fillRect/>
          </a:stretch>
        </p:blipFill>
        <p:spPr>
          <a:xfrm>
            <a:off x="4268535" y="4002496"/>
            <a:ext cx="675450" cy="675455"/>
          </a:xfrm>
          <a:prstGeom prst="rect">
            <a:avLst/>
          </a:prstGeom>
          <a:noFill/>
          <a:ln>
            <a:noFill/>
          </a:ln>
        </p:spPr>
      </p:pic>
      <p:sp>
        <p:nvSpPr>
          <p:cNvPr id="315" name="Google Shape;315;p52"/>
          <p:cNvSpPr txBox="1"/>
          <p:nvPr/>
        </p:nvSpPr>
        <p:spPr>
          <a:xfrm>
            <a:off x="5240750" y="1897500"/>
            <a:ext cx="3299400" cy="1046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1500" b="1">
                <a:solidFill>
                  <a:srgbClr val="697684"/>
                </a:solidFill>
              </a:rPr>
              <a:t>Seamless </a:t>
            </a:r>
            <a:r>
              <a:rPr lang="en-GB" sz="1500" b="1">
                <a:solidFill>
                  <a:srgbClr val="03A298"/>
                </a:solidFill>
              </a:rPr>
              <a:t>integration</a:t>
            </a:r>
            <a:endParaRPr sz="1500" b="1">
              <a:solidFill>
                <a:srgbClr val="03A298"/>
              </a:solidFill>
            </a:endParaRPr>
          </a:p>
          <a:p>
            <a:pPr marL="0" lvl="0" indent="0" algn="l" rtl="0">
              <a:lnSpc>
                <a:spcPct val="100000"/>
              </a:lnSpc>
              <a:spcBef>
                <a:spcPts val="0"/>
              </a:spcBef>
              <a:spcAft>
                <a:spcPts val="0"/>
              </a:spcAft>
              <a:buNone/>
            </a:pPr>
            <a:r>
              <a:rPr lang="en-GB" sz="1200">
                <a:solidFill>
                  <a:srgbClr val="697684"/>
                </a:solidFill>
              </a:rPr>
              <a:t>on top of your existing tools and applications </a:t>
            </a:r>
            <a:endParaRPr sz="1200">
              <a:solidFill>
                <a:srgbClr val="697684"/>
              </a:solidFill>
            </a:endParaRPr>
          </a:p>
        </p:txBody>
      </p:sp>
      <p:sp>
        <p:nvSpPr>
          <p:cNvPr id="316" name="Google Shape;316;p52"/>
          <p:cNvSpPr txBox="1"/>
          <p:nvPr/>
        </p:nvSpPr>
        <p:spPr>
          <a:xfrm>
            <a:off x="5240750" y="2652250"/>
            <a:ext cx="3696900" cy="1354176"/>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1500" b="1">
                <a:solidFill>
                  <a:srgbClr val="697684"/>
                </a:solidFill>
              </a:rPr>
              <a:t>Automation of </a:t>
            </a:r>
            <a:r>
              <a:rPr lang="en-GB" sz="1500" b="1">
                <a:solidFill>
                  <a:srgbClr val="03A298"/>
                </a:solidFill>
              </a:rPr>
              <a:t>repetitive</a:t>
            </a:r>
            <a:r>
              <a:rPr lang="en-GB" sz="1500" b="1">
                <a:solidFill>
                  <a:srgbClr val="697684"/>
                </a:solidFill>
              </a:rPr>
              <a:t> routine tasks</a:t>
            </a:r>
            <a:endParaRPr sz="1500" b="1">
              <a:solidFill>
                <a:srgbClr val="697684"/>
              </a:solidFill>
            </a:endParaRPr>
          </a:p>
          <a:p>
            <a:pPr marL="0" lvl="0" indent="0" algn="l" rtl="0">
              <a:lnSpc>
                <a:spcPct val="100000"/>
              </a:lnSpc>
              <a:spcBef>
                <a:spcPts val="0"/>
              </a:spcBef>
              <a:spcAft>
                <a:spcPts val="0"/>
              </a:spcAft>
              <a:buNone/>
            </a:pPr>
            <a:r>
              <a:rPr lang="en-GB" sz="1200">
                <a:solidFill>
                  <a:srgbClr val="697684"/>
                </a:solidFill>
              </a:rPr>
              <a:t>including data extraction and data entry</a:t>
            </a:r>
            <a:endParaRPr sz="1200">
              <a:solidFill>
                <a:srgbClr val="697684"/>
              </a:solidFill>
            </a:endParaRPr>
          </a:p>
        </p:txBody>
      </p:sp>
      <p:sp>
        <p:nvSpPr>
          <p:cNvPr id="317" name="Google Shape;317;p52"/>
          <p:cNvSpPr txBox="1"/>
          <p:nvPr/>
        </p:nvSpPr>
        <p:spPr>
          <a:xfrm>
            <a:off x="5240750" y="3402200"/>
            <a:ext cx="3400800" cy="1354176"/>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1500" b="1">
                <a:solidFill>
                  <a:srgbClr val="03A298"/>
                </a:solidFill>
              </a:rPr>
              <a:t>Mimics</a:t>
            </a:r>
            <a:r>
              <a:rPr lang="en-GB" sz="1500" b="1">
                <a:solidFill>
                  <a:srgbClr val="697684"/>
                </a:solidFill>
              </a:rPr>
              <a:t> your use of applications</a:t>
            </a:r>
            <a:endParaRPr sz="1500" b="1">
              <a:solidFill>
                <a:srgbClr val="697684"/>
              </a:solidFill>
            </a:endParaRPr>
          </a:p>
          <a:p>
            <a:pPr marL="0" lvl="0" indent="0" algn="l" rtl="0">
              <a:lnSpc>
                <a:spcPct val="100000"/>
              </a:lnSpc>
              <a:spcBef>
                <a:spcPts val="0"/>
              </a:spcBef>
              <a:spcAft>
                <a:spcPts val="0"/>
              </a:spcAft>
              <a:buNone/>
            </a:pPr>
            <a:r>
              <a:rPr lang="en-GB" sz="1200">
                <a:solidFill>
                  <a:srgbClr val="697684"/>
                </a:solidFill>
              </a:rPr>
              <a:t>and interacts with the user interface</a:t>
            </a:r>
            <a:endParaRPr sz="1200">
              <a:solidFill>
                <a:srgbClr val="697684"/>
              </a:solidFill>
            </a:endParaRPr>
          </a:p>
        </p:txBody>
      </p:sp>
      <p:sp>
        <p:nvSpPr>
          <p:cNvPr id="318" name="Google Shape;318;p52"/>
          <p:cNvSpPr txBox="1"/>
          <p:nvPr/>
        </p:nvSpPr>
        <p:spPr>
          <a:xfrm>
            <a:off x="5211200" y="4031700"/>
            <a:ext cx="3459900" cy="1046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1500" b="1">
                <a:solidFill>
                  <a:srgbClr val="03A298"/>
                </a:solidFill>
              </a:rPr>
              <a:t>Exact</a:t>
            </a:r>
            <a:r>
              <a:rPr lang="en-GB" sz="1500" b="1">
                <a:solidFill>
                  <a:srgbClr val="697684"/>
                </a:solidFill>
              </a:rPr>
              <a:t> task programming</a:t>
            </a:r>
            <a:endParaRPr sz="1500" b="1">
              <a:solidFill>
                <a:srgbClr val="697684"/>
              </a:solidFill>
            </a:endParaRPr>
          </a:p>
          <a:p>
            <a:pPr marL="0" lvl="0" indent="0" algn="l" rtl="0">
              <a:lnSpc>
                <a:spcPct val="100000"/>
              </a:lnSpc>
              <a:spcBef>
                <a:spcPts val="0"/>
              </a:spcBef>
              <a:spcAft>
                <a:spcPts val="0"/>
              </a:spcAft>
              <a:buNone/>
            </a:pPr>
            <a:r>
              <a:rPr lang="en-GB" sz="1200">
                <a:solidFill>
                  <a:srgbClr val="697684"/>
                </a:solidFill>
              </a:rPr>
              <a:t>so your robot does exactly as you’ve instructed</a:t>
            </a:r>
            <a:endParaRPr sz="1200">
              <a:solidFill>
                <a:srgbClr val="697684"/>
              </a:solidFill>
            </a:endParaRPr>
          </a:p>
        </p:txBody>
      </p:sp>
      <p:sp>
        <p:nvSpPr>
          <p:cNvPr id="319" name="Google Shape;319;p52"/>
          <p:cNvSpPr txBox="1"/>
          <p:nvPr/>
        </p:nvSpPr>
        <p:spPr>
          <a:xfrm>
            <a:off x="211500" y="1339075"/>
            <a:ext cx="3912600" cy="977289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accent3"/>
                </a:solidFill>
              </a:rPr>
              <a:t>‘</a:t>
            </a:r>
            <a:r>
              <a:rPr lang="en-GB" b="1">
                <a:solidFill>
                  <a:schemeClr val="accent3"/>
                </a:solidFill>
              </a:rPr>
              <a:t>Automation</a:t>
            </a:r>
            <a:r>
              <a:rPr lang="en-GB">
                <a:solidFill>
                  <a:schemeClr val="accent3"/>
                </a:solidFill>
              </a:rPr>
              <a:t>’ describes a </a:t>
            </a:r>
            <a:r>
              <a:rPr lang="en-GB" b="1">
                <a:solidFill>
                  <a:schemeClr val="accent3"/>
                </a:solidFill>
              </a:rPr>
              <a:t>range of technologies</a:t>
            </a:r>
            <a:r>
              <a:rPr lang="en-GB">
                <a:solidFill>
                  <a:schemeClr val="accent3"/>
                </a:solidFill>
              </a:rPr>
              <a:t> that reduce human intervention in logic- and rules-based processes by </a:t>
            </a:r>
            <a:br>
              <a:rPr lang="en-GB">
                <a:solidFill>
                  <a:schemeClr val="accent3"/>
                </a:solidFill>
              </a:rPr>
            </a:br>
            <a:r>
              <a:rPr lang="en-GB">
                <a:solidFill>
                  <a:schemeClr val="accent3"/>
                </a:solidFill>
              </a:rPr>
              <a:t>using software. </a:t>
            </a:r>
            <a:endParaRPr>
              <a:solidFill>
                <a:schemeClr val="accent3"/>
              </a:solidFill>
            </a:endParaRPr>
          </a:p>
          <a:p>
            <a:pPr marL="0" lvl="0" indent="0" algn="l" rtl="0">
              <a:spcBef>
                <a:spcPts val="1000"/>
              </a:spcBef>
              <a:spcAft>
                <a:spcPts val="0"/>
              </a:spcAft>
              <a:buNone/>
            </a:pPr>
            <a:r>
              <a:rPr lang="en-GB">
                <a:solidFill>
                  <a:schemeClr val="accent3"/>
                </a:solidFill>
              </a:rPr>
              <a:t>Automation capabilities have evolved and matured over recent decades. There are three distinct groups within automation, based on the actions they enable, the level of sophistication, and degree of complexity of technical solutions used. These three groups are:</a:t>
            </a:r>
            <a:endParaRPr>
              <a:solidFill>
                <a:schemeClr val="accent3"/>
              </a:solidFill>
            </a:endParaRPr>
          </a:p>
          <a:p>
            <a:pPr marL="457200" lvl="0" indent="-317500" algn="l" rtl="0">
              <a:spcBef>
                <a:spcPts val="1000"/>
              </a:spcBef>
              <a:spcAft>
                <a:spcPts val="0"/>
              </a:spcAft>
              <a:buClr>
                <a:schemeClr val="accent3"/>
              </a:buClr>
              <a:buSzPts val="1400"/>
              <a:buChar char="●"/>
            </a:pPr>
            <a:r>
              <a:rPr lang="en-GB">
                <a:solidFill>
                  <a:schemeClr val="accent3"/>
                </a:solidFill>
              </a:rPr>
              <a:t>Robotic Process Automation (RPA)</a:t>
            </a:r>
            <a:endParaRPr>
              <a:solidFill>
                <a:schemeClr val="accent3"/>
              </a:solidFill>
            </a:endParaRPr>
          </a:p>
          <a:p>
            <a:pPr marL="457200" lvl="0" indent="-317500" algn="l" rtl="0">
              <a:spcBef>
                <a:spcPts val="0"/>
              </a:spcBef>
              <a:spcAft>
                <a:spcPts val="0"/>
              </a:spcAft>
              <a:buClr>
                <a:schemeClr val="accent3"/>
              </a:buClr>
              <a:buSzPts val="1400"/>
              <a:buChar char="●"/>
            </a:pPr>
            <a:r>
              <a:rPr lang="en-GB">
                <a:solidFill>
                  <a:schemeClr val="accent3"/>
                </a:solidFill>
              </a:rPr>
              <a:t>Intelligent Automation (IA) </a:t>
            </a:r>
            <a:endParaRPr>
              <a:solidFill>
                <a:schemeClr val="accent3"/>
              </a:solidFill>
            </a:endParaRPr>
          </a:p>
          <a:p>
            <a:pPr marL="457200" lvl="0" indent="-317500" algn="l" rtl="0">
              <a:spcBef>
                <a:spcPts val="0"/>
              </a:spcBef>
              <a:spcAft>
                <a:spcPts val="0"/>
              </a:spcAft>
              <a:buClr>
                <a:schemeClr val="accent3"/>
              </a:buClr>
              <a:buSzPts val="1400"/>
              <a:buChar char="●"/>
            </a:pPr>
            <a:r>
              <a:rPr lang="en-GB">
                <a:solidFill>
                  <a:schemeClr val="accent3"/>
                </a:solidFill>
              </a:rPr>
              <a:t>Artificial Intelligence (AI)</a:t>
            </a:r>
            <a:endParaRPr>
              <a:solidFill>
                <a:schemeClr val="accent3"/>
              </a:solidFill>
            </a:endParaRPr>
          </a:p>
        </p:txBody>
      </p:sp>
      <p:sp>
        <p:nvSpPr>
          <p:cNvPr id="320" name="Google Shape;320;p52"/>
          <p:cNvSpPr txBox="1"/>
          <p:nvPr/>
        </p:nvSpPr>
        <p:spPr>
          <a:xfrm>
            <a:off x="4338050" y="1339075"/>
            <a:ext cx="4653600" cy="1190157"/>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1700" b="1">
                <a:solidFill>
                  <a:srgbClr val="697684"/>
                </a:solidFill>
              </a:rPr>
              <a:t>What is </a:t>
            </a:r>
            <a:r>
              <a:rPr lang="en-GB" sz="1700" b="1">
                <a:solidFill>
                  <a:schemeClr val="accent4"/>
                </a:solidFill>
              </a:rPr>
              <a:t>robotic process automation</a:t>
            </a:r>
            <a:r>
              <a:rPr lang="en-GB" sz="1700" b="1">
                <a:solidFill>
                  <a:srgbClr val="697684"/>
                </a:solidFill>
              </a:rPr>
              <a:t> (RPA)?</a:t>
            </a:r>
            <a:endParaRPr sz="1700" b="1">
              <a:solidFill>
                <a:srgbClr val="03A298"/>
              </a:solidFill>
            </a:endParaRPr>
          </a:p>
          <a:p>
            <a:pPr marL="0" lvl="0" indent="0" algn="l" rtl="0">
              <a:lnSpc>
                <a:spcPct val="100000"/>
              </a:lnSpc>
              <a:spcBef>
                <a:spcPts val="0"/>
              </a:spcBef>
              <a:spcAft>
                <a:spcPts val="0"/>
              </a:spcAft>
              <a:buNone/>
            </a:pPr>
            <a:endParaRPr sz="1200">
              <a:solidFill>
                <a:srgbClr val="697684"/>
              </a:solidFill>
            </a:endParaRPr>
          </a:p>
        </p:txBody>
      </p:sp>
    </p:spTree>
    <p:extLst>
      <p:ext uri="{BB962C8B-B14F-4D97-AF65-F5344CB8AC3E}">
        <p14:creationId xmlns:p14="http://schemas.microsoft.com/office/powerpoint/2010/main" val="2695669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66"/>
          <p:cNvSpPr txBox="1">
            <a:spLocks noGrp="1"/>
          </p:cNvSpPr>
          <p:nvPr>
            <p:ph type="title"/>
          </p:nvPr>
        </p:nvSpPr>
        <p:spPr>
          <a:xfrm>
            <a:off x="467544" y="241516"/>
            <a:ext cx="7632000" cy="529500"/>
          </a:xfrm>
          <a:prstGeom prst="rect">
            <a:avLst/>
          </a:prstGeom>
        </p:spPr>
        <p:txBody>
          <a:bodyPr spcFirstLastPara="1" wrap="square" lIns="0" tIns="0" rIns="0" bIns="0" anchor="t" anchorCtr="0">
            <a:noAutofit/>
          </a:bodyPr>
          <a:lstStyle/>
          <a:p>
            <a:r>
              <a:rPr lang="en-GB"/>
              <a:t>RPA logic: what to look for</a:t>
            </a:r>
          </a:p>
        </p:txBody>
      </p:sp>
      <p:sp>
        <p:nvSpPr>
          <p:cNvPr id="62" name="Rectangle 61">
            <a:extLst>
              <a:ext uri="{FF2B5EF4-FFF2-40B4-BE49-F238E27FC236}">
                <a16:creationId xmlns:a16="http://schemas.microsoft.com/office/drawing/2014/main" id="{D159F550-9906-4D9F-BD3C-9661ABAC414F}"/>
              </a:ext>
            </a:extLst>
          </p:cNvPr>
          <p:cNvSpPr/>
          <p:nvPr/>
        </p:nvSpPr>
        <p:spPr>
          <a:xfrm>
            <a:off x="742384" y="1473634"/>
            <a:ext cx="3483390" cy="681753"/>
          </a:xfrm>
          <a:prstGeom prst="rect">
            <a:avLst/>
          </a:prstGeom>
          <a:no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lang="en-GB" b="1" kern="1200">
                <a:solidFill>
                  <a:schemeClr val="accent6">
                    <a:lumMod val="50000"/>
                  </a:schemeClr>
                </a:solidFill>
                <a:ea typeface="+mn-ea"/>
                <a:cs typeface="Arial" panose="020B0604020202020204" pitchFamily="34" charset="0"/>
              </a:rPr>
              <a:t>Require </a:t>
            </a:r>
            <a:r>
              <a:rPr lang="en-GB" b="1" kern="1200">
                <a:solidFill>
                  <a:srgbClr val="D71F85"/>
                </a:solidFill>
                <a:ea typeface="+mn-ea"/>
                <a:cs typeface="Arial" panose="020B0604020202020204" pitchFamily="34" charset="0"/>
              </a:rPr>
              <a:t>improvement</a:t>
            </a:r>
            <a:r>
              <a:rPr lang="en-GB" b="1" kern="1200">
                <a:solidFill>
                  <a:schemeClr val="accent6">
                    <a:lumMod val="50000"/>
                  </a:schemeClr>
                </a:solidFill>
                <a:ea typeface="+mn-ea"/>
                <a:cs typeface="Arial" panose="020B0604020202020204" pitchFamily="34" charset="0"/>
              </a:rPr>
              <a:t> / could be better</a:t>
            </a:r>
          </a:p>
          <a:p>
            <a:pPr marL="0" marR="0" lvl="0" indent="0" defTabSz="685800" eaLnBrk="1" fontAlgn="auto" latinLnBrk="0" hangingPunct="1">
              <a:lnSpc>
                <a:spcPct val="100000"/>
              </a:lnSpc>
              <a:spcBef>
                <a:spcPts val="0"/>
              </a:spcBef>
              <a:spcAft>
                <a:spcPts val="0"/>
              </a:spcAft>
              <a:buClrTx/>
              <a:buSzTx/>
              <a:buFontTx/>
              <a:buNone/>
              <a:tabLst/>
              <a:defRPr/>
            </a:pPr>
            <a:r>
              <a:rPr lang="en-GB" i="1" kern="1200">
                <a:solidFill>
                  <a:schemeClr val="accent6">
                    <a:lumMod val="50000"/>
                  </a:schemeClr>
                </a:solidFill>
                <a:ea typeface="+mn-ea"/>
                <a:cs typeface="Arial" panose="020B0604020202020204" pitchFamily="34" charset="0"/>
              </a:rPr>
              <a:t>[like regular Master data file updates]</a:t>
            </a:r>
          </a:p>
        </p:txBody>
      </p:sp>
      <p:sp>
        <p:nvSpPr>
          <p:cNvPr id="63" name="Rectangle 62">
            <a:extLst>
              <a:ext uri="{FF2B5EF4-FFF2-40B4-BE49-F238E27FC236}">
                <a16:creationId xmlns:a16="http://schemas.microsoft.com/office/drawing/2014/main" id="{4B251B25-C943-46A8-98DF-51ED236132D0}"/>
              </a:ext>
            </a:extLst>
          </p:cNvPr>
          <p:cNvSpPr/>
          <p:nvPr/>
        </p:nvSpPr>
        <p:spPr>
          <a:xfrm>
            <a:off x="738724" y="2392283"/>
            <a:ext cx="3402266" cy="681753"/>
          </a:xfrm>
          <a:prstGeom prst="rect">
            <a:avLst/>
          </a:prstGeom>
          <a:no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lang="en-GB" b="1" kern="1200">
                <a:solidFill>
                  <a:schemeClr val="accent6">
                    <a:lumMod val="50000"/>
                  </a:schemeClr>
                </a:solidFill>
                <a:ea typeface="+mn-ea"/>
                <a:cs typeface="Arial" panose="020B0604020202020204" pitchFamily="34" charset="0"/>
              </a:rPr>
              <a:t>Are </a:t>
            </a:r>
            <a:r>
              <a:rPr lang="en-GB" b="1" kern="1200">
                <a:solidFill>
                  <a:srgbClr val="D71F85"/>
                </a:solidFill>
                <a:ea typeface="+mn-ea"/>
                <a:cs typeface="Arial" panose="020B0604020202020204" pitchFamily="34" charset="0"/>
              </a:rPr>
              <a:t>time consuming </a:t>
            </a:r>
            <a:r>
              <a:rPr lang="en-GB" b="1" kern="1200">
                <a:solidFill>
                  <a:schemeClr val="accent6">
                    <a:lumMod val="50000"/>
                  </a:schemeClr>
                </a:solidFill>
                <a:ea typeface="+mn-ea"/>
                <a:cs typeface="Arial" panose="020B0604020202020204" pitchFamily="34" charset="0"/>
              </a:rPr>
              <a:t>or time critical</a:t>
            </a:r>
          </a:p>
          <a:p>
            <a:pPr marL="0" marR="0" lvl="0" indent="0" defTabSz="685800" eaLnBrk="1" fontAlgn="auto" latinLnBrk="0" hangingPunct="1">
              <a:lnSpc>
                <a:spcPct val="100000"/>
              </a:lnSpc>
              <a:spcBef>
                <a:spcPts val="0"/>
              </a:spcBef>
              <a:spcAft>
                <a:spcPts val="0"/>
              </a:spcAft>
              <a:buClrTx/>
              <a:buSzTx/>
              <a:buFontTx/>
              <a:buNone/>
              <a:tabLst/>
              <a:defRPr/>
            </a:pPr>
            <a:r>
              <a:rPr lang="en-GB" i="1" kern="1200">
                <a:solidFill>
                  <a:schemeClr val="accent6">
                    <a:lumMod val="50000"/>
                  </a:schemeClr>
                </a:solidFill>
                <a:ea typeface="+mn-ea"/>
                <a:cs typeface="Arial" panose="020B0604020202020204" pitchFamily="34" charset="0"/>
              </a:rPr>
              <a:t>[like repetitive monthly reports + procedures]</a:t>
            </a:r>
            <a:r>
              <a:rPr lang="en-GB" kern="1200">
                <a:solidFill>
                  <a:schemeClr val="accent6">
                    <a:lumMod val="50000"/>
                  </a:schemeClr>
                </a:solidFill>
                <a:ea typeface="+mn-ea"/>
                <a:cs typeface="Arial" panose="020B0604020202020204" pitchFamily="34" charset="0"/>
              </a:rPr>
              <a:t> </a:t>
            </a:r>
          </a:p>
        </p:txBody>
      </p:sp>
      <p:sp>
        <p:nvSpPr>
          <p:cNvPr id="64" name="Rectangle 63">
            <a:extLst>
              <a:ext uri="{FF2B5EF4-FFF2-40B4-BE49-F238E27FC236}">
                <a16:creationId xmlns:a16="http://schemas.microsoft.com/office/drawing/2014/main" id="{AAD2D663-BC2B-45CB-AA60-6A91364D39FA}"/>
              </a:ext>
            </a:extLst>
          </p:cNvPr>
          <p:cNvSpPr/>
          <p:nvPr/>
        </p:nvSpPr>
        <p:spPr>
          <a:xfrm>
            <a:off x="738724" y="4202986"/>
            <a:ext cx="3402266" cy="681753"/>
          </a:xfrm>
          <a:prstGeom prst="rect">
            <a:avLst/>
          </a:prstGeom>
          <a:no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lang="en-GB" b="1" kern="1200">
                <a:solidFill>
                  <a:schemeClr val="accent6">
                    <a:lumMod val="50000"/>
                  </a:schemeClr>
                </a:solidFill>
                <a:ea typeface="+mn-ea"/>
                <a:cs typeface="Arial" panose="020B0604020202020204" pitchFamily="34" charset="0"/>
              </a:rPr>
              <a:t>Are </a:t>
            </a:r>
            <a:r>
              <a:rPr lang="en-GB" b="1" kern="1200">
                <a:solidFill>
                  <a:srgbClr val="D71F85"/>
                </a:solidFill>
                <a:ea typeface="+mn-ea"/>
                <a:cs typeface="Arial" panose="020B0604020202020204" pitchFamily="34" charset="0"/>
              </a:rPr>
              <a:t>logical</a:t>
            </a:r>
            <a:r>
              <a:rPr lang="en-GB" b="1" kern="1200">
                <a:solidFill>
                  <a:schemeClr val="accent6">
                    <a:lumMod val="50000"/>
                  </a:schemeClr>
                </a:solidFill>
                <a:ea typeface="+mn-ea"/>
                <a:cs typeface="Arial" panose="020B0604020202020204" pitchFamily="34" charset="0"/>
              </a:rPr>
              <a:t> and </a:t>
            </a:r>
            <a:r>
              <a:rPr lang="en-GB" b="1" kern="1200">
                <a:solidFill>
                  <a:srgbClr val="D71F85"/>
                </a:solidFill>
                <a:ea typeface="+mn-ea"/>
                <a:cs typeface="Arial" panose="020B0604020202020204" pitchFamily="34" charset="0"/>
              </a:rPr>
              <a:t>rules based</a:t>
            </a:r>
          </a:p>
          <a:p>
            <a:pPr marL="0" marR="0" lvl="0" indent="0" defTabSz="685800" eaLnBrk="1" fontAlgn="auto" latinLnBrk="0" hangingPunct="1">
              <a:lnSpc>
                <a:spcPct val="100000"/>
              </a:lnSpc>
              <a:spcBef>
                <a:spcPts val="0"/>
              </a:spcBef>
              <a:spcAft>
                <a:spcPts val="0"/>
              </a:spcAft>
              <a:buClrTx/>
              <a:buSzTx/>
              <a:buFontTx/>
              <a:buNone/>
              <a:tabLst/>
              <a:defRPr/>
            </a:pPr>
            <a:r>
              <a:rPr lang="en-GB" i="1" kern="1200">
                <a:solidFill>
                  <a:schemeClr val="accent6">
                    <a:lumMod val="50000"/>
                  </a:schemeClr>
                </a:solidFill>
                <a:ea typeface="+mn-ea"/>
                <a:cs typeface="Arial" panose="020B0604020202020204" pitchFamily="34" charset="0"/>
              </a:rPr>
              <a:t>[like matching up or alignment of data sets]</a:t>
            </a:r>
            <a:r>
              <a:rPr lang="en-GB" kern="1200">
                <a:solidFill>
                  <a:schemeClr val="accent6">
                    <a:lumMod val="50000"/>
                  </a:schemeClr>
                </a:solidFill>
                <a:ea typeface="+mn-ea"/>
                <a:cs typeface="Arial" panose="020B0604020202020204" pitchFamily="34" charset="0"/>
              </a:rPr>
              <a:t> </a:t>
            </a:r>
          </a:p>
        </p:txBody>
      </p:sp>
      <p:sp>
        <p:nvSpPr>
          <p:cNvPr id="65" name="Rectangle 64">
            <a:extLst>
              <a:ext uri="{FF2B5EF4-FFF2-40B4-BE49-F238E27FC236}">
                <a16:creationId xmlns:a16="http://schemas.microsoft.com/office/drawing/2014/main" id="{B77D737C-AAD8-467D-9B37-E35AB6EC59C3}"/>
              </a:ext>
            </a:extLst>
          </p:cNvPr>
          <p:cNvSpPr/>
          <p:nvPr/>
        </p:nvSpPr>
        <p:spPr>
          <a:xfrm>
            <a:off x="738724" y="3313815"/>
            <a:ext cx="3402266" cy="681753"/>
          </a:xfrm>
          <a:prstGeom prst="rect">
            <a:avLst/>
          </a:prstGeom>
          <a:no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lang="en-GB" b="1" kern="1200">
                <a:solidFill>
                  <a:schemeClr val="accent6">
                    <a:lumMod val="50000"/>
                  </a:schemeClr>
                </a:solidFill>
                <a:ea typeface="+mn-ea"/>
                <a:cs typeface="Arial" panose="020B0604020202020204" pitchFamily="34" charset="0"/>
              </a:rPr>
              <a:t>Are </a:t>
            </a:r>
            <a:r>
              <a:rPr lang="en-GB" b="1" kern="1200">
                <a:solidFill>
                  <a:srgbClr val="D71F85"/>
                </a:solidFill>
                <a:ea typeface="+mn-ea"/>
                <a:cs typeface="Arial" panose="020B0604020202020204" pitchFamily="34" charset="0"/>
              </a:rPr>
              <a:t>high volume </a:t>
            </a:r>
            <a:r>
              <a:rPr lang="en-GB" b="1" kern="1200">
                <a:solidFill>
                  <a:schemeClr val="accent6">
                    <a:lumMod val="50000"/>
                  </a:schemeClr>
                </a:solidFill>
                <a:ea typeface="+mn-ea"/>
                <a:cs typeface="Arial" panose="020B0604020202020204" pitchFamily="34" charset="0"/>
              </a:rPr>
              <a:t>and frequent</a:t>
            </a:r>
          </a:p>
          <a:p>
            <a:pPr marL="0" marR="0" lvl="0" indent="0" defTabSz="685800" eaLnBrk="1" fontAlgn="auto" latinLnBrk="0" hangingPunct="1">
              <a:lnSpc>
                <a:spcPct val="100000"/>
              </a:lnSpc>
              <a:spcBef>
                <a:spcPts val="0"/>
              </a:spcBef>
              <a:spcAft>
                <a:spcPts val="0"/>
              </a:spcAft>
              <a:buClrTx/>
              <a:buSzTx/>
              <a:buFontTx/>
              <a:buNone/>
              <a:tabLst/>
              <a:defRPr/>
            </a:pPr>
            <a:r>
              <a:rPr lang="en-GB" i="1" kern="1200">
                <a:solidFill>
                  <a:schemeClr val="accent6">
                    <a:lumMod val="50000"/>
                  </a:schemeClr>
                </a:solidFill>
                <a:ea typeface="+mn-ea"/>
                <a:cs typeface="Arial" panose="020B0604020202020204" pitchFamily="34" charset="0"/>
              </a:rPr>
              <a:t>[like extracting, capturing + filing data]</a:t>
            </a:r>
            <a:r>
              <a:rPr lang="en-GB" kern="1200">
                <a:solidFill>
                  <a:schemeClr val="accent6">
                    <a:lumMod val="50000"/>
                  </a:schemeClr>
                </a:solidFill>
                <a:ea typeface="+mn-ea"/>
                <a:cs typeface="Arial" panose="020B0604020202020204" pitchFamily="34" charset="0"/>
              </a:rPr>
              <a:t> </a:t>
            </a:r>
          </a:p>
        </p:txBody>
      </p:sp>
      <p:sp>
        <p:nvSpPr>
          <p:cNvPr id="67" name="TextBox 66">
            <a:extLst>
              <a:ext uri="{FF2B5EF4-FFF2-40B4-BE49-F238E27FC236}">
                <a16:creationId xmlns:a16="http://schemas.microsoft.com/office/drawing/2014/main" id="{50E427D1-14A8-442F-986A-8AF792566285}"/>
              </a:ext>
            </a:extLst>
          </p:cNvPr>
          <p:cNvSpPr txBox="1"/>
          <p:nvPr/>
        </p:nvSpPr>
        <p:spPr>
          <a:xfrm>
            <a:off x="123578" y="998393"/>
            <a:ext cx="3301746" cy="830997"/>
          </a:xfrm>
          <a:prstGeom prst="rect">
            <a:avLst/>
          </a:prstGeom>
          <a:noFill/>
          <a:ln>
            <a:noFill/>
          </a:ln>
        </p:spPr>
        <p:txBody>
          <a:bodyPr wrap="square" rtlCol="0">
            <a:spAutoFit/>
          </a:bodyPr>
          <a:lstStyle/>
          <a:p>
            <a:pPr defTabSz="685800">
              <a:buClrTx/>
            </a:pPr>
            <a:r>
              <a:rPr lang="en-US" sz="1800" b="1" kern="1200">
                <a:solidFill>
                  <a:srgbClr val="D71F85"/>
                </a:solidFill>
                <a:latin typeface="Arial" panose="020B0604020202020204" pitchFamily="34" charset="0"/>
                <a:ea typeface="+mn-ea"/>
                <a:cs typeface="Arial" panose="020B0604020202020204" pitchFamily="34" charset="0"/>
              </a:rPr>
              <a:t>Select processes that…</a:t>
            </a:r>
          </a:p>
        </p:txBody>
      </p:sp>
      <p:sp>
        <p:nvSpPr>
          <p:cNvPr id="68" name="TextBox 67">
            <a:extLst>
              <a:ext uri="{FF2B5EF4-FFF2-40B4-BE49-F238E27FC236}">
                <a16:creationId xmlns:a16="http://schemas.microsoft.com/office/drawing/2014/main" id="{E41A90B0-1EA5-4D6C-841C-CF91AA2215F6}"/>
              </a:ext>
            </a:extLst>
          </p:cNvPr>
          <p:cNvSpPr txBox="1"/>
          <p:nvPr/>
        </p:nvSpPr>
        <p:spPr>
          <a:xfrm>
            <a:off x="4266586" y="998393"/>
            <a:ext cx="3631190" cy="830997"/>
          </a:xfrm>
          <a:prstGeom prst="rect">
            <a:avLst/>
          </a:prstGeom>
          <a:noFill/>
          <a:ln>
            <a:noFill/>
          </a:ln>
        </p:spPr>
        <p:txBody>
          <a:bodyPr wrap="square" rtlCol="0">
            <a:spAutoFit/>
          </a:bodyPr>
          <a:lstStyle/>
          <a:p>
            <a:pPr defTabSz="685800">
              <a:buClrTx/>
            </a:pPr>
            <a:r>
              <a:rPr lang="en-US" sz="1800" b="1" kern="1200">
                <a:solidFill>
                  <a:schemeClr val="accent4"/>
                </a:solidFill>
                <a:latin typeface="Arial" panose="020B0604020202020204" pitchFamily="34" charset="0"/>
                <a:ea typeface="+mn-ea"/>
                <a:cs typeface="Arial" panose="020B0604020202020204" pitchFamily="34" charset="0"/>
              </a:rPr>
              <a:t>Identify where your team is…</a:t>
            </a:r>
          </a:p>
        </p:txBody>
      </p:sp>
      <p:sp>
        <p:nvSpPr>
          <p:cNvPr id="69" name="Rectangle 68">
            <a:extLst>
              <a:ext uri="{FF2B5EF4-FFF2-40B4-BE49-F238E27FC236}">
                <a16:creationId xmlns:a16="http://schemas.microsoft.com/office/drawing/2014/main" id="{03E83D19-8A37-4165-8AEB-EBC042CC2719}"/>
              </a:ext>
            </a:extLst>
          </p:cNvPr>
          <p:cNvSpPr/>
          <p:nvPr/>
        </p:nvSpPr>
        <p:spPr>
          <a:xfrm>
            <a:off x="4870843" y="1473634"/>
            <a:ext cx="4273158" cy="681753"/>
          </a:xfrm>
          <a:prstGeom prst="rect">
            <a:avLst/>
          </a:prstGeom>
          <a:solidFill>
            <a:srgbClr val="FFFFFF"/>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lang="en-GB" b="1" kern="1200">
                <a:solidFill>
                  <a:srgbClr val="03A298"/>
                </a:solidFill>
                <a:ea typeface="+mn-ea"/>
                <a:cs typeface="Arial" panose="020B0604020202020204" pitchFamily="34" charset="0"/>
              </a:rPr>
              <a:t>Gathering data </a:t>
            </a:r>
            <a:r>
              <a:rPr lang="en-GB" b="1" kern="1200">
                <a:solidFill>
                  <a:schemeClr val="accent6">
                    <a:lumMod val="50000"/>
                  </a:schemeClr>
                </a:solidFill>
                <a:ea typeface="+mn-ea"/>
                <a:cs typeface="Arial" panose="020B0604020202020204" pitchFamily="34" charset="0"/>
              </a:rPr>
              <a:t>from multiple sources / systems</a:t>
            </a:r>
          </a:p>
          <a:p>
            <a:pPr marL="0" marR="0" lvl="0" indent="0" defTabSz="685800" eaLnBrk="1" fontAlgn="auto" latinLnBrk="0" hangingPunct="1">
              <a:lnSpc>
                <a:spcPct val="100000"/>
              </a:lnSpc>
              <a:spcBef>
                <a:spcPts val="0"/>
              </a:spcBef>
              <a:spcAft>
                <a:spcPts val="0"/>
              </a:spcAft>
              <a:buClrTx/>
              <a:buSzTx/>
              <a:buFontTx/>
              <a:buNone/>
              <a:tabLst/>
              <a:defRPr/>
            </a:pPr>
            <a:r>
              <a:rPr lang="en-GB" i="1" kern="1200">
                <a:solidFill>
                  <a:schemeClr val="accent6"/>
                </a:solidFill>
                <a:ea typeface="+mn-ea"/>
                <a:cs typeface="Arial" panose="020B0604020202020204" pitchFamily="34" charset="0"/>
              </a:rPr>
              <a:t>[like capturing new starter information </a:t>
            </a:r>
            <a:br>
              <a:rPr lang="en-GB" i="1" kern="1200">
                <a:solidFill>
                  <a:schemeClr val="accent6"/>
                </a:solidFill>
                <a:ea typeface="+mn-ea"/>
                <a:cs typeface="Arial" panose="020B0604020202020204" pitchFamily="34" charset="0"/>
              </a:rPr>
            </a:br>
            <a:r>
              <a:rPr lang="en-GB" i="1" kern="1200">
                <a:solidFill>
                  <a:schemeClr val="accent6"/>
                </a:solidFill>
                <a:ea typeface="+mn-ea"/>
                <a:cs typeface="Arial" panose="020B0604020202020204" pitchFamily="34" charset="0"/>
              </a:rPr>
              <a:t>from their application]</a:t>
            </a:r>
          </a:p>
        </p:txBody>
      </p:sp>
      <p:sp>
        <p:nvSpPr>
          <p:cNvPr id="70" name="Rectangle 69">
            <a:extLst>
              <a:ext uri="{FF2B5EF4-FFF2-40B4-BE49-F238E27FC236}">
                <a16:creationId xmlns:a16="http://schemas.microsoft.com/office/drawing/2014/main" id="{ECB87B97-A1AF-4FA9-89CC-A39E27239A7E}"/>
              </a:ext>
            </a:extLst>
          </p:cNvPr>
          <p:cNvSpPr/>
          <p:nvPr/>
        </p:nvSpPr>
        <p:spPr>
          <a:xfrm>
            <a:off x="4830111" y="2392283"/>
            <a:ext cx="4273158" cy="681753"/>
          </a:xfrm>
          <a:prstGeom prst="rect">
            <a:avLst/>
          </a:prstGeom>
          <a:solidFill>
            <a:srgbClr val="FFFFFF"/>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lang="en-GB" b="1" kern="1200">
                <a:solidFill>
                  <a:schemeClr val="accent4"/>
                </a:solidFill>
                <a:ea typeface="+mn-ea"/>
                <a:cs typeface="Arial" panose="020B0604020202020204" pitchFamily="34" charset="0"/>
              </a:rPr>
              <a:t>Transferring data </a:t>
            </a:r>
            <a:r>
              <a:rPr lang="en-GB" b="1" kern="1200">
                <a:solidFill>
                  <a:schemeClr val="accent6">
                    <a:lumMod val="50000"/>
                  </a:schemeClr>
                </a:solidFill>
                <a:ea typeface="+mn-ea"/>
                <a:cs typeface="Arial" panose="020B0604020202020204" pitchFamily="34" charset="0"/>
              </a:rPr>
              <a:t>from one system to another</a:t>
            </a:r>
          </a:p>
          <a:p>
            <a:pPr marL="0" marR="0" lvl="0" indent="0" defTabSz="685800" eaLnBrk="1" fontAlgn="auto" latinLnBrk="0" hangingPunct="1">
              <a:lnSpc>
                <a:spcPct val="100000"/>
              </a:lnSpc>
              <a:spcBef>
                <a:spcPts val="0"/>
              </a:spcBef>
              <a:spcAft>
                <a:spcPts val="0"/>
              </a:spcAft>
              <a:buClrTx/>
              <a:buSzTx/>
              <a:buFontTx/>
              <a:buNone/>
              <a:tabLst/>
              <a:defRPr/>
            </a:pPr>
            <a:r>
              <a:rPr lang="en-GB" i="1" kern="1200">
                <a:solidFill>
                  <a:schemeClr val="accent6">
                    <a:lumMod val="50000"/>
                  </a:schemeClr>
                </a:solidFill>
                <a:ea typeface="+mn-ea"/>
                <a:cs typeface="Arial" panose="020B0604020202020204" pitchFamily="34" charset="0"/>
              </a:rPr>
              <a:t>[like setting up a new starter across multiple systems]</a:t>
            </a:r>
            <a:r>
              <a:rPr lang="en-GB" kern="1200">
                <a:solidFill>
                  <a:schemeClr val="accent6">
                    <a:lumMod val="50000"/>
                  </a:schemeClr>
                </a:solidFill>
                <a:ea typeface="+mn-ea"/>
                <a:cs typeface="Arial" panose="020B0604020202020204" pitchFamily="34" charset="0"/>
              </a:rPr>
              <a:t> </a:t>
            </a:r>
          </a:p>
        </p:txBody>
      </p:sp>
      <p:sp>
        <p:nvSpPr>
          <p:cNvPr id="71" name="Rectangle 70">
            <a:extLst>
              <a:ext uri="{FF2B5EF4-FFF2-40B4-BE49-F238E27FC236}">
                <a16:creationId xmlns:a16="http://schemas.microsoft.com/office/drawing/2014/main" id="{E1C41039-BD8A-418B-8BE2-23FC938AFFA1}"/>
              </a:ext>
            </a:extLst>
          </p:cNvPr>
          <p:cNvSpPr/>
          <p:nvPr/>
        </p:nvSpPr>
        <p:spPr>
          <a:xfrm>
            <a:off x="4862400" y="3281985"/>
            <a:ext cx="3928292" cy="681753"/>
          </a:xfrm>
          <a:prstGeom prst="rect">
            <a:avLst/>
          </a:prstGeom>
          <a:solidFill>
            <a:srgbClr val="FFFFFF"/>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lang="en-GB" b="1" kern="1200">
                <a:solidFill>
                  <a:schemeClr val="accent6">
                    <a:lumMod val="50000"/>
                  </a:schemeClr>
                </a:solidFill>
                <a:ea typeface="+mn-ea"/>
                <a:cs typeface="Arial" panose="020B0604020202020204" pitchFamily="34" charset="0"/>
              </a:rPr>
              <a:t>Checking data </a:t>
            </a:r>
            <a:r>
              <a:rPr lang="en-GB" b="1" kern="1200">
                <a:solidFill>
                  <a:schemeClr val="accent4"/>
                </a:solidFill>
                <a:ea typeface="+mn-ea"/>
                <a:cs typeface="Arial" panose="020B0604020202020204" pitchFamily="34" charset="0"/>
              </a:rPr>
              <a:t>consistency</a:t>
            </a:r>
          </a:p>
          <a:p>
            <a:pPr marL="0" marR="0" lvl="0" indent="0" defTabSz="685800" eaLnBrk="1" fontAlgn="auto" latinLnBrk="0" hangingPunct="1">
              <a:lnSpc>
                <a:spcPct val="100000"/>
              </a:lnSpc>
              <a:spcBef>
                <a:spcPts val="0"/>
              </a:spcBef>
              <a:spcAft>
                <a:spcPts val="0"/>
              </a:spcAft>
              <a:buClrTx/>
              <a:buSzTx/>
              <a:buFontTx/>
              <a:buNone/>
              <a:tabLst/>
              <a:defRPr/>
            </a:pPr>
            <a:r>
              <a:rPr lang="en-GB" i="1" kern="1200">
                <a:solidFill>
                  <a:schemeClr val="accent6">
                    <a:lumMod val="50000"/>
                  </a:schemeClr>
                </a:solidFill>
                <a:ea typeface="+mn-ea"/>
                <a:cs typeface="Arial" panose="020B0604020202020204" pitchFamily="34" charset="0"/>
              </a:rPr>
              <a:t>[like checking you’ve entered the correct data]</a:t>
            </a:r>
            <a:r>
              <a:rPr lang="en-GB" kern="1200">
                <a:solidFill>
                  <a:schemeClr val="accent6">
                    <a:lumMod val="50000"/>
                  </a:schemeClr>
                </a:solidFill>
                <a:ea typeface="+mn-ea"/>
                <a:cs typeface="Arial" panose="020B0604020202020204" pitchFamily="34" charset="0"/>
              </a:rPr>
              <a:t> </a:t>
            </a:r>
          </a:p>
        </p:txBody>
      </p:sp>
      <p:sp>
        <p:nvSpPr>
          <p:cNvPr id="72" name="Rectangle 71">
            <a:extLst>
              <a:ext uri="{FF2B5EF4-FFF2-40B4-BE49-F238E27FC236}">
                <a16:creationId xmlns:a16="http://schemas.microsoft.com/office/drawing/2014/main" id="{54400343-0B35-48F6-A74E-0EC2EEEB4C35}"/>
              </a:ext>
            </a:extLst>
          </p:cNvPr>
          <p:cNvSpPr/>
          <p:nvPr/>
        </p:nvSpPr>
        <p:spPr>
          <a:xfrm>
            <a:off x="4844550" y="4167574"/>
            <a:ext cx="4299450" cy="681753"/>
          </a:xfrm>
          <a:prstGeom prst="rect">
            <a:avLst/>
          </a:prstGeom>
          <a:solidFill>
            <a:srgbClr val="FFFFFF"/>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lang="en-GB" b="1" kern="1200">
                <a:solidFill>
                  <a:schemeClr val="accent4"/>
                </a:solidFill>
                <a:ea typeface="+mn-ea"/>
                <a:cs typeface="Arial" panose="020B0604020202020204" pitchFamily="34" charset="0"/>
              </a:rPr>
              <a:t>Updating identical data </a:t>
            </a:r>
            <a:r>
              <a:rPr lang="en-GB" b="1" kern="1200">
                <a:solidFill>
                  <a:schemeClr val="accent6">
                    <a:lumMod val="50000"/>
                  </a:schemeClr>
                </a:solidFill>
                <a:ea typeface="+mn-ea"/>
                <a:cs typeface="Arial" panose="020B0604020202020204" pitchFamily="34" charset="0"/>
              </a:rPr>
              <a:t>across multiple systems</a:t>
            </a:r>
          </a:p>
          <a:p>
            <a:pPr marL="0" marR="0" lvl="0" indent="0" defTabSz="685800" eaLnBrk="1" fontAlgn="auto" latinLnBrk="0" hangingPunct="1">
              <a:lnSpc>
                <a:spcPct val="100000"/>
              </a:lnSpc>
              <a:spcBef>
                <a:spcPts val="0"/>
              </a:spcBef>
              <a:spcAft>
                <a:spcPts val="0"/>
              </a:spcAft>
              <a:buClrTx/>
              <a:buSzTx/>
              <a:buFontTx/>
              <a:buNone/>
              <a:tabLst/>
              <a:defRPr/>
            </a:pPr>
            <a:r>
              <a:rPr lang="en-GB" i="1" kern="1200">
                <a:solidFill>
                  <a:schemeClr val="accent6">
                    <a:lumMod val="50000"/>
                  </a:schemeClr>
                </a:solidFill>
                <a:ea typeface="+mn-ea"/>
                <a:cs typeface="Arial" panose="020B0604020202020204" pitchFamily="34" charset="0"/>
              </a:rPr>
              <a:t>[like setting up new starters in various NHS systems]</a:t>
            </a:r>
            <a:r>
              <a:rPr lang="en-GB" kern="1200">
                <a:solidFill>
                  <a:schemeClr val="accent6">
                    <a:lumMod val="50000"/>
                  </a:schemeClr>
                </a:solidFill>
                <a:ea typeface="+mn-ea"/>
                <a:cs typeface="Arial" panose="020B0604020202020204" pitchFamily="34" charset="0"/>
              </a:rPr>
              <a:t> </a:t>
            </a:r>
          </a:p>
        </p:txBody>
      </p:sp>
      <p:pic>
        <p:nvPicPr>
          <p:cNvPr id="73" name="Graphic 72" descr="Continuous Improvement with solid fill">
            <a:extLst>
              <a:ext uri="{FF2B5EF4-FFF2-40B4-BE49-F238E27FC236}">
                <a16:creationId xmlns:a16="http://schemas.microsoft.com/office/drawing/2014/main" id="{2F1B7A4D-F8F5-475B-B950-40394C3131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800" y="3313815"/>
            <a:ext cx="649923" cy="649923"/>
          </a:xfrm>
          <a:prstGeom prst="rect">
            <a:avLst/>
          </a:prstGeom>
        </p:spPr>
      </p:pic>
      <p:pic>
        <p:nvPicPr>
          <p:cNvPr id="74" name="Graphic 73" descr="Stopwatch with solid fill">
            <a:extLst>
              <a:ext uri="{FF2B5EF4-FFF2-40B4-BE49-F238E27FC236}">
                <a16:creationId xmlns:a16="http://schemas.microsoft.com/office/drawing/2014/main" id="{89F6184C-7FD8-4496-99DD-36528249DC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578" y="2401113"/>
            <a:ext cx="546277" cy="546277"/>
          </a:xfrm>
          <a:prstGeom prst="rect">
            <a:avLst/>
          </a:prstGeom>
        </p:spPr>
      </p:pic>
      <p:pic>
        <p:nvPicPr>
          <p:cNvPr id="75" name="Graphic 74" descr="Filter with solid fill">
            <a:extLst>
              <a:ext uri="{FF2B5EF4-FFF2-40B4-BE49-F238E27FC236}">
                <a16:creationId xmlns:a16="http://schemas.microsoft.com/office/drawing/2014/main" id="{D877816D-0733-4CFB-89EC-187064E34A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25774" y="1513196"/>
            <a:ext cx="604337" cy="604337"/>
          </a:xfrm>
          <a:prstGeom prst="rect">
            <a:avLst/>
          </a:prstGeom>
        </p:spPr>
      </p:pic>
      <p:pic>
        <p:nvPicPr>
          <p:cNvPr id="76" name="Graphic 75" descr="Venn diagram with solid fill">
            <a:extLst>
              <a:ext uri="{FF2B5EF4-FFF2-40B4-BE49-F238E27FC236}">
                <a16:creationId xmlns:a16="http://schemas.microsoft.com/office/drawing/2014/main" id="{2CAD9292-1E71-47CF-B581-992936639C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85042" y="4204717"/>
            <a:ext cx="685800" cy="685800"/>
          </a:xfrm>
          <a:prstGeom prst="rect">
            <a:avLst/>
          </a:prstGeom>
        </p:spPr>
      </p:pic>
      <p:pic>
        <p:nvPicPr>
          <p:cNvPr id="77" name="Graphic 76" descr="Folder Search with solid fill">
            <a:extLst>
              <a:ext uri="{FF2B5EF4-FFF2-40B4-BE49-F238E27FC236}">
                <a16:creationId xmlns:a16="http://schemas.microsoft.com/office/drawing/2014/main" id="{045E7C3A-40A4-4EA1-A730-326EFD29C41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85042" y="3277938"/>
            <a:ext cx="685800" cy="685800"/>
          </a:xfrm>
          <a:prstGeom prst="rect">
            <a:avLst/>
          </a:prstGeom>
        </p:spPr>
      </p:pic>
      <p:pic>
        <p:nvPicPr>
          <p:cNvPr id="78" name="Graphic 77" descr="Transfer with solid fill">
            <a:extLst>
              <a:ext uri="{FF2B5EF4-FFF2-40B4-BE49-F238E27FC236}">
                <a16:creationId xmlns:a16="http://schemas.microsoft.com/office/drawing/2014/main" id="{568F6102-DE85-402F-A8A6-13D9949E3F1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09703" y="2567953"/>
            <a:ext cx="465570" cy="465570"/>
          </a:xfrm>
          <a:prstGeom prst="rect">
            <a:avLst/>
          </a:prstGeom>
        </p:spPr>
      </p:pic>
      <p:pic>
        <p:nvPicPr>
          <p:cNvPr id="79" name="Graphic 78" descr="Gauge with solid fill">
            <a:extLst>
              <a:ext uri="{FF2B5EF4-FFF2-40B4-BE49-F238E27FC236}">
                <a16:creationId xmlns:a16="http://schemas.microsoft.com/office/drawing/2014/main" id="{5EC8CB0E-2221-4959-84BC-2306B2DE029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3578" y="1522169"/>
            <a:ext cx="547428" cy="547428"/>
          </a:xfrm>
          <a:prstGeom prst="rect">
            <a:avLst/>
          </a:prstGeom>
        </p:spPr>
      </p:pic>
      <p:pic>
        <p:nvPicPr>
          <p:cNvPr id="80" name="Graphic 79" descr="Scales of justice with solid fill">
            <a:extLst>
              <a:ext uri="{FF2B5EF4-FFF2-40B4-BE49-F238E27FC236}">
                <a16:creationId xmlns:a16="http://schemas.microsoft.com/office/drawing/2014/main" id="{3AC2B445-AC03-48BC-9A80-DB57EABA65A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8761" y="4200558"/>
            <a:ext cx="595910" cy="595910"/>
          </a:xfrm>
          <a:prstGeom prst="rect">
            <a:avLst/>
          </a:prstGeom>
        </p:spPr>
      </p:pic>
    </p:spTree>
    <p:extLst>
      <p:ext uri="{BB962C8B-B14F-4D97-AF65-F5344CB8AC3E}">
        <p14:creationId xmlns:p14="http://schemas.microsoft.com/office/powerpoint/2010/main" val="99931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53"/>
          <p:cNvPicPr preferRelativeResize="0"/>
          <p:nvPr/>
        </p:nvPicPr>
        <p:blipFill>
          <a:blip r:embed="rId3">
            <a:alphaModFix/>
          </a:blip>
          <a:stretch>
            <a:fillRect/>
          </a:stretch>
        </p:blipFill>
        <p:spPr>
          <a:xfrm>
            <a:off x="267888" y="1001112"/>
            <a:ext cx="685678" cy="685679"/>
          </a:xfrm>
          <a:prstGeom prst="rect">
            <a:avLst/>
          </a:prstGeom>
          <a:noFill/>
          <a:ln>
            <a:noFill/>
          </a:ln>
        </p:spPr>
      </p:pic>
      <p:pic>
        <p:nvPicPr>
          <p:cNvPr id="326" name="Google Shape;326;p53"/>
          <p:cNvPicPr preferRelativeResize="0"/>
          <p:nvPr/>
        </p:nvPicPr>
        <p:blipFill>
          <a:blip r:embed="rId4">
            <a:alphaModFix/>
          </a:blip>
          <a:stretch>
            <a:fillRect/>
          </a:stretch>
        </p:blipFill>
        <p:spPr>
          <a:xfrm>
            <a:off x="276315" y="2035925"/>
            <a:ext cx="668817" cy="663198"/>
          </a:xfrm>
          <a:prstGeom prst="rect">
            <a:avLst/>
          </a:prstGeom>
          <a:noFill/>
          <a:ln>
            <a:noFill/>
          </a:ln>
        </p:spPr>
      </p:pic>
      <p:pic>
        <p:nvPicPr>
          <p:cNvPr id="327" name="Google Shape;327;p53"/>
          <p:cNvPicPr preferRelativeResize="0"/>
          <p:nvPr/>
        </p:nvPicPr>
        <p:blipFill>
          <a:blip r:embed="rId5">
            <a:alphaModFix/>
          </a:blip>
          <a:stretch>
            <a:fillRect/>
          </a:stretch>
        </p:blipFill>
        <p:spPr>
          <a:xfrm>
            <a:off x="4723582" y="4241775"/>
            <a:ext cx="702538" cy="702540"/>
          </a:xfrm>
          <a:prstGeom prst="rect">
            <a:avLst/>
          </a:prstGeom>
          <a:noFill/>
          <a:ln>
            <a:noFill/>
          </a:ln>
        </p:spPr>
      </p:pic>
      <p:pic>
        <p:nvPicPr>
          <p:cNvPr id="328" name="Google Shape;328;p53"/>
          <p:cNvPicPr preferRelativeResize="0"/>
          <p:nvPr/>
        </p:nvPicPr>
        <p:blipFill>
          <a:blip r:embed="rId6">
            <a:alphaModFix/>
          </a:blip>
          <a:stretch>
            <a:fillRect/>
          </a:stretch>
        </p:blipFill>
        <p:spPr>
          <a:xfrm>
            <a:off x="228563" y="3113503"/>
            <a:ext cx="764362" cy="769984"/>
          </a:xfrm>
          <a:prstGeom prst="rect">
            <a:avLst/>
          </a:prstGeom>
          <a:noFill/>
          <a:ln>
            <a:noFill/>
          </a:ln>
        </p:spPr>
      </p:pic>
      <p:pic>
        <p:nvPicPr>
          <p:cNvPr id="329" name="Google Shape;329;p53"/>
          <p:cNvPicPr preferRelativeResize="0"/>
          <p:nvPr/>
        </p:nvPicPr>
        <p:blipFill>
          <a:blip r:embed="rId7">
            <a:alphaModFix/>
          </a:blip>
          <a:stretch>
            <a:fillRect/>
          </a:stretch>
        </p:blipFill>
        <p:spPr>
          <a:xfrm>
            <a:off x="4762937" y="2034978"/>
            <a:ext cx="674437" cy="674439"/>
          </a:xfrm>
          <a:prstGeom prst="rect">
            <a:avLst/>
          </a:prstGeom>
          <a:noFill/>
          <a:ln>
            <a:noFill/>
          </a:ln>
        </p:spPr>
      </p:pic>
      <p:pic>
        <p:nvPicPr>
          <p:cNvPr id="330" name="Google Shape;330;p53"/>
          <p:cNvPicPr preferRelativeResize="0"/>
          <p:nvPr/>
        </p:nvPicPr>
        <p:blipFill>
          <a:blip r:embed="rId8">
            <a:alphaModFix/>
          </a:blip>
          <a:stretch>
            <a:fillRect/>
          </a:stretch>
        </p:blipFill>
        <p:spPr>
          <a:xfrm>
            <a:off x="4678833" y="3088525"/>
            <a:ext cx="843046" cy="843048"/>
          </a:xfrm>
          <a:prstGeom prst="rect">
            <a:avLst/>
          </a:prstGeom>
          <a:noFill/>
          <a:ln>
            <a:noFill/>
          </a:ln>
        </p:spPr>
      </p:pic>
      <p:pic>
        <p:nvPicPr>
          <p:cNvPr id="331" name="Google Shape;331;p53"/>
          <p:cNvPicPr preferRelativeResize="0"/>
          <p:nvPr/>
        </p:nvPicPr>
        <p:blipFill>
          <a:blip r:embed="rId9">
            <a:alphaModFix/>
          </a:blip>
          <a:stretch>
            <a:fillRect/>
          </a:stretch>
        </p:blipFill>
        <p:spPr>
          <a:xfrm>
            <a:off x="4762924" y="1032024"/>
            <a:ext cx="623854" cy="623856"/>
          </a:xfrm>
          <a:prstGeom prst="rect">
            <a:avLst/>
          </a:prstGeom>
          <a:noFill/>
          <a:ln>
            <a:noFill/>
          </a:ln>
        </p:spPr>
      </p:pic>
      <p:pic>
        <p:nvPicPr>
          <p:cNvPr id="332" name="Google Shape;332;p53"/>
          <p:cNvPicPr preferRelativeResize="0"/>
          <p:nvPr/>
        </p:nvPicPr>
        <p:blipFill>
          <a:blip r:embed="rId10">
            <a:alphaModFix/>
          </a:blip>
          <a:stretch>
            <a:fillRect/>
          </a:stretch>
        </p:blipFill>
        <p:spPr>
          <a:xfrm>
            <a:off x="189229" y="4171525"/>
            <a:ext cx="843046" cy="843048"/>
          </a:xfrm>
          <a:prstGeom prst="rect">
            <a:avLst/>
          </a:prstGeom>
          <a:noFill/>
          <a:ln>
            <a:noFill/>
          </a:ln>
        </p:spPr>
      </p:pic>
      <p:sp>
        <p:nvSpPr>
          <p:cNvPr id="333" name="Google Shape;333;p53"/>
          <p:cNvSpPr txBox="1"/>
          <p:nvPr/>
        </p:nvSpPr>
        <p:spPr>
          <a:xfrm>
            <a:off x="1097025" y="978150"/>
            <a:ext cx="3109500" cy="1689589"/>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b="1">
                <a:solidFill>
                  <a:srgbClr val="697684"/>
                </a:solidFill>
              </a:rPr>
              <a:t>Hard </a:t>
            </a:r>
            <a:r>
              <a:rPr lang="en-GB" b="1">
                <a:solidFill>
                  <a:srgbClr val="03A298"/>
                </a:solidFill>
              </a:rPr>
              <a:t>return on investment (ROI)</a:t>
            </a:r>
            <a:endParaRPr b="1">
              <a:solidFill>
                <a:srgbClr val="03A298"/>
              </a:solidFill>
            </a:endParaRPr>
          </a:p>
          <a:p>
            <a:pPr marL="0" lvl="0" indent="0" algn="l" rtl="0">
              <a:lnSpc>
                <a:spcPct val="100000"/>
              </a:lnSpc>
              <a:spcBef>
                <a:spcPts val="0"/>
              </a:spcBef>
              <a:spcAft>
                <a:spcPts val="0"/>
              </a:spcAft>
              <a:buNone/>
            </a:pPr>
            <a:r>
              <a:rPr lang="en-GB" sz="1100">
                <a:solidFill>
                  <a:srgbClr val="697684"/>
                </a:solidFill>
              </a:rPr>
              <a:t>capacity repurposing, cost reduction, economies of scale, etc.</a:t>
            </a:r>
            <a:endParaRPr sz="1100">
              <a:solidFill>
                <a:srgbClr val="697684"/>
              </a:solidFill>
            </a:endParaRPr>
          </a:p>
        </p:txBody>
      </p:sp>
      <p:sp>
        <p:nvSpPr>
          <p:cNvPr id="334" name="Google Shape;334;p53"/>
          <p:cNvSpPr txBox="1"/>
          <p:nvPr/>
        </p:nvSpPr>
        <p:spPr>
          <a:xfrm>
            <a:off x="1097025" y="1938113"/>
            <a:ext cx="2817000" cy="283875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b="1">
                <a:solidFill>
                  <a:srgbClr val="03A298"/>
                </a:solidFill>
              </a:rPr>
              <a:t>Improved clinical outcomes </a:t>
            </a:r>
            <a:r>
              <a:rPr lang="en-GB" b="1">
                <a:solidFill>
                  <a:srgbClr val="697684"/>
                </a:solidFill>
              </a:rPr>
              <a:t>and</a:t>
            </a:r>
            <a:r>
              <a:rPr lang="en-GB" b="1">
                <a:solidFill>
                  <a:srgbClr val="03A298"/>
                </a:solidFill>
              </a:rPr>
              <a:t> patient experience</a:t>
            </a:r>
            <a:endParaRPr b="1">
              <a:solidFill>
                <a:srgbClr val="03A298"/>
              </a:solidFill>
            </a:endParaRPr>
          </a:p>
          <a:p>
            <a:pPr marL="0" lvl="0" indent="0" algn="l" rtl="0">
              <a:lnSpc>
                <a:spcPct val="100000"/>
              </a:lnSpc>
              <a:spcBef>
                <a:spcPts val="0"/>
              </a:spcBef>
              <a:spcAft>
                <a:spcPts val="0"/>
              </a:spcAft>
              <a:buNone/>
            </a:pPr>
            <a:r>
              <a:rPr lang="en-GB" sz="1100">
                <a:solidFill>
                  <a:srgbClr val="697684"/>
                </a:solidFill>
              </a:rPr>
              <a:t>through automatic appointment scheduling and reduced turnaround times </a:t>
            </a:r>
            <a:endParaRPr sz="1100">
              <a:solidFill>
                <a:srgbClr val="697684"/>
              </a:solidFill>
            </a:endParaRPr>
          </a:p>
        </p:txBody>
      </p:sp>
      <p:sp>
        <p:nvSpPr>
          <p:cNvPr id="335" name="Google Shape;335;p53"/>
          <p:cNvSpPr txBox="1"/>
          <p:nvPr/>
        </p:nvSpPr>
        <p:spPr>
          <a:xfrm>
            <a:off x="5639825" y="4115900"/>
            <a:ext cx="3159900" cy="2072643"/>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b="1">
                <a:solidFill>
                  <a:srgbClr val="697684"/>
                </a:solidFill>
              </a:rPr>
              <a:t>Growth of NHS-wide </a:t>
            </a:r>
            <a:r>
              <a:rPr lang="en-GB" b="1">
                <a:solidFill>
                  <a:srgbClr val="03A298"/>
                </a:solidFill>
              </a:rPr>
              <a:t>knowledge and resources</a:t>
            </a:r>
            <a:endParaRPr b="1">
              <a:solidFill>
                <a:srgbClr val="03A298"/>
              </a:solidFill>
            </a:endParaRPr>
          </a:p>
          <a:p>
            <a:pPr marL="0" lvl="0" indent="0" algn="l" rtl="0">
              <a:lnSpc>
                <a:spcPct val="100000"/>
              </a:lnSpc>
              <a:spcBef>
                <a:spcPts val="0"/>
              </a:spcBef>
              <a:spcAft>
                <a:spcPts val="0"/>
              </a:spcAft>
              <a:buNone/>
            </a:pPr>
            <a:r>
              <a:rPr lang="en-GB" sz="1100">
                <a:solidFill>
                  <a:srgbClr val="697684"/>
                </a:solidFill>
              </a:rPr>
              <a:t>lowering barrier to entry across the NHS to improve diagnostics capabilities</a:t>
            </a:r>
            <a:endParaRPr sz="1100">
              <a:solidFill>
                <a:srgbClr val="697684"/>
              </a:solidFill>
            </a:endParaRPr>
          </a:p>
        </p:txBody>
      </p:sp>
      <p:sp>
        <p:nvSpPr>
          <p:cNvPr id="336" name="Google Shape;336;p53"/>
          <p:cNvSpPr txBox="1"/>
          <p:nvPr/>
        </p:nvSpPr>
        <p:spPr>
          <a:xfrm>
            <a:off x="1097025" y="3213800"/>
            <a:ext cx="3497700" cy="1463822"/>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b="1">
                <a:solidFill>
                  <a:srgbClr val="697684"/>
                </a:solidFill>
              </a:rPr>
              <a:t>Improved regulatory </a:t>
            </a:r>
            <a:r>
              <a:rPr lang="en-GB" b="1">
                <a:solidFill>
                  <a:srgbClr val="03A298"/>
                </a:solidFill>
              </a:rPr>
              <a:t>compliance</a:t>
            </a:r>
            <a:endParaRPr b="1">
              <a:solidFill>
                <a:srgbClr val="03A298"/>
              </a:solidFill>
            </a:endParaRPr>
          </a:p>
          <a:p>
            <a:pPr marL="0" lvl="0" indent="0" algn="l" rtl="0">
              <a:lnSpc>
                <a:spcPct val="100000"/>
              </a:lnSpc>
              <a:spcBef>
                <a:spcPts val="0"/>
              </a:spcBef>
              <a:spcAft>
                <a:spcPts val="0"/>
              </a:spcAft>
              <a:buNone/>
            </a:pPr>
            <a:r>
              <a:rPr lang="en-GB" sz="1100">
                <a:solidFill>
                  <a:srgbClr val="697684"/>
                </a:solidFill>
              </a:rPr>
              <a:t>data is easily tracked, analysed, and audited</a:t>
            </a:r>
            <a:endParaRPr sz="1100">
              <a:solidFill>
                <a:srgbClr val="697684"/>
              </a:solidFill>
            </a:endParaRPr>
          </a:p>
        </p:txBody>
      </p:sp>
      <p:sp>
        <p:nvSpPr>
          <p:cNvPr id="337" name="Google Shape;337;p53"/>
          <p:cNvSpPr txBox="1"/>
          <p:nvPr/>
        </p:nvSpPr>
        <p:spPr>
          <a:xfrm>
            <a:off x="5586438" y="2002750"/>
            <a:ext cx="3000000" cy="1689589"/>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b="1">
                <a:solidFill>
                  <a:srgbClr val="697684"/>
                </a:solidFill>
              </a:rPr>
              <a:t>Increased </a:t>
            </a:r>
            <a:r>
              <a:rPr lang="en-GB" b="1">
                <a:solidFill>
                  <a:srgbClr val="03A298"/>
                </a:solidFill>
              </a:rPr>
              <a:t>efficiency</a:t>
            </a:r>
            <a:endParaRPr b="1">
              <a:solidFill>
                <a:srgbClr val="03A298"/>
              </a:solidFill>
            </a:endParaRPr>
          </a:p>
          <a:p>
            <a:pPr marL="0" lvl="0" indent="0" algn="l" rtl="0">
              <a:lnSpc>
                <a:spcPct val="100000"/>
              </a:lnSpc>
              <a:spcBef>
                <a:spcPts val="0"/>
              </a:spcBef>
              <a:spcAft>
                <a:spcPts val="0"/>
              </a:spcAft>
              <a:buNone/>
            </a:pPr>
            <a:r>
              <a:rPr lang="en-GB" sz="1100">
                <a:solidFill>
                  <a:srgbClr val="697684"/>
                </a:solidFill>
              </a:rPr>
              <a:t>optimising and maximising the productivity and capacity of your </a:t>
            </a:r>
            <a:r>
              <a:rPr lang="en-GB" sz="1100" b="1">
                <a:solidFill>
                  <a:srgbClr val="697684"/>
                </a:solidFill>
              </a:rPr>
              <a:t>existing</a:t>
            </a:r>
            <a:r>
              <a:rPr lang="en-GB" sz="1100">
                <a:solidFill>
                  <a:srgbClr val="697684"/>
                </a:solidFill>
              </a:rPr>
              <a:t> workforce</a:t>
            </a:r>
            <a:endParaRPr sz="1100">
              <a:solidFill>
                <a:srgbClr val="697684"/>
              </a:solidFill>
            </a:endParaRPr>
          </a:p>
        </p:txBody>
      </p:sp>
      <p:sp>
        <p:nvSpPr>
          <p:cNvPr id="338" name="Google Shape;338;p53"/>
          <p:cNvSpPr txBox="1"/>
          <p:nvPr/>
        </p:nvSpPr>
        <p:spPr>
          <a:xfrm>
            <a:off x="5639825" y="3129050"/>
            <a:ext cx="3000000" cy="1463822"/>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b="1">
                <a:solidFill>
                  <a:srgbClr val="697684"/>
                </a:solidFill>
              </a:rPr>
              <a:t>Improved staff </a:t>
            </a:r>
            <a:r>
              <a:rPr lang="en-GB" b="1">
                <a:solidFill>
                  <a:srgbClr val="03A298"/>
                </a:solidFill>
              </a:rPr>
              <a:t>morale</a:t>
            </a:r>
            <a:endParaRPr b="1">
              <a:solidFill>
                <a:srgbClr val="03A298"/>
              </a:solidFill>
            </a:endParaRPr>
          </a:p>
          <a:p>
            <a:pPr marL="0" lvl="0" indent="0" algn="l" rtl="0">
              <a:lnSpc>
                <a:spcPct val="100000"/>
              </a:lnSpc>
              <a:spcBef>
                <a:spcPts val="0"/>
              </a:spcBef>
              <a:spcAft>
                <a:spcPts val="0"/>
              </a:spcAft>
              <a:buNone/>
            </a:pPr>
            <a:r>
              <a:rPr lang="en-GB" sz="1100">
                <a:solidFill>
                  <a:srgbClr val="697684"/>
                </a:solidFill>
              </a:rPr>
              <a:t>by enhancing human value + reducing task inundation </a:t>
            </a:r>
            <a:endParaRPr sz="1100">
              <a:solidFill>
                <a:srgbClr val="697684"/>
              </a:solidFill>
            </a:endParaRPr>
          </a:p>
        </p:txBody>
      </p:sp>
      <p:sp>
        <p:nvSpPr>
          <p:cNvPr id="339" name="Google Shape;339;p53"/>
          <p:cNvSpPr txBox="1">
            <a:spLocks noGrp="1"/>
          </p:cNvSpPr>
          <p:nvPr>
            <p:ph type="title"/>
          </p:nvPr>
        </p:nvSpPr>
        <p:spPr>
          <a:xfrm>
            <a:off x="323844" y="260040"/>
            <a:ext cx="7632000" cy="529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Benefits of RPA </a:t>
            </a:r>
            <a:endParaRPr/>
          </a:p>
        </p:txBody>
      </p:sp>
      <p:sp>
        <p:nvSpPr>
          <p:cNvPr id="340" name="Google Shape;340;p53"/>
          <p:cNvSpPr txBox="1"/>
          <p:nvPr/>
        </p:nvSpPr>
        <p:spPr>
          <a:xfrm>
            <a:off x="5586450" y="978150"/>
            <a:ext cx="3000000" cy="1689589"/>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b="1">
                <a:solidFill>
                  <a:srgbClr val="697684"/>
                </a:solidFill>
              </a:rPr>
              <a:t>Improved data </a:t>
            </a:r>
            <a:r>
              <a:rPr lang="en-GB" b="1">
                <a:solidFill>
                  <a:srgbClr val="03A298"/>
                </a:solidFill>
              </a:rPr>
              <a:t>quality</a:t>
            </a:r>
            <a:endParaRPr b="1">
              <a:solidFill>
                <a:srgbClr val="03A298"/>
              </a:solidFill>
            </a:endParaRPr>
          </a:p>
          <a:p>
            <a:pPr marL="0" lvl="0" indent="0" algn="l" rtl="0">
              <a:lnSpc>
                <a:spcPct val="100000"/>
              </a:lnSpc>
              <a:spcBef>
                <a:spcPts val="0"/>
              </a:spcBef>
              <a:spcAft>
                <a:spcPts val="0"/>
              </a:spcAft>
              <a:buNone/>
            </a:pPr>
            <a:r>
              <a:rPr lang="en-GB" sz="1100">
                <a:solidFill>
                  <a:srgbClr val="697684"/>
                </a:solidFill>
              </a:rPr>
              <a:t>human error removal, providing improved reporting + decision making</a:t>
            </a:r>
            <a:endParaRPr sz="1100">
              <a:solidFill>
                <a:srgbClr val="697684"/>
              </a:solidFill>
            </a:endParaRPr>
          </a:p>
        </p:txBody>
      </p:sp>
      <p:sp>
        <p:nvSpPr>
          <p:cNvPr id="341" name="Google Shape;341;p53"/>
          <p:cNvSpPr txBox="1"/>
          <p:nvPr/>
        </p:nvSpPr>
        <p:spPr>
          <a:xfrm>
            <a:off x="1097025" y="4308350"/>
            <a:ext cx="3000000" cy="1463822"/>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b="1">
                <a:solidFill>
                  <a:srgbClr val="697684"/>
                </a:solidFill>
              </a:rPr>
              <a:t>On-demand </a:t>
            </a:r>
            <a:r>
              <a:rPr lang="en-GB" b="1">
                <a:solidFill>
                  <a:srgbClr val="03A298"/>
                </a:solidFill>
              </a:rPr>
              <a:t>scalability</a:t>
            </a:r>
            <a:endParaRPr b="1">
              <a:solidFill>
                <a:srgbClr val="03A298"/>
              </a:solidFill>
            </a:endParaRPr>
          </a:p>
          <a:p>
            <a:pPr marL="0" lvl="0" indent="0" algn="l" rtl="0">
              <a:lnSpc>
                <a:spcPct val="100000"/>
              </a:lnSpc>
              <a:spcBef>
                <a:spcPts val="0"/>
              </a:spcBef>
              <a:spcAft>
                <a:spcPts val="0"/>
              </a:spcAft>
              <a:buNone/>
            </a:pPr>
            <a:r>
              <a:rPr lang="en-GB" sz="1100">
                <a:solidFill>
                  <a:srgbClr val="697684"/>
                </a:solidFill>
              </a:rPr>
              <a:t>with endless opportunity for improvement </a:t>
            </a:r>
            <a:endParaRPr sz="1100">
              <a:solidFill>
                <a:srgbClr val="697684"/>
              </a:solidFill>
            </a:endParaRPr>
          </a:p>
        </p:txBody>
      </p:sp>
    </p:spTree>
    <p:extLst>
      <p:ext uri="{BB962C8B-B14F-4D97-AF65-F5344CB8AC3E}">
        <p14:creationId xmlns:p14="http://schemas.microsoft.com/office/powerpoint/2010/main" val="664142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6395-9292-D19B-06CF-502BBE719049}"/>
              </a:ext>
            </a:extLst>
          </p:cNvPr>
          <p:cNvSpPr>
            <a:spLocks noGrp="1"/>
          </p:cNvSpPr>
          <p:nvPr>
            <p:ph type="title"/>
          </p:nvPr>
        </p:nvSpPr>
        <p:spPr>
          <a:xfrm>
            <a:off x="467544" y="120788"/>
            <a:ext cx="7632000" cy="529500"/>
          </a:xfrm>
        </p:spPr>
        <p:txBody>
          <a:bodyPr/>
          <a:lstStyle/>
          <a:p>
            <a:r>
              <a:rPr lang="en-GB" sz="2400"/>
              <a:t>Key barriers and challenges </a:t>
            </a:r>
            <a:br>
              <a:rPr lang="en-GB" sz="2400"/>
            </a:br>
            <a:r>
              <a:rPr lang="en-GB" sz="2400"/>
              <a:t>for RPA adoption across the NHS</a:t>
            </a:r>
          </a:p>
        </p:txBody>
      </p:sp>
      <p:sp>
        <p:nvSpPr>
          <p:cNvPr id="784" name="Title 1">
            <a:extLst>
              <a:ext uri="{FF2B5EF4-FFF2-40B4-BE49-F238E27FC236}">
                <a16:creationId xmlns:a16="http://schemas.microsoft.com/office/drawing/2014/main" id="{8324A534-61F2-B792-8A62-CD6F828348FF}"/>
              </a:ext>
            </a:extLst>
          </p:cNvPr>
          <p:cNvSpPr txBox="1">
            <a:spLocks/>
          </p:cNvSpPr>
          <p:nvPr/>
        </p:nvSpPr>
        <p:spPr>
          <a:xfrm>
            <a:off x="117372" y="1080285"/>
            <a:ext cx="2758102" cy="269972"/>
          </a:xfrm>
          <a:prstGeom prst="rect">
            <a:avLst/>
          </a:prstGeom>
          <a:solidFill>
            <a:schemeClr val="accent4"/>
          </a:solidFill>
          <a:ln>
            <a:noFill/>
          </a:ln>
        </p:spPr>
        <p:txBody>
          <a:bodyPr spcFirstLastPara="1" wrap="square" lIns="54000" tIns="54000" rIns="54000" bIns="54000" anchor="t"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a:solidFill>
                  <a:schemeClr val="accent5"/>
                </a:solidFill>
              </a:rPr>
              <a:t>Funding </a:t>
            </a:r>
          </a:p>
        </p:txBody>
      </p:sp>
      <p:sp>
        <p:nvSpPr>
          <p:cNvPr id="785" name="TextBox 784">
            <a:extLst>
              <a:ext uri="{FF2B5EF4-FFF2-40B4-BE49-F238E27FC236}">
                <a16:creationId xmlns:a16="http://schemas.microsoft.com/office/drawing/2014/main" id="{081BB53D-174A-C11F-1452-C0C0A4697C09}"/>
              </a:ext>
            </a:extLst>
          </p:cNvPr>
          <p:cNvSpPr txBox="1"/>
          <p:nvPr/>
        </p:nvSpPr>
        <p:spPr>
          <a:xfrm>
            <a:off x="-19572" y="1362042"/>
            <a:ext cx="2880987" cy="375487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spcBef>
                <a:spcPts val="900"/>
              </a:spcBef>
              <a:buFont typeface="Arial"/>
              <a:buChar char="•"/>
            </a:pPr>
            <a:r>
              <a:rPr lang="en-GB" sz="975">
                <a:solidFill>
                  <a:schemeClr val="accent6">
                    <a:lumMod val="50000"/>
                  </a:schemeClr>
                </a:solidFill>
              </a:rPr>
              <a:t>Lack of revenue/capital as organisations prioritise funding elsewhere – due to conflicting priorities</a:t>
            </a:r>
          </a:p>
          <a:p>
            <a:pPr marL="214313" indent="-214313">
              <a:spcBef>
                <a:spcPts val="900"/>
              </a:spcBef>
              <a:buFont typeface="Arial"/>
              <a:buChar char="•"/>
            </a:pPr>
            <a:r>
              <a:rPr lang="en-GB" sz="975">
                <a:solidFill>
                  <a:schemeClr val="accent6">
                    <a:lumMod val="50000"/>
                  </a:schemeClr>
                </a:solidFill>
              </a:rPr>
              <a:t>Difficult business case development due to lack of accessible case studies, including clarity of high ROI case and how this was calculated</a:t>
            </a:r>
          </a:p>
          <a:p>
            <a:pPr marL="214313" indent="-214313">
              <a:spcBef>
                <a:spcPts val="900"/>
              </a:spcBef>
              <a:buFont typeface="Arial"/>
              <a:buChar char="•"/>
            </a:pPr>
            <a:r>
              <a:rPr lang="en-GB" sz="975">
                <a:solidFill>
                  <a:schemeClr val="accent6">
                    <a:lumMod val="50000"/>
                  </a:schemeClr>
                </a:solidFill>
              </a:rPr>
              <a:t>Lack of funding available for project resource – including</a:t>
            </a:r>
            <a:r>
              <a:rPr lang="en-GB" sz="975">
                <a:solidFill>
                  <a:schemeClr val="accent6">
                    <a:lumMod val="50000"/>
                  </a:schemeClr>
                </a:solidFill>
                <a:ea typeface="+mn-lt"/>
                <a:cs typeface="+mn-lt"/>
              </a:rPr>
              <a:t> dedicated project/technical/ developer team members</a:t>
            </a:r>
            <a:endParaRPr lang="en-GB" sz="975">
              <a:solidFill>
                <a:schemeClr val="accent6">
                  <a:lumMod val="50000"/>
                </a:schemeClr>
              </a:solidFill>
            </a:endParaRPr>
          </a:p>
          <a:p>
            <a:pPr marL="214313" indent="-214313">
              <a:spcBef>
                <a:spcPts val="900"/>
              </a:spcBef>
              <a:buFont typeface="Arial"/>
              <a:buChar char="•"/>
            </a:pPr>
            <a:r>
              <a:rPr lang="en-GB" sz="975">
                <a:solidFill>
                  <a:schemeClr val="accent6">
                    <a:lumMod val="50000"/>
                  </a:schemeClr>
                </a:solidFill>
              </a:rPr>
              <a:t>Unexpected ongoing costs from licenses and maintenance</a:t>
            </a:r>
          </a:p>
        </p:txBody>
      </p:sp>
      <p:sp>
        <p:nvSpPr>
          <p:cNvPr id="787" name="Title 1">
            <a:extLst>
              <a:ext uri="{FF2B5EF4-FFF2-40B4-BE49-F238E27FC236}">
                <a16:creationId xmlns:a16="http://schemas.microsoft.com/office/drawing/2014/main" id="{9C08D789-33E4-17DD-678A-FB12C7899B0B}"/>
              </a:ext>
            </a:extLst>
          </p:cNvPr>
          <p:cNvSpPr txBox="1">
            <a:spLocks/>
          </p:cNvSpPr>
          <p:nvPr/>
        </p:nvSpPr>
        <p:spPr>
          <a:xfrm>
            <a:off x="70417" y="3731118"/>
            <a:ext cx="2753110" cy="289539"/>
          </a:xfrm>
          <a:prstGeom prst="rect">
            <a:avLst/>
          </a:prstGeom>
          <a:solidFill>
            <a:schemeClr val="accent4"/>
          </a:solidFill>
          <a:ln>
            <a:noFill/>
          </a:ln>
        </p:spPr>
        <p:txBody>
          <a:bodyPr spcFirstLastPara="1" wrap="square" lIns="54000" tIns="54000" rIns="54000" bIns="5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1200">
                <a:solidFill>
                  <a:schemeClr val="accent5"/>
                </a:solidFill>
              </a:rPr>
              <a:t>Resistance to change</a:t>
            </a:r>
          </a:p>
        </p:txBody>
      </p:sp>
      <p:sp>
        <p:nvSpPr>
          <p:cNvPr id="788" name="Title 1">
            <a:extLst>
              <a:ext uri="{FF2B5EF4-FFF2-40B4-BE49-F238E27FC236}">
                <a16:creationId xmlns:a16="http://schemas.microsoft.com/office/drawing/2014/main" id="{076B7687-5F62-1DDF-1A96-0EA4BCB2CA29}"/>
              </a:ext>
            </a:extLst>
          </p:cNvPr>
          <p:cNvSpPr txBox="1">
            <a:spLocks/>
          </p:cNvSpPr>
          <p:nvPr/>
        </p:nvSpPr>
        <p:spPr>
          <a:xfrm>
            <a:off x="6255142" y="1081147"/>
            <a:ext cx="2565221" cy="273882"/>
          </a:xfrm>
          <a:prstGeom prst="rect">
            <a:avLst/>
          </a:prstGeom>
          <a:solidFill>
            <a:schemeClr val="accent4"/>
          </a:solidFill>
          <a:ln>
            <a:noFill/>
          </a:ln>
        </p:spPr>
        <p:txBody>
          <a:bodyPr spcFirstLastPara="1" wrap="square" lIns="54000" tIns="54000" rIns="54000" bIns="5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1200">
                <a:solidFill>
                  <a:schemeClr val="accent5"/>
                </a:solidFill>
              </a:rPr>
              <a:t>Collaboration </a:t>
            </a:r>
          </a:p>
        </p:txBody>
      </p:sp>
      <p:sp>
        <p:nvSpPr>
          <p:cNvPr id="790" name="TextBox 789">
            <a:extLst>
              <a:ext uri="{FF2B5EF4-FFF2-40B4-BE49-F238E27FC236}">
                <a16:creationId xmlns:a16="http://schemas.microsoft.com/office/drawing/2014/main" id="{380BA390-77C5-3EA8-9D3F-CC78B6F2690D}"/>
              </a:ext>
            </a:extLst>
          </p:cNvPr>
          <p:cNvSpPr txBox="1"/>
          <p:nvPr/>
        </p:nvSpPr>
        <p:spPr>
          <a:xfrm>
            <a:off x="3913" y="4129442"/>
            <a:ext cx="2880986" cy="126188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spcBef>
                <a:spcPts val="900"/>
              </a:spcBef>
              <a:buFont typeface="Arial"/>
              <a:buChar char="•"/>
            </a:pPr>
            <a:r>
              <a:rPr lang="en-GB" sz="975">
                <a:solidFill>
                  <a:schemeClr val="accent6">
                    <a:lumMod val="50000"/>
                  </a:schemeClr>
                </a:solidFill>
              </a:rPr>
              <a:t>Resistance to change due to fear over job losses leading to low adoption</a:t>
            </a:r>
          </a:p>
          <a:p>
            <a:pPr marL="214313" indent="-214313">
              <a:spcBef>
                <a:spcPts val="900"/>
              </a:spcBef>
              <a:buFont typeface="Arial"/>
              <a:buChar char="•"/>
            </a:pPr>
            <a:r>
              <a:rPr lang="en-GB" sz="975">
                <a:solidFill>
                  <a:schemeClr val="accent6">
                    <a:lumMod val="50000"/>
                  </a:schemeClr>
                </a:solidFill>
              </a:rPr>
              <a:t>Change-fatigue to new ways of working</a:t>
            </a:r>
            <a:r>
              <a:rPr lang="en-GB" sz="1050">
                <a:solidFill>
                  <a:schemeClr val="accent6">
                    <a:lumMod val="50000"/>
                  </a:schemeClr>
                </a:solidFill>
              </a:rPr>
              <a:t> </a:t>
            </a:r>
          </a:p>
        </p:txBody>
      </p:sp>
      <p:sp>
        <p:nvSpPr>
          <p:cNvPr id="791" name="TextBox 790">
            <a:extLst>
              <a:ext uri="{FF2B5EF4-FFF2-40B4-BE49-F238E27FC236}">
                <a16:creationId xmlns:a16="http://schemas.microsoft.com/office/drawing/2014/main" id="{741A1976-DBC9-8A4F-3C91-7EAFFF78EC34}"/>
              </a:ext>
            </a:extLst>
          </p:cNvPr>
          <p:cNvSpPr txBox="1"/>
          <p:nvPr/>
        </p:nvSpPr>
        <p:spPr>
          <a:xfrm>
            <a:off x="6228568" y="1362042"/>
            <a:ext cx="2731787" cy="395492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spcBef>
                <a:spcPts val="900"/>
              </a:spcBef>
              <a:buFont typeface="Arial"/>
              <a:buChar char="•"/>
            </a:pPr>
            <a:r>
              <a:rPr lang="en-GB" sz="975">
                <a:solidFill>
                  <a:schemeClr val="accent6">
                    <a:lumMod val="50000"/>
                  </a:schemeClr>
                </a:solidFill>
              </a:rPr>
              <a:t>Limited knowledge sharing across the system – need to share documentation, lessons learnt, ideas, and solutions</a:t>
            </a:r>
          </a:p>
          <a:p>
            <a:pPr marL="214313" indent="-214313">
              <a:spcBef>
                <a:spcPts val="900"/>
              </a:spcBef>
              <a:buFont typeface="Arial"/>
              <a:buChar char="•"/>
            </a:pPr>
            <a:r>
              <a:rPr lang="en-GB" sz="975">
                <a:solidFill>
                  <a:schemeClr val="accent6">
                    <a:lumMod val="50000"/>
                  </a:schemeClr>
                </a:solidFill>
              </a:rPr>
              <a:t>More collaboration required between technical, clinical and project teams to deliver successful automation </a:t>
            </a:r>
          </a:p>
          <a:p>
            <a:pPr marL="214313" indent="-214313">
              <a:spcBef>
                <a:spcPts val="900"/>
              </a:spcBef>
              <a:buFont typeface="Arial"/>
              <a:buChar char="•"/>
            </a:pPr>
            <a:r>
              <a:rPr lang="en-GB" sz="975" err="1">
                <a:solidFill>
                  <a:schemeClr val="accent6">
                    <a:lumMod val="50000"/>
                  </a:schemeClr>
                </a:solidFill>
              </a:rPr>
              <a:t>CoE’s</a:t>
            </a:r>
            <a:r>
              <a:rPr lang="en-GB" sz="975">
                <a:solidFill>
                  <a:schemeClr val="accent6">
                    <a:lumMod val="50000"/>
                  </a:schemeClr>
                </a:solidFill>
              </a:rPr>
              <a:t> aren’t collaborative enough, so currently limiting their value to the system, hindering some 'new starters’ </a:t>
            </a:r>
          </a:p>
          <a:p>
            <a:pPr marL="214313" indent="-214313">
              <a:spcBef>
                <a:spcPts val="900"/>
              </a:spcBef>
              <a:buFont typeface="Arial"/>
              <a:buChar char="•"/>
            </a:pPr>
            <a:r>
              <a:rPr lang="en-GB" sz="975">
                <a:solidFill>
                  <a:schemeClr val="accent6">
                    <a:lumMod val="50000"/>
                  </a:schemeClr>
                </a:solidFill>
              </a:rPr>
              <a:t>IT issues due to staff shortages, conflicting priorities, and long lead-times, leading to project delays and increased costs</a:t>
            </a:r>
          </a:p>
        </p:txBody>
      </p:sp>
      <p:sp>
        <p:nvSpPr>
          <p:cNvPr id="793" name="Title 1">
            <a:extLst>
              <a:ext uri="{FF2B5EF4-FFF2-40B4-BE49-F238E27FC236}">
                <a16:creationId xmlns:a16="http://schemas.microsoft.com/office/drawing/2014/main" id="{AB39E8CD-D446-E710-CA09-50D7F676EF49}"/>
              </a:ext>
            </a:extLst>
          </p:cNvPr>
          <p:cNvSpPr txBox="1">
            <a:spLocks/>
          </p:cNvSpPr>
          <p:nvPr/>
        </p:nvSpPr>
        <p:spPr>
          <a:xfrm>
            <a:off x="3212521" y="1080284"/>
            <a:ext cx="2718959" cy="269972"/>
          </a:xfrm>
          <a:prstGeom prst="rect">
            <a:avLst/>
          </a:prstGeom>
          <a:solidFill>
            <a:schemeClr val="accent4"/>
          </a:solidFill>
          <a:ln>
            <a:noFill/>
          </a:ln>
        </p:spPr>
        <p:txBody>
          <a:bodyPr spcFirstLastPara="1" wrap="square" lIns="54000" tIns="54000" rIns="54000" bIns="54000" anchor="t"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a:solidFill>
                  <a:schemeClr val="accent5"/>
                </a:solidFill>
              </a:rPr>
              <a:t>Education </a:t>
            </a:r>
          </a:p>
        </p:txBody>
      </p:sp>
      <p:sp>
        <p:nvSpPr>
          <p:cNvPr id="795" name="TextBox 1">
            <a:extLst>
              <a:ext uri="{FF2B5EF4-FFF2-40B4-BE49-F238E27FC236}">
                <a16:creationId xmlns:a16="http://schemas.microsoft.com/office/drawing/2014/main" id="{992605D9-F913-E708-93A0-5CDFE4EF21BA}"/>
              </a:ext>
            </a:extLst>
          </p:cNvPr>
          <p:cNvSpPr txBox="1"/>
          <p:nvPr/>
        </p:nvSpPr>
        <p:spPr>
          <a:xfrm>
            <a:off x="3211263" y="1359595"/>
            <a:ext cx="2731787" cy="3508653"/>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indent="-128588">
              <a:spcBef>
                <a:spcPts val="900"/>
              </a:spcBef>
              <a:buFont typeface="Arial"/>
              <a:buChar char="•"/>
            </a:pPr>
            <a:r>
              <a:rPr lang="en-GB" sz="975">
                <a:solidFill>
                  <a:schemeClr val="accent6">
                    <a:lumMod val="50000"/>
                  </a:schemeClr>
                </a:solidFill>
              </a:rPr>
              <a:t>Lack of understanding surrounding which types of process can be automated - locally and across organisations</a:t>
            </a:r>
          </a:p>
          <a:p>
            <a:pPr marL="128588" indent="-128588">
              <a:spcBef>
                <a:spcPts val="900"/>
              </a:spcBef>
              <a:buFont typeface="Arial"/>
              <a:buChar char="•"/>
            </a:pPr>
            <a:r>
              <a:rPr lang="en-GB" sz="975">
                <a:solidFill>
                  <a:schemeClr val="accent6">
                    <a:lumMod val="50000"/>
                  </a:schemeClr>
                </a:solidFill>
              </a:rPr>
              <a:t>Unclear which processes to automate to achieve high and quick ROI</a:t>
            </a:r>
          </a:p>
          <a:p>
            <a:pPr marL="128588" indent="-128588">
              <a:spcBef>
                <a:spcPts val="900"/>
              </a:spcBef>
              <a:buFont typeface="Arial"/>
              <a:buChar char="•"/>
            </a:pPr>
            <a:r>
              <a:rPr lang="en-GB" sz="975">
                <a:solidFill>
                  <a:schemeClr val="accent6">
                    <a:lumMod val="50000"/>
                  </a:schemeClr>
                </a:solidFill>
              </a:rPr>
              <a:t>Lack of knowledge surrounding procurement and vendor models</a:t>
            </a:r>
          </a:p>
          <a:p>
            <a:pPr marL="128588" indent="-128588">
              <a:spcBef>
                <a:spcPts val="900"/>
              </a:spcBef>
              <a:buFont typeface="Arial"/>
              <a:buChar char="•"/>
            </a:pPr>
            <a:r>
              <a:rPr lang="en-GB" sz="975">
                <a:solidFill>
                  <a:schemeClr val="accent6">
                    <a:lumMod val="50000"/>
                  </a:schemeClr>
                </a:solidFill>
              </a:rPr>
              <a:t>Lack of confidence to implement automation</a:t>
            </a:r>
          </a:p>
          <a:p>
            <a:pPr marL="128588" indent="-128588">
              <a:spcBef>
                <a:spcPts val="900"/>
              </a:spcBef>
              <a:buFont typeface="Arial"/>
              <a:buChar char="•"/>
            </a:pPr>
            <a:r>
              <a:rPr lang="en-GB" sz="975">
                <a:solidFill>
                  <a:schemeClr val="accent6">
                    <a:lumMod val="50000"/>
                  </a:schemeClr>
                </a:solidFill>
              </a:rPr>
              <a:t>Limited knowledge around the art of the possible </a:t>
            </a:r>
          </a:p>
        </p:txBody>
      </p:sp>
      <p:sp>
        <p:nvSpPr>
          <p:cNvPr id="797" name="Title 1">
            <a:extLst>
              <a:ext uri="{FF2B5EF4-FFF2-40B4-BE49-F238E27FC236}">
                <a16:creationId xmlns:a16="http://schemas.microsoft.com/office/drawing/2014/main" id="{5712E1B1-6E6E-AF37-ABAC-18D6F97FF258}"/>
              </a:ext>
            </a:extLst>
          </p:cNvPr>
          <p:cNvSpPr txBox="1">
            <a:spLocks/>
          </p:cNvSpPr>
          <p:nvPr/>
        </p:nvSpPr>
        <p:spPr>
          <a:xfrm>
            <a:off x="3211263" y="3731119"/>
            <a:ext cx="2711130" cy="301286"/>
          </a:xfrm>
          <a:prstGeom prst="rect">
            <a:avLst/>
          </a:prstGeom>
          <a:solidFill>
            <a:schemeClr val="accent4"/>
          </a:solidFill>
          <a:ln>
            <a:noFill/>
          </a:ln>
        </p:spPr>
        <p:txBody>
          <a:bodyPr spcFirstLastPara="1" wrap="square" lIns="54000" tIns="54000" rIns="54000" bIns="54000" anchor="t"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a:solidFill>
                  <a:schemeClr val="accent5"/>
                </a:solidFill>
              </a:rPr>
              <a:t>Interoperability &amp; data quality </a:t>
            </a:r>
          </a:p>
        </p:txBody>
      </p:sp>
      <p:sp>
        <p:nvSpPr>
          <p:cNvPr id="799" name="TextBox 798">
            <a:extLst>
              <a:ext uri="{FF2B5EF4-FFF2-40B4-BE49-F238E27FC236}">
                <a16:creationId xmlns:a16="http://schemas.microsoft.com/office/drawing/2014/main" id="{6BF0702A-43E7-5790-EEE1-C403D06DBF14}"/>
              </a:ext>
            </a:extLst>
          </p:cNvPr>
          <p:cNvSpPr txBox="1"/>
          <p:nvPr/>
        </p:nvSpPr>
        <p:spPr>
          <a:xfrm>
            <a:off x="3211264" y="4099773"/>
            <a:ext cx="2879420" cy="140038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128588" indent="-128588">
              <a:spcBef>
                <a:spcPts val="900"/>
              </a:spcBef>
              <a:buFont typeface="Arial"/>
              <a:buChar char="•"/>
            </a:pPr>
            <a:r>
              <a:rPr lang="en-GB" sz="975">
                <a:solidFill>
                  <a:srgbClr val="21262C"/>
                </a:solidFill>
              </a:rPr>
              <a:t>Interoperability of systems locally and across organisations</a:t>
            </a:r>
          </a:p>
          <a:p>
            <a:pPr marL="128588" indent="-128588">
              <a:spcBef>
                <a:spcPts val="900"/>
              </a:spcBef>
              <a:buFont typeface="Arial"/>
              <a:buChar char="•"/>
            </a:pPr>
            <a:r>
              <a:rPr lang="en-GB" sz="975">
                <a:solidFill>
                  <a:srgbClr val="21262C"/>
                </a:solidFill>
              </a:rPr>
              <a:t>Unstructured or ‘dirty’ data </a:t>
            </a:r>
          </a:p>
          <a:p>
            <a:pPr marL="128588" indent="-128588">
              <a:spcBef>
                <a:spcPts val="900"/>
              </a:spcBef>
              <a:buFont typeface="Arial"/>
              <a:buChar char="•"/>
            </a:pPr>
            <a:r>
              <a:rPr lang="en-GB" sz="975">
                <a:solidFill>
                  <a:srgbClr val="21262C"/>
                </a:solidFill>
              </a:rPr>
              <a:t>No standardised templates system-side</a:t>
            </a:r>
          </a:p>
        </p:txBody>
      </p:sp>
      <p:sp>
        <p:nvSpPr>
          <p:cNvPr id="801" name="Title 1">
            <a:extLst>
              <a:ext uri="{FF2B5EF4-FFF2-40B4-BE49-F238E27FC236}">
                <a16:creationId xmlns:a16="http://schemas.microsoft.com/office/drawing/2014/main" id="{56CABDE3-4B17-11E6-77B8-A88618B3C22E}"/>
              </a:ext>
            </a:extLst>
          </p:cNvPr>
          <p:cNvSpPr txBox="1">
            <a:spLocks/>
          </p:cNvSpPr>
          <p:nvPr/>
        </p:nvSpPr>
        <p:spPr>
          <a:xfrm>
            <a:off x="6255143" y="3735037"/>
            <a:ext cx="2565221" cy="297368"/>
          </a:xfrm>
          <a:prstGeom prst="rect">
            <a:avLst/>
          </a:prstGeom>
          <a:solidFill>
            <a:schemeClr val="accent4"/>
          </a:solidFill>
          <a:ln>
            <a:noFill/>
          </a:ln>
        </p:spPr>
        <p:txBody>
          <a:bodyPr spcFirstLastPara="1" wrap="square" lIns="54000" tIns="54000" rIns="54000" bIns="5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1200">
                <a:solidFill>
                  <a:schemeClr val="accent5"/>
                </a:solidFill>
              </a:rPr>
              <a:t>Technical challenges</a:t>
            </a:r>
          </a:p>
        </p:txBody>
      </p:sp>
      <p:sp>
        <p:nvSpPr>
          <p:cNvPr id="803" name="TextBox 802">
            <a:extLst>
              <a:ext uri="{FF2B5EF4-FFF2-40B4-BE49-F238E27FC236}">
                <a16:creationId xmlns:a16="http://schemas.microsoft.com/office/drawing/2014/main" id="{0954BB53-7352-E6E3-5925-EC14B87D0D64}"/>
              </a:ext>
            </a:extLst>
          </p:cNvPr>
          <p:cNvSpPr txBox="1"/>
          <p:nvPr/>
        </p:nvSpPr>
        <p:spPr>
          <a:xfrm>
            <a:off x="6228568" y="4087171"/>
            <a:ext cx="2699358" cy="160043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spcBef>
                <a:spcPts val="900"/>
              </a:spcBef>
              <a:buFont typeface="Arial"/>
              <a:buChar char="•"/>
            </a:pPr>
            <a:r>
              <a:rPr lang="en-US" sz="975"/>
              <a:t>​</a:t>
            </a:r>
            <a:r>
              <a:rPr lang="en-US" sz="975">
                <a:solidFill>
                  <a:schemeClr val="accent6">
                    <a:lumMod val="50000"/>
                  </a:schemeClr>
                </a:solidFill>
              </a:rPr>
              <a:t>Lack of technical expertise / infrastructure</a:t>
            </a:r>
          </a:p>
          <a:p>
            <a:pPr marL="214313" indent="-214313">
              <a:spcBef>
                <a:spcPts val="900"/>
              </a:spcBef>
              <a:buFont typeface="Arial"/>
              <a:buChar char="•"/>
            </a:pPr>
            <a:r>
              <a:rPr lang="en-US" sz="975">
                <a:solidFill>
                  <a:schemeClr val="accent6">
                    <a:lumMod val="50000"/>
                  </a:schemeClr>
                </a:solidFill>
              </a:rPr>
              <a:t>Lack of developers across the NHS to build / maintain automations</a:t>
            </a:r>
          </a:p>
          <a:p>
            <a:pPr marL="214313" indent="-214313">
              <a:spcBef>
                <a:spcPts val="900"/>
              </a:spcBef>
              <a:buFont typeface="Arial"/>
              <a:buChar char="•"/>
            </a:pPr>
            <a:r>
              <a:rPr lang="en-US" sz="975">
                <a:solidFill>
                  <a:schemeClr val="accent6">
                    <a:lumMod val="50000"/>
                  </a:schemeClr>
                </a:solidFill>
              </a:rPr>
              <a:t>Legacy processes </a:t>
            </a:r>
          </a:p>
        </p:txBody>
      </p:sp>
      <p:sp>
        <p:nvSpPr>
          <p:cNvPr id="5" name="Oval 4">
            <a:extLst>
              <a:ext uri="{FF2B5EF4-FFF2-40B4-BE49-F238E27FC236}">
                <a16:creationId xmlns:a16="http://schemas.microsoft.com/office/drawing/2014/main" id="{E17DB5AC-DC81-4470-928D-303E37FD72B8}"/>
              </a:ext>
            </a:extLst>
          </p:cNvPr>
          <p:cNvSpPr/>
          <p:nvPr/>
        </p:nvSpPr>
        <p:spPr>
          <a:xfrm>
            <a:off x="2536270" y="925992"/>
            <a:ext cx="529500" cy="529500"/>
          </a:xfrm>
          <a:prstGeom prst="ellipse">
            <a:avLst/>
          </a:prstGeom>
          <a:solidFill>
            <a:schemeClr val="accent5"/>
          </a:solidFill>
          <a:ln>
            <a:solidFill>
              <a:srgbClr val="AF2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4" name="Graphic 3" descr="Piggy Bank">
            <a:extLst>
              <a:ext uri="{FF2B5EF4-FFF2-40B4-BE49-F238E27FC236}">
                <a16:creationId xmlns:a16="http://schemas.microsoft.com/office/drawing/2014/main" id="{3AEB1B1E-1E4E-40E5-ACC9-A40B9907BB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3575" y="962257"/>
            <a:ext cx="479903" cy="479903"/>
          </a:xfrm>
          <a:prstGeom prst="rect">
            <a:avLst/>
          </a:prstGeom>
        </p:spPr>
      </p:pic>
      <p:sp>
        <p:nvSpPr>
          <p:cNvPr id="19" name="Oval 18">
            <a:extLst>
              <a:ext uri="{FF2B5EF4-FFF2-40B4-BE49-F238E27FC236}">
                <a16:creationId xmlns:a16="http://schemas.microsoft.com/office/drawing/2014/main" id="{894A6CEB-F8FB-40B3-9737-D295A37AF978}"/>
              </a:ext>
            </a:extLst>
          </p:cNvPr>
          <p:cNvSpPr/>
          <p:nvPr/>
        </p:nvSpPr>
        <p:spPr>
          <a:xfrm>
            <a:off x="5553554" y="925992"/>
            <a:ext cx="529500" cy="529500"/>
          </a:xfrm>
          <a:prstGeom prst="ellipse">
            <a:avLst/>
          </a:prstGeom>
          <a:solidFill>
            <a:schemeClr val="accent5"/>
          </a:solidFill>
          <a:ln>
            <a:solidFill>
              <a:srgbClr val="AF2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20" name="Graphic 19" descr="Books on shelf">
            <a:extLst>
              <a:ext uri="{FF2B5EF4-FFF2-40B4-BE49-F238E27FC236}">
                <a16:creationId xmlns:a16="http://schemas.microsoft.com/office/drawing/2014/main" id="{AE0D37F8-FBB0-456A-A4BA-01574A13AF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87672" y="962257"/>
            <a:ext cx="479903" cy="479903"/>
          </a:xfrm>
          <a:prstGeom prst="rect">
            <a:avLst/>
          </a:prstGeom>
        </p:spPr>
      </p:pic>
      <p:sp>
        <p:nvSpPr>
          <p:cNvPr id="21" name="Oval 20">
            <a:extLst>
              <a:ext uri="{FF2B5EF4-FFF2-40B4-BE49-F238E27FC236}">
                <a16:creationId xmlns:a16="http://schemas.microsoft.com/office/drawing/2014/main" id="{A8037A9C-D58E-4B3A-B80B-2DCBCAA7AD08}"/>
              </a:ext>
            </a:extLst>
          </p:cNvPr>
          <p:cNvSpPr/>
          <p:nvPr/>
        </p:nvSpPr>
        <p:spPr>
          <a:xfrm>
            <a:off x="8578661" y="925992"/>
            <a:ext cx="529500" cy="529500"/>
          </a:xfrm>
          <a:prstGeom prst="ellipse">
            <a:avLst/>
          </a:prstGeom>
          <a:solidFill>
            <a:schemeClr val="accent5"/>
          </a:solidFill>
          <a:ln>
            <a:solidFill>
              <a:srgbClr val="AF2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22" name="Graphic 21" descr="Connections">
            <a:extLst>
              <a:ext uri="{FF2B5EF4-FFF2-40B4-BE49-F238E27FC236}">
                <a16:creationId xmlns:a16="http://schemas.microsoft.com/office/drawing/2014/main" id="{BD51FF9D-EC00-4F0E-A9FC-E5127A0D43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599590" y="962257"/>
            <a:ext cx="479903" cy="479903"/>
          </a:xfrm>
          <a:prstGeom prst="rect">
            <a:avLst/>
          </a:prstGeom>
        </p:spPr>
      </p:pic>
      <p:sp>
        <p:nvSpPr>
          <p:cNvPr id="23" name="Oval 22">
            <a:extLst>
              <a:ext uri="{FF2B5EF4-FFF2-40B4-BE49-F238E27FC236}">
                <a16:creationId xmlns:a16="http://schemas.microsoft.com/office/drawing/2014/main" id="{B0C4F414-8FA9-4825-8164-BFADD190A639}"/>
              </a:ext>
            </a:extLst>
          </p:cNvPr>
          <p:cNvSpPr/>
          <p:nvPr/>
        </p:nvSpPr>
        <p:spPr>
          <a:xfrm>
            <a:off x="2536270" y="3599942"/>
            <a:ext cx="529500" cy="529500"/>
          </a:xfrm>
          <a:prstGeom prst="ellipse">
            <a:avLst/>
          </a:prstGeom>
          <a:solidFill>
            <a:schemeClr val="accent5"/>
          </a:solidFill>
          <a:ln>
            <a:solidFill>
              <a:srgbClr val="AF2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24" name="Graphic 23" descr="Forbidden">
            <a:extLst>
              <a:ext uri="{FF2B5EF4-FFF2-40B4-BE49-F238E27FC236}">
                <a16:creationId xmlns:a16="http://schemas.microsoft.com/office/drawing/2014/main" id="{71C9BED0-3D83-4BF5-BF91-5B5BDB9256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566217" y="3624741"/>
            <a:ext cx="479903" cy="479903"/>
          </a:xfrm>
          <a:prstGeom prst="rect">
            <a:avLst/>
          </a:prstGeom>
        </p:spPr>
      </p:pic>
      <p:sp>
        <p:nvSpPr>
          <p:cNvPr id="25" name="Oval 24">
            <a:extLst>
              <a:ext uri="{FF2B5EF4-FFF2-40B4-BE49-F238E27FC236}">
                <a16:creationId xmlns:a16="http://schemas.microsoft.com/office/drawing/2014/main" id="{BA9F4137-4A23-4C52-816E-2499BF26D3EF}"/>
              </a:ext>
            </a:extLst>
          </p:cNvPr>
          <p:cNvSpPr/>
          <p:nvPr/>
        </p:nvSpPr>
        <p:spPr>
          <a:xfrm>
            <a:off x="5549121" y="3599942"/>
            <a:ext cx="529500" cy="529500"/>
          </a:xfrm>
          <a:prstGeom prst="ellipse">
            <a:avLst/>
          </a:prstGeom>
          <a:solidFill>
            <a:schemeClr val="accent5"/>
          </a:solidFill>
          <a:ln>
            <a:solidFill>
              <a:srgbClr val="AF2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26" name="Graphic 25" descr="Puzzle pieces">
            <a:extLst>
              <a:ext uri="{FF2B5EF4-FFF2-40B4-BE49-F238E27FC236}">
                <a16:creationId xmlns:a16="http://schemas.microsoft.com/office/drawing/2014/main" id="{03E30B4A-64BF-40A2-A938-DFF3BE6832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596426" y="3636208"/>
            <a:ext cx="479903" cy="479903"/>
          </a:xfrm>
          <a:prstGeom prst="rect">
            <a:avLst/>
          </a:prstGeom>
        </p:spPr>
      </p:pic>
      <p:sp>
        <p:nvSpPr>
          <p:cNvPr id="27" name="Oval 26">
            <a:extLst>
              <a:ext uri="{FF2B5EF4-FFF2-40B4-BE49-F238E27FC236}">
                <a16:creationId xmlns:a16="http://schemas.microsoft.com/office/drawing/2014/main" id="{486FD495-132B-441F-BABC-757D257BE326}"/>
              </a:ext>
            </a:extLst>
          </p:cNvPr>
          <p:cNvSpPr/>
          <p:nvPr/>
        </p:nvSpPr>
        <p:spPr>
          <a:xfrm>
            <a:off x="8578661" y="3599942"/>
            <a:ext cx="529500" cy="529500"/>
          </a:xfrm>
          <a:prstGeom prst="ellipse">
            <a:avLst/>
          </a:prstGeom>
          <a:solidFill>
            <a:schemeClr val="accent5"/>
          </a:solidFill>
          <a:ln>
            <a:solidFill>
              <a:srgbClr val="AF2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28" name="Graphic 27" descr="Lightbulb and pencil">
            <a:extLst>
              <a:ext uri="{FF2B5EF4-FFF2-40B4-BE49-F238E27FC236}">
                <a16:creationId xmlns:a16="http://schemas.microsoft.com/office/drawing/2014/main" id="{BC62D128-A2CF-4DA0-B359-1188D4E00C0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8625966" y="3636208"/>
            <a:ext cx="479903" cy="479903"/>
          </a:xfrm>
          <a:prstGeom prst="rect">
            <a:avLst/>
          </a:prstGeom>
        </p:spPr>
      </p:pic>
    </p:spTree>
    <p:extLst>
      <p:ext uri="{BB962C8B-B14F-4D97-AF65-F5344CB8AC3E}">
        <p14:creationId xmlns:p14="http://schemas.microsoft.com/office/powerpoint/2010/main" val="83996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5"/>
          <p:cNvSpPr txBox="1">
            <a:spLocks noGrp="1"/>
          </p:cNvSpPr>
          <p:nvPr>
            <p:ph type="title"/>
          </p:nvPr>
        </p:nvSpPr>
        <p:spPr>
          <a:xfrm>
            <a:off x="467544" y="267494"/>
            <a:ext cx="7632000" cy="529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600"/>
              <a:t>Current spread of RPA capabilities in England</a:t>
            </a:r>
            <a:endParaRPr sz="2600"/>
          </a:p>
        </p:txBody>
      </p:sp>
      <p:grpSp>
        <p:nvGrpSpPr>
          <p:cNvPr id="354" name="Google Shape;354;p55"/>
          <p:cNvGrpSpPr/>
          <p:nvPr/>
        </p:nvGrpSpPr>
        <p:grpSpPr>
          <a:xfrm>
            <a:off x="2780506" y="1205486"/>
            <a:ext cx="5835414" cy="3674933"/>
            <a:chOff x="4890925" y="1272583"/>
            <a:chExt cx="3891053" cy="3223908"/>
          </a:xfrm>
        </p:grpSpPr>
        <p:sp>
          <p:nvSpPr>
            <p:cNvPr id="355" name="Google Shape;355;p55"/>
            <p:cNvSpPr/>
            <p:nvPr/>
          </p:nvSpPr>
          <p:spPr>
            <a:xfrm rot="21480000">
              <a:off x="6812526" y="2779961"/>
              <a:ext cx="710615" cy="736636"/>
            </a:xfrm>
            <a:custGeom>
              <a:avLst/>
              <a:gdLst/>
              <a:ahLst/>
              <a:cxnLst/>
              <a:rect l="l" t="t" r="r" b="b"/>
              <a:pathLst>
                <a:path w="1097475" h="953574" extrusionOk="0">
                  <a:moveTo>
                    <a:pt x="1080243" y="219800"/>
                  </a:moveTo>
                  <a:cubicBezTo>
                    <a:pt x="1064484" y="177040"/>
                    <a:pt x="1062238" y="148904"/>
                    <a:pt x="1056616" y="145523"/>
                  </a:cubicBezTo>
                  <a:cubicBezTo>
                    <a:pt x="1050995" y="142142"/>
                    <a:pt x="1018349" y="108402"/>
                    <a:pt x="1018349" y="108402"/>
                  </a:cubicBezTo>
                  <a:lnTo>
                    <a:pt x="965469" y="80266"/>
                  </a:lnTo>
                  <a:lnTo>
                    <a:pt x="870947" y="31879"/>
                  </a:lnTo>
                  <a:cubicBezTo>
                    <a:pt x="870947" y="31879"/>
                    <a:pt x="792161" y="368"/>
                    <a:pt x="785422" y="368"/>
                  </a:cubicBezTo>
                  <a:cubicBezTo>
                    <a:pt x="778683" y="368"/>
                    <a:pt x="755040" y="20619"/>
                    <a:pt x="755040" y="20619"/>
                  </a:cubicBezTo>
                  <a:lnTo>
                    <a:pt x="674007" y="7124"/>
                  </a:lnTo>
                  <a:lnTo>
                    <a:pt x="608750" y="12768"/>
                  </a:lnTo>
                  <a:cubicBezTo>
                    <a:pt x="608750" y="12768"/>
                    <a:pt x="570482" y="37528"/>
                    <a:pt x="564855" y="52152"/>
                  </a:cubicBezTo>
                  <a:cubicBezTo>
                    <a:pt x="559228" y="66776"/>
                    <a:pt x="551343" y="79159"/>
                    <a:pt x="550231" y="89291"/>
                  </a:cubicBezTo>
                  <a:cubicBezTo>
                    <a:pt x="549119" y="99422"/>
                    <a:pt x="522332" y="135127"/>
                    <a:pt x="522332" y="135127"/>
                  </a:cubicBezTo>
                  <a:cubicBezTo>
                    <a:pt x="522332" y="135127"/>
                    <a:pt x="502482" y="114288"/>
                    <a:pt x="504474" y="110812"/>
                  </a:cubicBezTo>
                  <a:cubicBezTo>
                    <a:pt x="506049" y="108040"/>
                    <a:pt x="490042" y="112657"/>
                    <a:pt x="483591" y="114622"/>
                  </a:cubicBezTo>
                  <a:lnTo>
                    <a:pt x="483591" y="129861"/>
                  </a:lnTo>
                  <a:cubicBezTo>
                    <a:pt x="483591" y="129861"/>
                    <a:pt x="471389" y="148627"/>
                    <a:pt x="461065" y="164594"/>
                  </a:cubicBezTo>
                  <a:cubicBezTo>
                    <a:pt x="450742" y="180562"/>
                    <a:pt x="418830" y="164594"/>
                    <a:pt x="418830" y="164594"/>
                  </a:cubicBezTo>
                  <a:lnTo>
                    <a:pt x="397242" y="184304"/>
                  </a:lnTo>
                  <a:lnTo>
                    <a:pt x="382217" y="221854"/>
                  </a:lnTo>
                  <a:lnTo>
                    <a:pt x="355927" y="221854"/>
                  </a:lnTo>
                  <a:lnTo>
                    <a:pt x="339965" y="255646"/>
                  </a:lnTo>
                  <a:lnTo>
                    <a:pt x="284585" y="277234"/>
                  </a:lnTo>
                  <a:cubicBezTo>
                    <a:pt x="284585" y="277234"/>
                    <a:pt x="281763" y="296944"/>
                    <a:pt x="251731" y="305404"/>
                  </a:cubicBezTo>
                  <a:cubicBezTo>
                    <a:pt x="221698" y="313865"/>
                    <a:pt x="203857" y="281936"/>
                    <a:pt x="203857" y="281936"/>
                  </a:cubicBezTo>
                  <a:cubicBezTo>
                    <a:pt x="209292" y="293235"/>
                    <a:pt x="215902" y="303937"/>
                    <a:pt x="223583" y="313848"/>
                  </a:cubicBezTo>
                  <a:cubicBezTo>
                    <a:pt x="233907" y="326050"/>
                    <a:pt x="219824" y="365678"/>
                    <a:pt x="219824" y="365678"/>
                  </a:cubicBezTo>
                  <a:lnTo>
                    <a:pt x="174767" y="399277"/>
                  </a:lnTo>
                  <a:lnTo>
                    <a:pt x="179452" y="415227"/>
                  </a:lnTo>
                  <a:lnTo>
                    <a:pt x="184154" y="441518"/>
                  </a:lnTo>
                  <a:lnTo>
                    <a:pt x="172865" y="446219"/>
                  </a:lnTo>
                  <a:lnTo>
                    <a:pt x="155961" y="476252"/>
                  </a:lnTo>
                  <a:lnTo>
                    <a:pt x="120290" y="470608"/>
                  </a:lnTo>
                  <a:lnTo>
                    <a:pt x="131579" y="495013"/>
                  </a:lnTo>
                  <a:lnTo>
                    <a:pt x="103426" y="510974"/>
                  </a:lnTo>
                  <a:cubicBezTo>
                    <a:pt x="103426" y="510974"/>
                    <a:pt x="55552" y="536322"/>
                    <a:pt x="43344" y="553802"/>
                  </a:cubicBezTo>
                  <a:cubicBezTo>
                    <a:pt x="31136" y="571282"/>
                    <a:pt x="166" y="563538"/>
                    <a:pt x="166" y="563538"/>
                  </a:cubicBezTo>
                  <a:lnTo>
                    <a:pt x="22692" y="590765"/>
                  </a:lnTo>
                  <a:lnTo>
                    <a:pt x="10981" y="626888"/>
                  </a:lnTo>
                  <a:cubicBezTo>
                    <a:pt x="17838" y="630884"/>
                    <a:pt x="22873" y="637391"/>
                    <a:pt x="25018" y="645033"/>
                  </a:cubicBezTo>
                  <a:cubicBezTo>
                    <a:pt x="28793" y="662079"/>
                    <a:pt x="103324" y="708185"/>
                    <a:pt x="119748" y="723978"/>
                  </a:cubicBezTo>
                  <a:cubicBezTo>
                    <a:pt x="136173" y="739770"/>
                    <a:pt x="121645" y="759970"/>
                    <a:pt x="120386" y="763758"/>
                  </a:cubicBezTo>
                  <a:cubicBezTo>
                    <a:pt x="119128" y="767545"/>
                    <a:pt x="63539" y="747350"/>
                    <a:pt x="63539" y="747350"/>
                  </a:cubicBezTo>
                  <a:lnTo>
                    <a:pt x="79342" y="778291"/>
                  </a:lnTo>
                  <a:lnTo>
                    <a:pt x="119760" y="810508"/>
                  </a:lnTo>
                  <a:lnTo>
                    <a:pt x="137443" y="857873"/>
                  </a:lnTo>
                  <a:lnTo>
                    <a:pt x="161419" y="891569"/>
                  </a:lnTo>
                  <a:lnTo>
                    <a:pt x="161165" y="891602"/>
                  </a:lnTo>
                  <a:lnTo>
                    <a:pt x="237784" y="882758"/>
                  </a:lnTo>
                  <a:lnTo>
                    <a:pt x="290088" y="859194"/>
                  </a:lnTo>
                  <a:cubicBezTo>
                    <a:pt x="290088" y="859194"/>
                    <a:pt x="346823" y="851083"/>
                    <a:pt x="351970" y="852551"/>
                  </a:cubicBezTo>
                  <a:cubicBezTo>
                    <a:pt x="357118" y="854018"/>
                    <a:pt x="371160" y="881291"/>
                    <a:pt x="372600" y="884971"/>
                  </a:cubicBezTo>
                  <a:cubicBezTo>
                    <a:pt x="374039" y="888651"/>
                    <a:pt x="413864" y="889385"/>
                    <a:pt x="419756" y="890863"/>
                  </a:cubicBezTo>
                  <a:cubicBezTo>
                    <a:pt x="425649" y="892342"/>
                    <a:pt x="461737" y="896028"/>
                    <a:pt x="461737" y="896028"/>
                  </a:cubicBezTo>
                  <a:cubicBezTo>
                    <a:pt x="461737" y="896028"/>
                    <a:pt x="510361" y="912960"/>
                    <a:pt x="517004" y="931382"/>
                  </a:cubicBezTo>
                  <a:cubicBezTo>
                    <a:pt x="520300" y="940560"/>
                    <a:pt x="533446" y="948253"/>
                    <a:pt x="545840" y="953688"/>
                  </a:cubicBezTo>
                  <a:lnTo>
                    <a:pt x="545682" y="953942"/>
                  </a:lnTo>
                  <a:cubicBezTo>
                    <a:pt x="547020" y="951729"/>
                    <a:pt x="547991" y="950149"/>
                    <a:pt x="547991" y="950149"/>
                  </a:cubicBezTo>
                  <a:lnTo>
                    <a:pt x="613265" y="950149"/>
                  </a:lnTo>
                  <a:lnTo>
                    <a:pt x="641401" y="942501"/>
                  </a:lnTo>
                  <a:cubicBezTo>
                    <a:pt x="641401" y="942501"/>
                    <a:pt x="676276" y="938883"/>
                    <a:pt x="692034" y="942264"/>
                  </a:cubicBezTo>
                  <a:cubicBezTo>
                    <a:pt x="707793" y="945645"/>
                    <a:pt x="746060" y="910764"/>
                    <a:pt x="755062" y="906260"/>
                  </a:cubicBezTo>
                  <a:cubicBezTo>
                    <a:pt x="764065" y="901756"/>
                    <a:pt x="760706" y="827491"/>
                    <a:pt x="761801" y="820735"/>
                  </a:cubicBezTo>
                  <a:cubicBezTo>
                    <a:pt x="762896" y="813979"/>
                    <a:pt x="749424" y="807240"/>
                    <a:pt x="740421" y="816220"/>
                  </a:cubicBezTo>
                  <a:cubicBezTo>
                    <a:pt x="731419" y="825199"/>
                    <a:pt x="712302" y="827468"/>
                    <a:pt x="705546" y="834224"/>
                  </a:cubicBezTo>
                  <a:cubicBezTo>
                    <a:pt x="698790" y="840980"/>
                    <a:pt x="677410" y="836482"/>
                    <a:pt x="669542" y="834224"/>
                  </a:cubicBezTo>
                  <a:cubicBezTo>
                    <a:pt x="661674" y="831967"/>
                    <a:pt x="656030" y="815091"/>
                    <a:pt x="659383" y="812844"/>
                  </a:cubicBezTo>
                  <a:cubicBezTo>
                    <a:pt x="662736" y="810598"/>
                    <a:pt x="692012" y="813973"/>
                    <a:pt x="704389" y="812844"/>
                  </a:cubicBezTo>
                  <a:cubicBezTo>
                    <a:pt x="716767" y="811716"/>
                    <a:pt x="729150" y="789969"/>
                    <a:pt x="729150" y="789969"/>
                  </a:cubicBezTo>
                  <a:lnTo>
                    <a:pt x="777537" y="743083"/>
                  </a:lnTo>
                  <a:cubicBezTo>
                    <a:pt x="777537" y="743083"/>
                    <a:pt x="785439" y="770090"/>
                    <a:pt x="804544" y="783580"/>
                  </a:cubicBezTo>
                  <a:cubicBezTo>
                    <a:pt x="823649" y="797069"/>
                    <a:pt x="829299" y="786966"/>
                    <a:pt x="863062" y="773465"/>
                  </a:cubicBezTo>
                  <a:cubicBezTo>
                    <a:pt x="896826" y="759965"/>
                    <a:pt x="900195" y="723938"/>
                    <a:pt x="900195" y="723938"/>
                  </a:cubicBezTo>
                  <a:cubicBezTo>
                    <a:pt x="900195" y="723938"/>
                    <a:pt x="870942" y="727325"/>
                    <a:pt x="861945" y="723938"/>
                  </a:cubicBezTo>
                  <a:cubicBezTo>
                    <a:pt x="852948" y="720552"/>
                    <a:pt x="879950" y="704805"/>
                    <a:pt x="879950" y="704805"/>
                  </a:cubicBezTo>
                  <a:lnTo>
                    <a:pt x="894551" y="685671"/>
                  </a:lnTo>
                  <a:lnTo>
                    <a:pt x="847281" y="685671"/>
                  </a:lnTo>
                  <a:cubicBezTo>
                    <a:pt x="847281" y="685671"/>
                    <a:pt x="804522" y="668801"/>
                    <a:pt x="809026" y="666662"/>
                  </a:cubicBezTo>
                  <a:cubicBezTo>
                    <a:pt x="813530" y="664523"/>
                    <a:pt x="823649" y="665420"/>
                    <a:pt x="849539" y="666549"/>
                  </a:cubicBezTo>
                  <a:cubicBezTo>
                    <a:pt x="865585" y="667113"/>
                    <a:pt x="881598" y="664737"/>
                    <a:pt x="896792" y="659539"/>
                  </a:cubicBezTo>
                  <a:cubicBezTo>
                    <a:pt x="890561" y="656959"/>
                    <a:pt x="884172" y="654792"/>
                    <a:pt x="877658" y="653037"/>
                  </a:cubicBezTo>
                  <a:cubicBezTo>
                    <a:pt x="868656" y="650779"/>
                    <a:pt x="847276" y="633903"/>
                    <a:pt x="842783" y="632786"/>
                  </a:cubicBezTo>
                  <a:cubicBezTo>
                    <a:pt x="838290" y="631668"/>
                    <a:pt x="839397" y="617027"/>
                    <a:pt x="851786" y="614781"/>
                  </a:cubicBezTo>
                  <a:cubicBezTo>
                    <a:pt x="864174" y="612535"/>
                    <a:pt x="909175" y="653031"/>
                    <a:pt x="913679" y="657541"/>
                  </a:cubicBezTo>
                  <a:cubicBezTo>
                    <a:pt x="918183" y="662051"/>
                    <a:pt x="932796" y="657541"/>
                    <a:pt x="932796" y="657541"/>
                  </a:cubicBezTo>
                  <a:lnTo>
                    <a:pt x="974444" y="615893"/>
                  </a:lnTo>
                  <a:lnTo>
                    <a:pt x="1017204" y="570887"/>
                  </a:lnTo>
                  <a:lnTo>
                    <a:pt x="1043076" y="519124"/>
                  </a:lnTo>
                  <a:lnTo>
                    <a:pt x="1045334" y="459489"/>
                  </a:lnTo>
                  <a:lnTo>
                    <a:pt x="1063356" y="411085"/>
                  </a:lnTo>
                  <a:cubicBezTo>
                    <a:pt x="1063356" y="411085"/>
                    <a:pt x="1091475" y="348074"/>
                    <a:pt x="1095984" y="330069"/>
                  </a:cubicBezTo>
                  <a:cubicBezTo>
                    <a:pt x="1100494" y="312064"/>
                    <a:pt x="1095978" y="262560"/>
                    <a:pt x="1080243" y="219800"/>
                  </a:cubicBezTo>
                  <a:close/>
                </a:path>
              </a:pathLst>
            </a:custGeom>
            <a:solidFill>
              <a:srgbClr val="A2C4C9"/>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nvGrpSpPr>
            <p:cNvPr id="356" name="Google Shape;356;p55"/>
            <p:cNvGrpSpPr/>
            <p:nvPr/>
          </p:nvGrpSpPr>
          <p:grpSpPr>
            <a:xfrm>
              <a:off x="6521935" y="3206759"/>
              <a:ext cx="923088" cy="784024"/>
              <a:chOff x="6311299" y="5041538"/>
              <a:chExt cx="1427824" cy="1015707"/>
            </a:xfrm>
          </p:grpSpPr>
          <p:sp>
            <p:nvSpPr>
              <p:cNvPr id="357" name="Google Shape;357;p55"/>
              <p:cNvSpPr/>
              <p:nvPr/>
            </p:nvSpPr>
            <p:spPr>
              <a:xfrm>
                <a:off x="6471694" y="5936000"/>
                <a:ext cx="203989" cy="121245"/>
              </a:xfrm>
              <a:custGeom>
                <a:avLst/>
                <a:gdLst/>
                <a:ahLst/>
                <a:cxnLst/>
                <a:rect l="l" t="t" r="r" b="b"/>
                <a:pathLst>
                  <a:path w="203989" h="121245" extrusionOk="0">
                    <a:moveTo>
                      <a:pt x="153540" y="21902"/>
                    </a:moveTo>
                    <a:lnTo>
                      <a:pt x="191204" y="39873"/>
                    </a:lnTo>
                    <a:lnTo>
                      <a:pt x="204123" y="57302"/>
                    </a:lnTo>
                    <a:cubicBezTo>
                      <a:pt x="189917" y="62139"/>
                      <a:pt x="177026" y="70215"/>
                      <a:pt x="166477" y="80894"/>
                    </a:cubicBezTo>
                    <a:cubicBezTo>
                      <a:pt x="148489" y="98882"/>
                      <a:pt x="152423" y="110114"/>
                      <a:pt x="152423" y="110114"/>
                    </a:cubicBezTo>
                    <a:cubicBezTo>
                      <a:pt x="140378" y="114844"/>
                      <a:pt x="127978" y="118603"/>
                      <a:pt x="115335" y="121362"/>
                    </a:cubicBezTo>
                    <a:cubicBezTo>
                      <a:pt x="106344" y="123400"/>
                      <a:pt x="97398" y="117762"/>
                      <a:pt x="95366" y="108771"/>
                    </a:cubicBezTo>
                    <a:cubicBezTo>
                      <a:pt x="95254" y="108285"/>
                      <a:pt x="95169" y="107800"/>
                      <a:pt x="95101" y="107309"/>
                    </a:cubicBezTo>
                    <a:cubicBezTo>
                      <a:pt x="95101" y="107309"/>
                      <a:pt x="58567" y="73021"/>
                      <a:pt x="46765" y="64594"/>
                    </a:cubicBezTo>
                    <a:cubicBezTo>
                      <a:pt x="34963" y="56167"/>
                      <a:pt x="133" y="64594"/>
                      <a:pt x="133" y="64594"/>
                    </a:cubicBezTo>
                    <a:lnTo>
                      <a:pt x="36668" y="35933"/>
                    </a:lnTo>
                    <a:lnTo>
                      <a:pt x="69251" y="28635"/>
                    </a:lnTo>
                    <a:lnTo>
                      <a:pt x="115341" y="533"/>
                    </a:lnTo>
                    <a:cubicBezTo>
                      <a:pt x="122080" y="7854"/>
                      <a:pt x="153540" y="21902"/>
                      <a:pt x="153540" y="21902"/>
                    </a:cubicBezTo>
                    <a:close/>
                  </a:path>
                </a:pathLst>
              </a:custGeom>
              <a:solidFill>
                <a:srgbClr val="FFC000"/>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358" name="Google Shape;358;p55"/>
              <p:cNvSpPr/>
              <p:nvPr/>
            </p:nvSpPr>
            <p:spPr>
              <a:xfrm>
                <a:off x="6707726" y="5900605"/>
                <a:ext cx="15724" cy="25802"/>
              </a:xfrm>
              <a:custGeom>
                <a:avLst/>
                <a:gdLst/>
                <a:ahLst/>
                <a:cxnLst/>
                <a:rect l="l" t="t" r="r" b="b"/>
                <a:pathLst>
                  <a:path w="15724" h="25802" extrusionOk="0">
                    <a:moveTo>
                      <a:pt x="15885" y="24122"/>
                    </a:moveTo>
                    <a:cubicBezTo>
                      <a:pt x="15885" y="24122"/>
                      <a:pt x="13063" y="529"/>
                      <a:pt x="8587" y="529"/>
                    </a:cubicBezTo>
                    <a:cubicBezTo>
                      <a:pt x="4111" y="529"/>
                      <a:pt x="160" y="20763"/>
                      <a:pt x="160" y="20763"/>
                    </a:cubicBezTo>
                    <a:cubicBezTo>
                      <a:pt x="1853" y="30878"/>
                      <a:pt x="15885" y="24122"/>
                      <a:pt x="15885" y="24122"/>
                    </a:cubicBezTo>
                    <a:close/>
                  </a:path>
                </a:pathLst>
              </a:custGeom>
              <a:solidFill>
                <a:srgbClr val="00A499"/>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359" name="Google Shape;359;p55"/>
              <p:cNvSpPr/>
              <p:nvPr/>
            </p:nvSpPr>
            <p:spPr>
              <a:xfrm>
                <a:off x="6311299" y="5041538"/>
                <a:ext cx="1427824" cy="919561"/>
              </a:xfrm>
              <a:custGeom>
                <a:avLst/>
                <a:gdLst/>
                <a:ahLst/>
                <a:cxnLst/>
                <a:rect l="l" t="t" r="r" b="b"/>
                <a:pathLst>
                  <a:path w="1427824" h="919561" extrusionOk="0">
                    <a:moveTo>
                      <a:pt x="1427288" y="501379"/>
                    </a:moveTo>
                    <a:cubicBezTo>
                      <a:pt x="1432932" y="496863"/>
                      <a:pt x="1400270" y="495735"/>
                      <a:pt x="1392396" y="495735"/>
                    </a:cubicBezTo>
                    <a:cubicBezTo>
                      <a:pt x="1384522" y="495735"/>
                      <a:pt x="1357504" y="493477"/>
                      <a:pt x="1337253" y="493477"/>
                    </a:cubicBezTo>
                    <a:cubicBezTo>
                      <a:pt x="1320812" y="494459"/>
                      <a:pt x="1304562" y="497484"/>
                      <a:pt x="1288866" y="502479"/>
                    </a:cubicBezTo>
                    <a:cubicBezTo>
                      <a:pt x="1288866" y="502479"/>
                      <a:pt x="1253974" y="508123"/>
                      <a:pt x="1244971" y="512639"/>
                    </a:cubicBezTo>
                    <a:cubicBezTo>
                      <a:pt x="1235969" y="517154"/>
                      <a:pt x="1190963" y="512639"/>
                      <a:pt x="1190963" y="512639"/>
                    </a:cubicBezTo>
                    <a:cubicBezTo>
                      <a:pt x="1190963" y="512639"/>
                      <a:pt x="1161709" y="511459"/>
                      <a:pt x="1144822" y="512594"/>
                    </a:cubicBezTo>
                    <a:cubicBezTo>
                      <a:pt x="1127935" y="513728"/>
                      <a:pt x="1143693" y="492771"/>
                      <a:pt x="1143693" y="492771"/>
                    </a:cubicBezTo>
                    <a:lnTo>
                      <a:pt x="1185324" y="492771"/>
                    </a:lnTo>
                    <a:cubicBezTo>
                      <a:pt x="1185324" y="492771"/>
                      <a:pt x="1210085" y="486704"/>
                      <a:pt x="1203329" y="486704"/>
                    </a:cubicBezTo>
                    <a:cubicBezTo>
                      <a:pt x="1196573" y="486704"/>
                      <a:pt x="1160569" y="457451"/>
                      <a:pt x="1147057" y="449566"/>
                    </a:cubicBezTo>
                    <a:cubicBezTo>
                      <a:pt x="1133545" y="441681"/>
                      <a:pt x="1142542" y="451823"/>
                      <a:pt x="1136943" y="456339"/>
                    </a:cubicBezTo>
                    <a:cubicBezTo>
                      <a:pt x="1132038" y="461063"/>
                      <a:pt x="1129199" y="467537"/>
                      <a:pt x="1129041" y="474343"/>
                    </a:cubicBezTo>
                    <a:cubicBezTo>
                      <a:pt x="1129041" y="478859"/>
                      <a:pt x="1126783" y="491231"/>
                      <a:pt x="1109924" y="492444"/>
                    </a:cubicBezTo>
                    <a:cubicBezTo>
                      <a:pt x="1093065" y="493658"/>
                      <a:pt x="1081789" y="491231"/>
                      <a:pt x="1070540" y="492365"/>
                    </a:cubicBezTo>
                    <a:cubicBezTo>
                      <a:pt x="1063801" y="493087"/>
                      <a:pt x="1057750" y="488205"/>
                      <a:pt x="1057028" y="481466"/>
                    </a:cubicBezTo>
                    <a:cubicBezTo>
                      <a:pt x="1056937" y="480597"/>
                      <a:pt x="1056937" y="479722"/>
                      <a:pt x="1057028" y="478853"/>
                    </a:cubicBezTo>
                    <a:cubicBezTo>
                      <a:pt x="1057508" y="472379"/>
                      <a:pt x="1058642" y="465968"/>
                      <a:pt x="1060414" y="459720"/>
                    </a:cubicBezTo>
                    <a:cubicBezTo>
                      <a:pt x="1061543" y="456333"/>
                      <a:pt x="1089668" y="452946"/>
                      <a:pt x="1113294" y="451852"/>
                    </a:cubicBezTo>
                    <a:cubicBezTo>
                      <a:pt x="1136920" y="450757"/>
                      <a:pt x="1115552" y="447336"/>
                      <a:pt x="1114423" y="441692"/>
                    </a:cubicBezTo>
                    <a:cubicBezTo>
                      <a:pt x="1113294" y="436048"/>
                      <a:pt x="1099799" y="424822"/>
                      <a:pt x="1069417" y="421441"/>
                    </a:cubicBezTo>
                    <a:cubicBezTo>
                      <a:pt x="1039034" y="418060"/>
                      <a:pt x="1045790" y="420312"/>
                      <a:pt x="1041281" y="420312"/>
                    </a:cubicBezTo>
                    <a:cubicBezTo>
                      <a:pt x="1036771" y="420312"/>
                      <a:pt x="1028903" y="434936"/>
                      <a:pt x="1028903" y="434936"/>
                    </a:cubicBezTo>
                    <a:cubicBezTo>
                      <a:pt x="1028903" y="434936"/>
                      <a:pt x="1009770" y="436065"/>
                      <a:pt x="1006406" y="425934"/>
                    </a:cubicBezTo>
                    <a:cubicBezTo>
                      <a:pt x="1006061" y="425003"/>
                      <a:pt x="1005548" y="424145"/>
                      <a:pt x="1004893" y="423400"/>
                    </a:cubicBezTo>
                    <a:lnTo>
                      <a:pt x="990732" y="437662"/>
                    </a:lnTo>
                    <a:lnTo>
                      <a:pt x="946522" y="439863"/>
                    </a:lnTo>
                    <a:cubicBezTo>
                      <a:pt x="929871" y="441664"/>
                      <a:pt x="913526" y="445626"/>
                      <a:pt x="897897" y="451654"/>
                    </a:cubicBezTo>
                    <a:cubicBezTo>
                      <a:pt x="866222" y="462711"/>
                      <a:pt x="883894" y="495864"/>
                      <a:pt x="875067" y="517233"/>
                    </a:cubicBezTo>
                    <a:cubicBezTo>
                      <a:pt x="866240" y="538602"/>
                      <a:pt x="865472" y="538596"/>
                      <a:pt x="857384" y="548174"/>
                    </a:cubicBezTo>
                    <a:cubicBezTo>
                      <a:pt x="849296" y="557752"/>
                      <a:pt x="835270" y="548174"/>
                      <a:pt x="833803" y="536383"/>
                    </a:cubicBezTo>
                    <a:cubicBezTo>
                      <a:pt x="832335" y="524593"/>
                      <a:pt x="811706" y="524593"/>
                      <a:pt x="791805" y="529046"/>
                    </a:cubicBezTo>
                    <a:cubicBezTo>
                      <a:pt x="771904" y="533499"/>
                      <a:pt x="764544" y="553361"/>
                      <a:pt x="757184" y="541570"/>
                    </a:cubicBezTo>
                    <a:cubicBezTo>
                      <a:pt x="749824" y="529780"/>
                      <a:pt x="741713" y="529046"/>
                      <a:pt x="741713" y="529046"/>
                    </a:cubicBezTo>
                    <a:cubicBezTo>
                      <a:pt x="741713" y="529046"/>
                      <a:pt x="722523" y="508417"/>
                      <a:pt x="714452" y="504731"/>
                    </a:cubicBezTo>
                    <a:cubicBezTo>
                      <a:pt x="706381" y="501046"/>
                      <a:pt x="691605" y="519468"/>
                      <a:pt x="691605" y="519468"/>
                    </a:cubicBezTo>
                    <a:cubicBezTo>
                      <a:pt x="690069" y="511933"/>
                      <a:pt x="689087" y="504297"/>
                      <a:pt x="688658" y="496621"/>
                    </a:cubicBezTo>
                    <a:cubicBezTo>
                      <a:pt x="688658" y="488510"/>
                      <a:pt x="673922" y="481884"/>
                      <a:pt x="648145" y="459053"/>
                    </a:cubicBezTo>
                    <a:cubicBezTo>
                      <a:pt x="622368" y="436223"/>
                      <a:pt x="617204" y="436206"/>
                      <a:pt x="617204" y="436206"/>
                    </a:cubicBezTo>
                    <a:lnTo>
                      <a:pt x="610578" y="338224"/>
                    </a:lnTo>
                    <a:lnTo>
                      <a:pt x="610832" y="338190"/>
                    </a:lnTo>
                    <a:lnTo>
                      <a:pt x="586855" y="304495"/>
                    </a:lnTo>
                    <a:lnTo>
                      <a:pt x="569172" y="257129"/>
                    </a:lnTo>
                    <a:lnTo>
                      <a:pt x="528755" y="224913"/>
                    </a:lnTo>
                    <a:lnTo>
                      <a:pt x="512951" y="193972"/>
                    </a:lnTo>
                    <a:cubicBezTo>
                      <a:pt x="512951" y="193972"/>
                      <a:pt x="568523" y="214172"/>
                      <a:pt x="569799" y="210379"/>
                    </a:cubicBezTo>
                    <a:cubicBezTo>
                      <a:pt x="571074" y="206586"/>
                      <a:pt x="585602" y="186386"/>
                      <a:pt x="569161" y="170599"/>
                    </a:cubicBezTo>
                    <a:cubicBezTo>
                      <a:pt x="552720" y="154813"/>
                      <a:pt x="478206" y="108706"/>
                      <a:pt x="474430" y="91655"/>
                    </a:cubicBezTo>
                    <a:cubicBezTo>
                      <a:pt x="470654" y="74604"/>
                      <a:pt x="448524" y="67645"/>
                      <a:pt x="448524" y="67645"/>
                    </a:cubicBezTo>
                    <a:lnTo>
                      <a:pt x="413790" y="47445"/>
                    </a:lnTo>
                    <a:lnTo>
                      <a:pt x="360735" y="77765"/>
                    </a:lnTo>
                    <a:cubicBezTo>
                      <a:pt x="360735" y="77765"/>
                      <a:pt x="348103" y="96069"/>
                      <a:pt x="332949" y="97327"/>
                    </a:cubicBezTo>
                    <a:cubicBezTo>
                      <a:pt x="317794" y="98586"/>
                      <a:pt x="276739" y="93551"/>
                      <a:pt x="276739" y="93551"/>
                    </a:cubicBezTo>
                    <a:lnTo>
                      <a:pt x="295043" y="20280"/>
                    </a:lnTo>
                    <a:cubicBezTo>
                      <a:pt x="289292" y="13834"/>
                      <a:pt x="283185" y="7727"/>
                      <a:pt x="276739" y="1976"/>
                    </a:cubicBezTo>
                    <a:cubicBezTo>
                      <a:pt x="269153" y="-4352"/>
                      <a:pt x="248315" y="10803"/>
                      <a:pt x="248315" y="10803"/>
                    </a:cubicBezTo>
                    <a:cubicBezTo>
                      <a:pt x="244601" y="19151"/>
                      <a:pt x="238715" y="26353"/>
                      <a:pt x="231270" y="31658"/>
                    </a:cubicBezTo>
                    <a:cubicBezTo>
                      <a:pt x="220546" y="37968"/>
                      <a:pt x="199053" y="84075"/>
                      <a:pt x="193370" y="93551"/>
                    </a:cubicBezTo>
                    <a:cubicBezTo>
                      <a:pt x="187686" y="103028"/>
                      <a:pt x="146004" y="132699"/>
                      <a:pt x="137798" y="141526"/>
                    </a:cubicBezTo>
                    <a:cubicBezTo>
                      <a:pt x="129591" y="150354"/>
                      <a:pt x="118218" y="234999"/>
                      <a:pt x="118218" y="257733"/>
                    </a:cubicBezTo>
                    <a:cubicBezTo>
                      <a:pt x="118218" y="280468"/>
                      <a:pt x="133373" y="272899"/>
                      <a:pt x="130218" y="291846"/>
                    </a:cubicBezTo>
                    <a:cubicBezTo>
                      <a:pt x="127063" y="310794"/>
                      <a:pt x="111276" y="291846"/>
                      <a:pt x="118218" y="327850"/>
                    </a:cubicBezTo>
                    <a:cubicBezTo>
                      <a:pt x="122299" y="349230"/>
                      <a:pt x="128428" y="370164"/>
                      <a:pt x="136528" y="390370"/>
                    </a:cubicBezTo>
                    <a:lnTo>
                      <a:pt x="175066" y="435839"/>
                    </a:lnTo>
                    <a:lnTo>
                      <a:pt x="188324" y="468688"/>
                    </a:lnTo>
                    <a:lnTo>
                      <a:pt x="176324" y="498991"/>
                    </a:lnTo>
                    <a:lnTo>
                      <a:pt x="196525" y="505318"/>
                    </a:lnTo>
                    <a:lnTo>
                      <a:pt x="194008" y="528691"/>
                    </a:lnTo>
                    <a:lnTo>
                      <a:pt x="173169" y="568470"/>
                    </a:lnTo>
                    <a:lnTo>
                      <a:pt x="146371" y="592464"/>
                    </a:lnTo>
                    <a:lnTo>
                      <a:pt x="108742" y="589309"/>
                    </a:lnTo>
                    <a:cubicBezTo>
                      <a:pt x="108742" y="589309"/>
                      <a:pt x="124545" y="629105"/>
                      <a:pt x="127684" y="653087"/>
                    </a:cubicBezTo>
                    <a:cubicBezTo>
                      <a:pt x="130822" y="677069"/>
                      <a:pt x="152314" y="735186"/>
                      <a:pt x="152314" y="735186"/>
                    </a:cubicBezTo>
                    <a:cubicBezTo>
                      <a:pt x="152314" y="735186"/>
                      <a:pt x="148539" y="757921"/>
                      <a:pt x="139694" y="767403"/>
                    </a:cubicBezTo>
                    <a:cubicBezTo>
                      <a:pt x="130850" y="776885"/>
                      <a:pt x="128970" y="782557"/>
                      <a:pt x="114425" y="777506"/>
                    </a:cubicBezTo>
                    <a:cubicBezTo>
                      <a:pt x="99881" y="772455"/>
                      <a:pt x="32326" y="742134"/>
                      <a:pt x="19695" y="747186"/>
                    </a:cubicBezTo>
                    <a:cubicBezTo>
                      <a:pt x="7063" y="752237"/>
                      <a:pt x="115" y="769299"/>
                      <a:pt x="115" y="769299"/>
                    </a:cubicBezTo>
                    <a:lnTo>
                      <a:pt x="39895" y="793930"/>
                    </a:lnTo>
                    <a:cubicBezTo>
                      <a:pt x="39895" y="793930"/>
                      <a:pt x="64526" y="778782"/>
                      <a:pt x="59474" y="798982"/>
                    </a:cubicBezTo>
                    <a:cubicBezTo>
                      <a:pt x="56302" y="810299"/>
                      <a:pt x="57200" y="822371"/>
                      <a:pt x="62008" y="833095"/>
                    </a:cubicBezTo>
                    <a:lnTo>
                      <a:pt x="65801" y="850140"/>
                    </a:lnTo>
                    <a:cubicBezTo>
                      <a:pt x="65677" y="857732"/>
                      <a:pt x="66958" y="865284"/>
                      <a:pt x="69577" y="872412"/>
                    </a:cubicBezTo>
                    <a:cubicBezTo>
                      <a:pt x="73393" y="881166"/>
                      <a:pt x="79240" y="888876"/>
                      <a:pt x="86639" y="894909"/>
                    </a:cubicBezTo>
                    <a:lnTo>
                      <a:pt x="105564" y="911565"/>
                    </a:lnTo>
                    <a:cubicBezTo>
                      <a:pt x="106569" y="910679"/>
                      <a:pt x="107528" y="909737"/>
                      <a:pt x="108431" y="908743"/>
                    </a:cubicBezTo>
                    <a:lnTo>
                      <a:pt x="146382" y="919992"/>
                    </a:lnTo>
                    <a:lnTo>
                      <a:pt x="165821" y="909878"/>
                    </a:lnTo>
                    <a:cubicBezTo>
                      <a:pt x="179513" y="899069"/>
                      <a:pt x="195187" y="891038"/>
                      <a:pt x="211962" y="886234"/>
                    </a:cubicBezTo>
                    <a:cubicBezTo>
                      <a:pt x="227788" y="882408"/>
                      <a:pt x="243236" y="877136"/>
                      <a:pt x="258102" y="870493"/>
                    </a:cubicBezTo>
                    <a:cubicBezTo>
                      <a:pt x="262617" y="868235"/>
                      <a:pt x="251329" y="846850"/>
                      <a:pt x="242344" y="842357"/>
                    </a:cubicBezTo>
                    <a:cubicBezTo>
                      <a:pt x="233358" y="837864"/>
                      <a:pt x="201830" y="800709"/>
                      <a:pt x="201830" y="796216"/>
                    </a:cubicBezTo>
                    <a:cubicBezTo>
                      <a:pt x="201830" y="791724"/>
                      <a:pt x="261477" y="820977"/>
                      <a:pt x="278353" y="833355"/>
                    </a:cubicBezTo>
                    <a:cubicBezTo>
                      <a:pt x="295229" y="845732"/>
                      <a:pt x="333496" y="885117"/>
                      <a:pt x="333496" y="885117"/>
                    </a:cubicBezTo>
                    <a:lnTo>
                      <a:pt x="333496" y="836730"/>
                    </a:lnTo>
                    <a:lnTo>
                      <a:pt x="369500" y="841245"/>
                    </a:lnTo>
                    <a:lnTo>
                      <a:pt x="356005" y="869381"/>
                    </a:lnTo>
                    <a:lnTo>
                      <a:pt x="356005" y="894142"/>
                    </a:lnTo>
                    <a:cubicBezTo>
                      <a:pt x="356005" y="894142"/>
                      <a:pt x="366119" y="881764"/>
                      <a:pt x="369500" y="878384"/>
                    </a:cubicBezTo>
                    <a:cubicBezTo>
                      <a:pt x="372881" y="875003"/>
                      <a:pt x="377402" y="849130"/>
                      <a:pt x="380789" y="842380"/>
                    </a:cubicBezTo>
                    <a:cubicBezTo>
                      <a:pt x="384175" y="835629"/>
                      <a:pt x="405532" y="841251"/>
                      <a:pt x="405532" y="841251"/>
                    </a:cubicBezTo>
                    <a:lnTo>
                      <a:pt x="438178" y="848024"/>
                    </a:lnTo>
                    <a:lnTo>
                      <a:pt x="444917" y="873897"/>
                    </a:lnTo>
                    <a:cubicBezTo>
                      <a:pt x="442027" y="878451"/>
                      <a:pt x="439758" y="883379"/>
                      <a:pt x="438178" y="888537"/>
                    </a:cubicBezTo>
                    <a:cubicBezTo>
                      <a:pt x="438178" y="891924"/>
                      <a:pt x="457295" y="909917"/>
                      <a:pt x="460675" y="909917"/>
                    </a:cubicBezTo>
                    <a:cubicBezTo>
                      <a:pt x="464056" y="909917"/>
                      <a:pt x="492187" y="899758"/>
                      <a:pt x="492187" y="899758"/>
                    </a:cubicBezTo>
                    <a:lnTo>
                      <a:pt x="522569" y="887380"/>
                    </a:lnTo>
                    <a:lnTo>
                      <a:pt x="569838" y="866000"/>
                    </a:lnTo>
                    <a:lnTo>
                      <a:pt x="647473" y="862614"/>
                    </a:lnTo>
                    <a:lnTo>
                      <a:pt x="732965" y="846861"/>
                    </a:lnTo>
                    <a:lnTo>
                      <a:pt x="819619" y="876126"/>
                    </a:lnTo>
                    <a:lnTo>
                      <a:pt x="863496" y="896377"/>
                    </a:lnTo>
                    <a:lnTo>
                      <a:pt x="918640" y="909889"/>
                    </a:lnTo>
                    <a:lnTo>
                      <a:pt x="971536" y="851371"/>
                    </a:lnTo>
                    <a:cubicBezTo>
                      <a:pt x="971536" y="851371"/>
                      <a:pt x="1054815" y="842368"/>
                      <a:pt x="1063818" y="841211"/>
                    </a:cubicBezTo>
                    <a:cubicBezTo>
                      <a:pt x="1072820" y="840054"/>
                      <a:pt x="1087444" y="822078"/>
                      <a:pt x="1087444" y="822078"/>
                    </a:cubicBezTo>
                    <a:lnTo>
                      <a:pt x="1107695" y="811963"/>
                    </a:lnTo>
                    <a:lnTo>
                      <a:pt x="1141453" y="775943"/>
                    </a:lnTo>
                    <a:cubicBezTo>
                      <a:pt x="1141453" y="775943"/>
                      <a:pt x="1180837" y="787231"/>
                      <a:pt x="1196596" y="793964"/>
                    </a:cubicBezTo>
                    <a:cubicBezTo>
                      <a:pt x="1212354" y="800698"/>
                      <a:pt x="1212354" y="799608"/>
                      <a:pt x="1219110" y="782676"/>
                    </a:cubicBezTo>
                    <a:cubicBezTo>
                      <a:pt x="1225866" y="765744"/>
                      <a:pt x="1214595" y="753423"/>
                      <a:pt x="1229224" y="735424"/>
                    </a:cubicBezTo>
                    <a:cubicBezTo>
                      <a:pt x="1243854" y="717424"/>
                      <a:pt x="1293364" y="691529"/>
                      <a:pt x="1293364" y="691529"/>
                    </a:cubicBezTo>
                    <a:cubicBezTo>
                      <a:pt x="1293364" y="691529"/>
                      <a:pt x="1346255" y="664556"/>
                      <a:pt x="1358633" y="662298"/>
                    </a:cubicBezTo>
                    <a:cubicBezTo>
                      <a:pt x="1371010" y="660041"/>
                      <a:pt x="1400264" y="622914"/>
                      <a:pt x="1400264" y="622914"/>
                    </a:cubicBezTo>
                    <a:cubicBezTo>
                      <a:pt x="1400264" y="622914"/>
                      <a:pt x="1409266" y="580154"/>
                      <a:pt x="1412641" y="565524"/>
                    </a:cubicBezTo>
                    <a:cubicBezTo>
                      <a:pt x="1416017" y="550895"/>
                      <a:pt x="1395771" y="544144"/>
                      <a:pt x="1395771" y="544144"/>
                    </a:cubicBezTo>
                    <a:cubicBezTo>
                      <a:pt x="1397600" y="536519"/>
                      <a:pt x="1399858" y="529001"/>
                      <a:pt x="1402544" y="521636"/>
                    </a:cubicBezTo>
                    <a:cubicBezTo>
                      <a:pt x="1404773" y="517137"/>
                      <a:pt x="1421644" y="505888"/>
                      <a:pt x="1427288" y="501379"/>
                    </a:cubicBezTo>
                    <a:close/>
                  </a:path>
                </a:pathLst>
              </a:custGeom>
              <a:solidFill>
                <a:srgbClr val="FFC000"/>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sp>
          <p:nvSpPr>
            <p:cNvPr id="360" name="Google Shape;360;p55"/>
            <p:cNvSpPr/>
            <p:nvPr/>
          </p:nvSpPr>
          <p:spPr>
            <a:xfrm>
              <a:off x="6916582" y="3437680"/>
              <a:ext cx="255326" cy="195510"/>
            </a:xfrm>
            <a:custGeom>
              <a:avLst/>
              <a:gdLst/>
              <a:ahLst/>
              <a:cxnLst/>
              <a:rect l="l" t="t" r="r" b="b"/>
              <a:pathLst>
                <a:path w="394326" h="253088" extrusionOk="0">
                  <a:moveTo>
                    <a:pt x="380333" y="139163"/>
                  </a:moveTo>
                  <a:lnTo>
                    <a:pt x="394511" y="124968"/>
                  </a:lnTo>
                  <a:cubicBezTo>
                    <a:pt x="389302" y="118528"/>
                    <a:pt x="375762" y="122660"/>
                    <a:pt x="375762" y="119629"/>
                  </a:cubicBezTo>
                  <a:cubicBezTo>
                    <a:pt x="378070" y="113335"/>
                    <a:pt x="381123" y="107347"/>
                    <a:pt x="384860" y="101782"/>
                  </a:cubicBezTo>
                  <a:cubicBezTo>
                    <a:pt x="372443" y="96347"/>
                    <a:pt x="359320" y="88654"/>
                    <a:pt x="356024" y="79476"/>
                  </a:cubicBezTo>
                  <a:cubicBezTo>
                    <a:pt x="349381" y="61060"/>
                    <a:pt x="300757" y="44122"/>
                    <a:pt x="300757" y="44122"/>
                  </a:cubicBezTo>
                  <a:cubicBezTo>
                    <a:pt x="300757" y="44122"/>
                    <a:pt x="264668" y="40425"/>
                    <a:pt x="258776" y="38957"/>
                  </a:cubicBezTo>
                  <a:cubicBezTo>
                    <a:pt x="252883" y="37490"/>
                    <a:pt x="213098" y="36745"/>
                    <a:pt x="211619" y="33065"/>
                  </a:cubicBezTo>
                  <a:cubicBezTo>
                    <a:pt x="210141" y="29385"/>
                    <a:pt x="196149" y="2124"/>
                    <a:pt x="190990" y="645"/>
                  </a:cubicBezTo>
                  <a:cubicBezTo>
                    <a:pt x="185831" y="-834"/>
                    <a:pt x="129108" y="7288"/>
                    <a:pt x="129108" y="7288"/>
                  </a:cubicBezTo>
                  <a:lnTo>
                    <a:pt x="76804" y="30852"/>
                  </a:lnTo>
                  <a:lnTo>
                    <a:pt x="185" y="39697"/>
                  </a:lnTo>
                  <a:lnTo>
                    <a:pt x="6811" y="137679"/>
                  </a:lnTo>
                  <a:cubicBezTo>
                    <a:pt x="6811" y="137679"/>
                    <a:pt x="11975" y="137679"/>
                    <a:pt x="37752" y="160526"/>
                  </a:cubicBezTo>
                  <a:cubicBezTo>
                    <a:pt x="63529" y="183373"/>
                    <a:pt x="78265" y="189983"/>
                    <a:pt x="78265" y="198093"/>
                  </a:cubicBezTo>
                  <a:cubicBezTo>
                    <a:pt x="78695" y="205769"/>
                    <a:pt x="79677" y="213406"/>
                    <a:pt x="81212" y="220941"/>
                  </a:cubicBezTo>
                  <a:cubicBezTo>
                    <a:pt x="81212" y="220941"/>
                    <a:pt x="95948" y="202524"/>
                    <a:pt x="104059" y="206204"/>
                  </a:cubicBezTo>
                  <a:cubicBezTo>
                    <a:pt x="112170" y="209884"/>
                    <a:pt x="131320" y="230519"/>
                    <a:pt x="131320" y="230519"/>
                  </a:cubicBezTo>
                  <a:cubicBezTo>
                    <a:pt x="131320" y="230519"/>
                    <a:pt x="139414" y="231252"/>
                    <a:pt x="146791" y="243043"/>
                  </a:cubicBezTo>
                  <a:cubicBezTo>
                    <a:pt x="154168" y="254834"/>
                    <a:pt x="161528" y="234932"/>
                    <a:pt x="181412" y="230519"/>
                  </a:cubicBezTo>
                  <a:cubicBezTo>
                    <a:pt x="201296" y="226105"/>
                    <a:pt x="221925" y="226088"/>
                    <a:pt x="223410" y="237856"/>
                  </a:cubicBezTo>
                  <a:cubicBezTo>
                    <a:pt x="224894" y="249624"/>
                    <a:pt x="238880" y="259219"/>
                    <a:pt x="246991" y="249647"/>
                  </a:cubicBezTo>
                  <a:cubicBezTo>
                    <a:pt x="255101" y="240074"/>
                    <a:pt x="255835" y="240052"/>
                    <a:pt x="264674" y="218706"/>
                  </a:cubicBezTo>
                  <a:cubicBezTo>
                    <a:pt x="273513" y="197360"/>
                    <a:pt x="255830" y="164189"/>
                    <a:pt x="287504" y="153132"/>
                  </a:cubicBezTo>
                  <a:cubicBezTo>
                    <a:pt x="303133" y="147104"/>
                    <a:pt x="319478" y="143142"/>
                    <a:pt x="336129" y="141342"/>
                  </a:cubicBezTo>
                  <a:close/>
                </a:path>
              </a:pathLst>
            </a:custGeom>
            <a:solidFill>
              <a:srgbClr val="03A298"/>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361" name="Google Shape;361;p55"/>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rgbClr val="FFFFFF"/>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362" name="Google Shape;362;p55"/>
            <p:cNvSpPr/>
            <p:nvPr/>
          </p:nvSpPr>
          <p:spPr>
            <a:xfrm>
              <a:off x="6195217" y="2659292"/>
              <a:ext cx="536605" cy="699428"/>
            </a:xfrm>
            <a:custGeom>
              <a:avLst/>
              <a:gdLst/>
              <a:ahLst/>
              <a:cxnLst/>
              <a:rect l="l" t="t" r="r" b="b"/>
              <a:pathLst>
                <a:path w="828733" h="905408" extrusionOk="0">
                  <a:moveTo>
                    <a:pt x="805887" y="510336"/>
                  </a:moveTo>
                  <a:cubicBezTo>
                    <a:pt x="799531" y="502688"/>
                    <a:pt x="763268" y="480422"/>
                    <a:pt x="763268" y="480422"/>
                  </a:cubicBezTo>
                  <a:cubicBezTo>
                    <a:pt x="763268" y="480422"/>
                    <a:pt x="681202" y="435269"/>
                    <a:pt x="681840" y="419341"/>
                  </a:cubicBezTo>
                  <a:cubicBezTo>
                    <a:pt x="682478" y="403413"/>
                    <a:pt x="669750" y="350003"/>
                    <a:pt x="669750" y="350003"/>
                  </a:cubicBezTo>
                  <a:cubicBezTo>
                    <a:pt x="669750" y="350003"/>
                    <a:pt x="623311" y="351916"/>
                    <a:pt x="620759" y="328380"/>
                  </a:cubicBezTo>
                  <a:cubicBezTo>
                    <a:pt x="618208" y="304844"/>
                    <a:pt x="627132" y="296564"/>
                    <a:pt x="627132" y="296564"/>
                  </a:cubicBezTo>
                  <a:cubicBezTo>
                    <a:pt x="627132" y="296564"/>
                    <a:pt x="653309" y="274930"/>
                    <a:pt x="651667" y="261571"/>
                  </a:cubicBezTo>
                  <a:cubicBezTo>
                    <a:pt x="650024" y="248211"/>
                    <a:pt x="665924" y="248843"/>
                    <a:pt x="641756" y="244396"/>
                  </a:cubicBezTo>
                  <a:cubicBezTo>
                    <a:pt x="617587" y="239948"/>
                    <a:pt x="585134" y="234236"/>
                    <a:pt x="583858" y="231030"/>
                  </a:cubicBezTo>
                  <a:cubicBezTo>
                    <a:pt x="582583" y="227825"/>
                    <a:pt x="552697" y="219573"/>
                    <a:pt x="552697" y="219573"/>
                  </a:cubicBezTo>
                  <a:cubicBezTo>
                    <a:pt x="552697" y="219573"/>
                    <a:pt x="539969" y="215763"/>
                    <a:pt x="559690" y="186498"/>
                  </a:cubicBezTo>
                  <a:cubicBezTo>
                    <a:pt x="579411" y="157234"/>
                    <a:pt x="587685" y="150235"/>
                    <a:pt x="587685" y="150235"/>
                  </a:cubicBezTo>
                  <a:cubicBezTo>
                    <a:pt x="587685" y="150235"/>
                    <a:pt x="600412" y="133698"/>
                    <a:pt x="595316" y="127342"/>
                  </a:cubicBezTo>
                  <a:cubicBezTo>
                    <a:pt x="586150" y="112182"/>
                    <a:pt x="581313" y="94793"/>
                    <a:pt x="581330" y="77076"/>
                  </a:cubicBezTo>
                  <a:cubicBezTo>
                    <a:pt x="581967" y="56718"/>
                    <a:pt x="578141" y="57350"/>
                    <a:pt x="571170" y="44639"/>
                  </a:cubicBezTo>
                  <a:cubicBezTo>
                    <a:pt x="564200" y="31928"/>
                    <a:pt x="529172" y="28740"/>
                    <a:pt x="523455" y="17282"/>
                  </a:cubicBezTo>
                  <a:cubicBezTo>
                    <a:pt x="521383" y="13156"/>
                    <a:pt x="510151" y="6784"/>
                    <a:pt x="496673" y="350"/>
                  </a:cubicBezTo>
                  <a:lnTo>
                    <a:pt x="496735" y="2043"/>
                  </a:lnTo>
                  <a:cubicBezTo>
                    <a:pt x="496735" y="2043"/>
                    <a:pt x="459196" y="36393"/>
                    <a:pt x="449658" y="40840"/>
                  </a:cubicBezTo>
                  <a:cubicBezTo>
                    <a:pt x="440119" y="45288"/>
                    <a:pt x="405763" y="66922"/>
                    <a:pt x="402580" y="71381"/>
                  </a:cubicBezTo>
                  <a:cubicBezTo>
                    <a:pt x="399397" y="75840"/>
                    <a:pt x="393036" y="91107"/>
                    <a:pt x="384130" y="94911"/>
                  </a:cubicBezTo>
                  <a:cubicBezTo>
                    <a:pt x="375223" y="98715"/>
                    <a:pt x="353606" y="91101"/>
                    <a:pt x="347228" y="101921"/>
                  </a:cubicBezTo>
                  <a:cubicBezTo>
                    <a:pt x="340850" y="112741"/>
                    <a:pt x="343418" y="142627"/>
                    <a:pt x="342149" y="145815"/>
                  </a:cubicBezTo>
                  <a:cubicBezTo>
                    <a:pt x="340879" y="149004"/>
                    <a:pt x="307798" y="157894"/>
                    <a:pt x="299530" y="161055"/>
                  </a:cubicBezTo>
                  <a:cubicBezTo>
                    <a:pt x="291261" y="164215"/>
                    <a:pt x="259456" y="162330"/>
                    <a:pt x="250539" y="161055"/>
                  </a:cubicBezTo>
                  <a:cubicBezTo>
                    <a:pt x="241621" y="159779"/>
                    <a:pt x="213638" y="152148"/>
                    <a:pt x="205386" y="152786"/>
                  </a:cubicBezTo>
                  <a:cubicBezTo>
                    <a:pt x="204957" y="152820"/>
                    <a:pt x="204415" y="152820"/>
                    <a:pt x="203856" y="152820"/>
                  </a:cubicBezTo>
                  <a:lnTo>
                    <a:pt x="192687" y="193875"/>
                  </a:lnTo>
                  <a:cubicBezTo>
                    <a:pt x="192687" y="193875"/>
                    <a:pt x="188098" y="212247"/>
                    <a:pt x="182934" y="211095"/>
                  </a:cubicBezTo>
                  <a:cubicBezTo>
                    <a:pt x="177769" y="209944"/>
                    <a:pt x="153652" y="189286"/>
                    <a:pt x="149069" y="186989"/>
                  </a:cubicBezTo>
                  <a:cubicBezTo>
                    <a:pt x="144486" y="184692"/>
                    <a:pt x="110593" y="184105"/>
                    <a:pt x="103713" y="179517"/>
                  </a:cubicBezTo>
                  <a:cubicBezTo>
                    <a:pt x="96832" y="174928"/>
                    <a:pt x="57781" y="193299"/>
                    <a:pt x="57781" y="193299"/>
                  </a:cubicBezTo>
                  <a:cubicBezTo>
                    <a:pt x="57781" y="193299"/>
                    <a:pt x="38839" y="213393"/>
                    <a:pt x="33675" y="226035"/>
                  </a:cubicBezTo>
                  <a:cubicBezTo>
                    <a:pt x="30158" y="235862"/>
                    <a:pt x="27839" y="246078"/>
                    <a:pt x="26778" y="256463"/>
                  </a:cubicBezTo>
                  <a:cubicBezTo>
                    <a:pt x="26778" y="256463"/>
                    <a:pt x="8982" y="257027"/>
                    <a:pt x="26778" y="270816"/>
                  </a:cubicBezTo>
                  <a:cubicBezTo>
                    <a:pt x="44574" y="284604"/>
                    <a:pt x="62369" y="296643"/>
                    <a:pt x="72709" y="298365"/>
                  </a:cubicBezTo>
                  <a:cubicBezTo>
                    <a:pt x="83049" y="300086"/>
                    <a:pt x="99700" y="295498"/>
                    <a:pt x="99700" y="309851"/>
                  </a:cubicBezTo>
                  <a:cubicBezTo>
                    <a:pt x="99700" y="324204"/>
                    <a:pt x="77298" y="324779"/>
                    <a:pt x="76728" y="331659"/>
                  </a:cubicBezTo>
                  <a:cubicBezTo>
                    <a:pt x="76158" y="338540"/>
                    <a:pt x="58932" y="386210"/>
                    <a:pt x="58932" y="386210"/>
                  </a:cubicBezTo>
                  <a:cubicBezTo>
                    <a:pt x="54851" y="394462"/>
                    <a:pt x="50048" y="402335"/>
                    <a:pt x="44579" y="409740"/>
                  </a:cubicBezTo>
                  <a:cubicBezTo>
                    <a:pt x="38269" y="417213"/>
                    <a:pt x="27929" y="417789"/>
                    <a:pt x="31959" y="430403"/>
                  </a:cubicBezTo>
                  <a:cubicBezTo>
                    <a:pt x="35989" y="443018"/>
                    <a:pt x="28505" y="444186"/>
                    <a:pt x="38839" y="437876"/>
                  </a:cubicBezTo>
                  <a:cubicBezTo>
                    <a:pt x="49173" y="431566"/>
                    <a:pt x="44003" y="419505"/>
                    <a:pt x="63532" y="417783"/>
                  </a:cubicBezTo>
                  <a:cubicBezTo>
                    <a:pt x="83061" y="416062"/>
                    <a:pt x="92797" y="416045"/>
                    <a:pt x="91651" y="431549"/>
                  </a:cubicBezTo>
                  <a:cubicBezTo>
                    <a:pt x="90505" y="447054"/>
                    <a:pt x="79031" y="453951"/>
                    <a:pt x="69842" y="466582"/>
                  </a:cubicBezTo>
                  <a:cubicBezTo>
                    <a:pt x="60654" y="479214"/>
                    <a:pt x="56059" y="478051"/>
                    <a:pt x="43998" y="478627"/>
                  </a:cubicBezTo>
                  <a:cubicBezTo>
                    <a:pt x="31936" y="479202"/>
                    <a:pt x="3817" y="480320"/>
                    <a:pt x="950" y="494701"/>
                  </a:cubicBezTo>
                  <a:cubicBezTo>
                    <a:pt x="-1917" y="509082"/>
                    <a:pt x="3242" y="509630"/>
                    <a:pt x="950" y="515957"/>
                  </a:cubicBezTo>
                  <a:cubicBezTo>
                    <a:pt x="-1341" y="522284"/>
                    <a:pt x="19322" y="542930"/>
                    <a:pt x="27348" y="546390"/>
                  </a:cubicBezTo>
                  <a:cubicBezTo>
                    <a:pt x="35374" y="549850"/>
                    <a:pt x="45719" y="567053"/>
                    <a:pt x="60648" y="563610"/>
                  </a:cubicBezTo>
                  <a:cubicBezTo>
                    <a:pt x="75577" y="560167"/>
                    <a:pt x="91651" y="561302"/>
                    <a:pt x="92819" y="569920"/>
                  </a:cubicBezTo>
                  <a:cubicBezTo>
                    <a:pt x="93514" y="578133"/>
                    <a:pt x="93706" y="586379"/>
                    <a:pt x="93384" y="594613"/>
                  </a:cubicBezTo>
                  <a:cubicBezTo>
                    <a:pt x="93384" y="594613"/>
                    <a:pt x="81915" y="587716"/>
                    <a:pt x="83631" y="602645"/>
                  </a:cubicBezTo>
                  <a:cubicBezTo>
                    <a:pt x="85347" y="617574"/>
                    <a:pt x="94530" y="615852"/>
                    <a:pt x="94530" y="623308"/>
                  </a:cubicBezTo>
                  <a:cubicBezTo>
                    <a:pt x="94530" y="630764"/>
                    <a:pt x="87074" y="633073"/>
                    <a:pt x="77309" y="637091"/>
                  </a:cubicBezTo>
                  <a:cubicBezTo>
                    <a:pt x="67545" y="641110"/>
                    <a:pt x="53203" y="660051"/>
                    <a:pt x="46893" y="676126"/>
                  </a:cubicBezTo>
                  <a:cubicBezTo>
                    <a:pt x="40583" y="692200"/>
                    <a:pt x="39420" y="693363"/>
                    <a:pt x="39996" y="697382"/>
                  </a:cubicBezTo>
                  <a:cubicBezTo>
                    <a:pt x="40572" y="701400"/>
                    <a:pt x="34262" y="719766"/>
                    <a:pt x="34837" y="732375"/>
                  </a:cubicBezTo>
                  <a:cubicBezTo>
                    <a:pt x="34967" y="741180"/>
                    <a:pt x="36514" y="749906"/>
                    <a:pt x="39426" y="758220"/>
                  </a:cubicBezTo>
                  <a:cubicBezTo>
                    <a:pt x="42869" y="770840"/>
                    <a:pt x="41718" y="776016"/>
                    <a:pt x="46899" y="789782"/>
                  </a:cubicBezTo>
                  <a:cubicBezTo>
                    <a:pt x="52080" y="803548"/>
                    <a:pt x="83066" y="819639"/>
                    <a:pt x="81892" y="829979"/>
                  </a:cubicBezTo>
                  <a:cubicBezTo>
                    <a:pt x="80718" y="840319"/>
                    <a:pt x="87627" y="858691"/>
                    <a:pt x="96821" y="853509"/>
                  </a:cubicBezTo>
                  <a:cubicBezTo>
                    <a:pt x="106015" y="848328"/>
                    <a:pt x="112895" y="830549"/>
                    <a:pt x="117484" y="828828"/>
                  </a:cubicBezTo>
                  <a:cubicBezTo>
                    <a:pt x="122073" y="827106"/>
                    <a:pt x="134134" y="843181"/>
                    <a:pt x="140445" y="849491"/>
                  </a:cubicBezTo>
                  <a:cubicBezTo>
                    <a:pt x="146755" y="855801"/>
                    <a:pt x="199584" y="897720"/>
                    <a:pt x="201305" y="899436"/>
                  </a:cubicBezTo>
                  <a:cubicBezTo>
                    <a:pt x="204477" y="902562"/>
                    <a:pt x="208451" y="904747"/>
                    <a:pt x="212791" y="905746"/>
                  </a:cubicBezTo>
                  <a:cubicBezTo>
                    <a:pt x="217380" y="906310"/>
                    <a:pt x="223306" y="887504"/>
                    <a:pt x="242648" y="887374"/>
                  </a:cubicBezTo>
                  <a:cubicBezTo>
                    <a:pt x="247587" y="887453"/>
                    <a:pt x="252475" y="888407"/>
                    <a:pt x="257080" y="890196"/>
                  </a:cubicBezTo>
                  <a:lnTo>
                    <a:pt x="287604" y="871779"/>
                  </a:lnTo>
                  <a:cubicBezTo>
                    <a:pt x="287604" y="871779"/>
                    <a:pt x="306150" y="867146"/>
                    <a:pt x="306562" y="865040"/>
                  </a:cubicBezTo>
                  <a:cubicBezTo>
                    <a:pt x="306974" y="862935"/>
                    <a:pt x="290550" y="830047"/>
                    <a:pt x="290550" y="830047"/>
                  </a:cubicBezTo>
                  <a:lnTo>
                    <a:pt x="290962" y="797593"/>
                  </a:lnTo>
                  <a:lnTo>
                    <a:pt x="321311" y="788737"/>
                  </a:lnTo>
                  <a:lnTo>
                    <a:pt x="358415" y="791684"/>
                  </a:lnTo>
                  <a:lnTo>
                    <a:pt x="384130" y="817827"/>
                  </a:lnTo>
                  <a:cubicBezTo>
                    <a:pt x="390519" y="815163"/>
                    <a:pt x="396716" y="812065"/>
                    <a:pt x="402676" y="808554"/>
                  </a:cubicBezTo>
                  <a:cubicBezTo>
                    <a:pt x="404781" y="806454"/>
                    <a:pt x="427132" y="781152"/>
                    <a:pt x="427132" y="781152"/>
                  </a:cubicBezTo>
                  <a:cubicBezTo>
                    <a:pt x="427132" y="781152"/>
                    <a:pt x="433454" y="773137"/>
                    <a:pt x="438505" y="773137"/>
                  </a:cubicBezTo>
                  <a:cubicBezTo>
                    <a:pt x="443557" y="773137"/>
                    <a:pt x="425439" y="807295"/>
                    <a:pt x="446932" y="801798"/>
                  </a:cubicBezTo>
                  <a:cubicBezTo>
                    <a:pt x="468425" y="796300"/>
                    <a:pt x="492880" y="773137"/>
                    <a:pt x="492880" y="773137"/>
                  </a:cubicBezTo>
                  <a:lnTo>
                    <a:pt x="525351" y="773137"/>
                  </a:lnTo>
                  <a:cubicBezTo>
                    <a:pt x="536730" y="773137"/>
                    <a:pt x="547691" y="787891"/>
                    <a:pt x="556546" y="787061"/>
                  </a:cubicBezTo>
                  <a:cubicBezTo>
                    <a:pt x="565402" y="786231"/>
                    <a:pt x="541363" y="765551"/>
                    <a:pt x="543051" y="761758"/>
                  </a:cubicBezTo>
                  <a:cubicBezTo>
                    <a:pt x="546635" y="756035"/>
                    <a:pt x="550580" y="750544"/>
                    <a:pt x="554859" y="745317"/>
                  </a:cubicBezTo>
                  <a:lnTo>
                    <a:pt x="587312" y="729722"/>
                  </a:lnTo>
                  <a:lnTo>
                    <a:pt x="618919" y="748698"/>
                  </a:lnTo>
                  <a:lnTo>
                    <a:pt x="644634" y="772290"/>
                  </a:lnTo>
                  <a:lnTo>
                    <a:pt x="655595" y="781564"/>
                  </a:lnTo>
                  <a:lnTo>
                    <a:pt x="635778" y="805608"/>
                  </a:lnTo>
                  <a:cubicBezTo>
                    <a:pt x="635778" y="805608"/>
                    <a:pt x="630727" y="816569"/>
                    <a:pt x="639165" y="821620"/>
                  </a:cubicBezTo>
                  <a:cubicBezTo>
                    <a:pt x="645492" y="827061"/>
                    <a:pt x="650961" y="833433"/>
                    <a:pt x="655369" y="840517"/>
                  </a:cubicBezTo>
                  <a:lnTo>
                    <a:pt x="655335" y="840550"/>
                  </a:lnTo>
                  <a:cubicBezTo>
                    <a:pt x="670823" y="828043"/>
                    <a:pt x="694494" y="810123"/>
                    <a:pt x="698688" y="803158"/>
                  </a:cubicBezTo>
                  <a:cubicBezTo>
                    <a:pt x="704377" y="793682"/>
                    <a:pt x="725853" y="747569"/>
                    <a:pt x="736588" y="741265"/>
                  </a:cubicBezTo>
                  <a:cubicBezTo>
                    <a:pt x="744033" y="735959"/>
                    <a:pt x="749920" y="728757"/>
                    <a:pt x="753633" y="720410"/>
                  </a:cubicBezTo>
                  <a:cubicBezTo>
                    <a:pt x="757906" y="717435"/>
                    <a:pt x="762438" y="714856"/>
                    <a:pt x="767179" y="712700"/>
                  </a:cubicBezTo>
                  <a:cubicBezTo>
                    <a:pt x="768206" y="701299"/>
                    <a:pt x="770097" y="689994"/>
                    <a:pt x="772823" y="678875"/>
                  </a:cubicBezTo>
                  <a:cubicBezTo>
                    <a:pt x="775995" y="670606"/>
                    <a:pt x="796991" y="650880"/>
                    <a:pt x="796991" y="650880"/>
                  </a:cubicBezTo>
                  <a:lnTo>
                    <a:pt x="812891" y="612071"/>
                  </a:lnTo>
                  <a:cubicBezTo>
                    <a:pt x="812891" y="612071"/>
                    <a:pt x="809081" y="586627"/>
                    <a:pt x="812891" y="579634"/>
                  </a:cubicBezTo>
                  <a:cubicBezTo>
                    <a:pt x="816701" y="572641"/>
                    <a:pt x="828790" y="570090"/>
                    <a:pt x="828790" y="570090"/>
                  </a:cubicBezTo>
                  <a:cubicBezTo>
                    <a:pt x="828790" y="570090"/>
                    <a:pt x="812219" y="517966"/>
                    <a:pt x="805887" y="510336"/>
                  </a:cubicBezTo>
                  <a:close/>
                </a:path>
              </a:pathLst>
            </a:custGeom>
            <a:solidFill>
              <a:srgbClr val="BEDFFF"/>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363" name="Google Shape;363;p55"/>
            <p:cNvSpPr/>
            <p:nvPr/>
          </p:nvSpPr>
          <p:spPr>
            <a:xfrm>
              <a:off x="6092143" y="1678359"/>
              <a:ext cx="455863" cy="1107067"/>
            </a:xfrm>
            <a:custGeom>
              <a:avLst/>
              <a:gdLst/>
              <a:ahLst/>
              <a:cxnLst/>
              <a:rect l="l" t="t" r="r" b="b"/>
              <a:pathLst>
                <a:path w="704036" h="1433097" extrusionOk="0">
                  <a:moveTo>
                    <a:pt x="646336" y="1003278"/>
                  </a:moveTo>
                  <a:lnTo>
                    <a:pt x="640235" y="976067"/>
                  </a:lnTo>
                  <a:lnTo>
                    <a:pt x="618166" y="977930"/>
                  </a:lnTo>
                  <a:lnTo>
                    <a:pt x="605501" y="969966"/>
                  </a:lnTo>
                  <a:lnTo>
                    <a:pt x="588134" y="950720"/>
                  </a:lnTo>
                  <a:lnTo>
                    <a:pt x="601115" y="923030"/>
                  </a:lnTo>
                  <a:lnTo>
                    <a:pt x="613939" y="885942"/>
                  </a:lnTo>
                  <a:lnTo>
                    <a:pt x="640229" y="867638"/>
                  </a:lnTo>
                  <a:lnTo>
                    <a:pt x="636007" y="853567"/>
                  </a:lnTo>
                  <a:lnTo>
                    <a:pt x="616281" y="836200"/>
                  </a:lnTo>
                  <a:lnTo>
                    <a:pt x="584369" y="781746"/>
                  </a:lnTo>
                  <a:cubicBezTo>
                    <a:pt x="584369" y="781746"/>
                    <a:pt x="553857" y="782226"/>
                    <a:pt x="549172" y="781746"/>
                  </a:cubicBezTo>
                  <a:cubicBezTo>
                    <a:pt x="544149" y="780318"/>
                    <a:pt x="539391" y="778100"/>
                    <a:pt x="535062" y="775182"/>
                  </a:cubicBezTo>
                  <a:lnTo>
                    <a:pt x="520037" y="741390"/>
                  </a:lnTo>
                  <a:lnTo>
                    <a:pt x="483774" y="739048"/>
                  </a:lnTo>
                  <a:cubicBezTo>
                    <a:pt x="483774" y="739048"/>
                    <a:pt x="488588" y="732004"/>
                    <a:pt x="487161" y="729651"/>
                  </a:cubicBezTo>
                  <a:cubicBezTo>
                    <a:pt x="485732" y="727297"/>
                    <a:pt x="457128" y="713226"/>
                    <a:pt x="438824" y="683194"/>
                  </a:cubicBezTo>
                  <a:cubicBezTo>
                    <a:pt x="420520" y="653162"/>
                    <a:pt x="462755" y="650802"/>
                    <a:pt x="462755" y="650802"/>
                  </a:cubicBezTo>
                  <a:cubicBezTo>
                    <a:pt x="462755" y="650802"/>
                    <a:pt x="477300" y="622170"/>
                    <a:pt x="487640" y="615131"/>
                  </a:cubicBezTo>
                  <a:cubicBezTo>
                    <a:pt x="497980" y="608093"/>
                    <a:pt x="538319" y="605282"/>
                    <a:pt x="538319" y="605282"/>
                  </a:cubicBezTo>
                  <a:lnTo>
                    <a:pt x="543963" y="581814"/>
                  </a:lnTo>
                  <a:cubicBezTo>
                    <a:pt x="541564" y="572558"/>
                    <a:pt x="538584" y="563465"/>
                    <a:pt x="535040" y="554587"/>
                  </a:cubicBezTo>
                  <a:cubicBezTo>
                    <a:pt x="533160" y="552707"/>
                    <a:pt x="523751" y="542384"/>
                    <a:pt x="523751" y="542384"/>
                  </a:cubicBezTo>
                  <a:lnTo>
                    <a:pt x="538776" y="525017"/>
                  </a:lnTo>
                  <a:cubicBezTo>
                    <a:pt x="538776" y="525017"/>
                    <a:pt x="535480" y="526897"/>
                    <a:pt x="532675" y="510472"/>
                  </a:cubicBezTo>
                  <a:cubicBezTo>
                    <a:pt x="529870" y="494048"/>
                    <a:pt x="558485" y="474350"/>
                    <a:pt x="558485" y="474350"/>
                  </a:cubicBezTo>
                  <a:lnTo>
                    <a:pt x="591340" y="467323"/>
                  </a:lnTo>
                  <a:lnTo>
                    <a:pt x="608995" y="437866"/>
                  </a:lnTo>
                  <a:lnTo>
                    <a:pt x="588044" y="412711"/>
                  </a:lnTo>
                  <a:lnTo>
                    <a:pt x="558237" y="396410"/>
                  </a:lnTo>
                  <a:lnTo>
                    <a:pt x="537749" y="368483"/>
                  </a:lnTo>
                  <a:lnTo>
                    <a:pt x="541017" y="350800"/>
                  </a:lnTo>
                  <a:lnTo>
                    <a:pt x="526585" y="335426"/>
                  </a:lnTo>
                  <a:lnTo>
                    <a:pt x="527510" y="314475"/>
                  </a:lnTo>
                  <a:lnTo>
                    <a:pt x="536829" y="297712"/>
                  </a:lnTo>
                  <a:lnTo>
                    <a:pt x="527984" y="247428"/>
                  </a:lnTo>
                  <a:cubicBezTo>
                    <a:pt x="527984" y="247428"/>
                    <a:pt x="500977" y="223672"/>
                    <a:pt x="496310" y="223672"/>
                  </a:cubicBezTo>
                  <a:cubicBezTo>
                    <a:pt x="491642" y="223672"/>
                    <a:pt x="465594" y="245120"/>
                    <a:pt x="465594" y="245120"/>
                  </a:cubicBezTo>
                  <a:cubicBezTo>
                    <a:pt x="465594" y="245120"/>
                    <a:pt x="440918" y="237664"/>
                    <a:pt x="434399" y="234396"/>
                  </a:cubicBezTo>
                  <a:cubicBezTo>
                    <a:pt x="427880" y="231128"/>
                    <a:pt x="429269" y="143136"/>
                    <a:pt x="431577" y="116609"/>
                  </a:cubicBezTo>
                  <a:cubicBezTo>
                    <a:pt x="433886" y="90081"/>
                    <a:pt x="455333" y="87259"/>
                    <a:pt x="455333" y="87259"/>
                  </a:cubicBezTo>
                  <a:cubicBezTo>
                    <a:pt x="455333" y="87259"/>
                    <a:pt x="457196" y="73284"/>
                    <a:pt x="452065" y="72827"/>
                  </a:cubicBezTo>
                  <a:cubicBezTo>
                    <a:pt x="446935" y="72370"/>
                    <a:pt x="427846" y="47209"/>
                    <a:pt x="427846" y="47209"/>
                  </a:cubicBezTo>
                  <a:lnTo>
                    <a:pt x="409221" y="34588"/>
                  </a:lnTo>
                  <a:lnTo>
                    <a:pt x="370954" y="204"/>
                  </a:lnTo>
                  <a:lnTo>
                    <a:pt x="370858" y="255"/>
                  </a:lnTo>
                  <a:cubicBezTo>
                    <a:pt x="347965" y="9816"/>
                    <a:pt x="344268" y="33555"/>
                    <a:pt x="325050" y="47587"/>
                  </a:cubicBezTo>
                  <a:cubicBezTo>
                    <a:pt x="312509" y="57735"/>
                    <a:pt x="302835" y="70976"/>
                    <a:pt x="296976" y="86001"/>
                  </a:cubicBezTo>
                  <a:lnTo>
                    <a:pt x="251902" y="80091"/>
                  </a:lnTo>
                  <a:lnTo>
                    <a:pt x="248956" y="110378"/>
                  </a:lnTo>
                  <a:lnTo>
                    <a:pt x="191075" y="130916"/>
                  </a:lnTo>
                  <a:lnTo>
                    <a:pt x="187689" y="130996"/>
                  </a:lnTo>
                  <a:lnTo>
                    <a:pt x="193519" y="130854"/>
                  </a:lnTo>
                  <a:lnTo>
                    <a:pt x="236279" y="130854"/>
                  </a:lnTo>
                  <a:cubicBezTo>
                    <a:pt x="236279" y="130854"/>
                    <a:pt x="252021" y="130854"/>
                    <a:pt x="239666" y="150338"/>
                  </a:cubicBezTo>
                  <a:cubicBezTo>
                    <a:pt x="227311" y="169821"/>
                    <a:pt x="211530" y="162349"/>
                    <a:pt x="211530" y="162349"/>
                  </a:cubicBezTo>
                  <a:cubicBezTo>
                    <a:pt x="198571" y="159340"/>
                    <a:pt x="185792" y="155581"/>
                    <a:pt x="173263" y="151100"/>
                  </a:cubicBezTo>
                  <a:cubicBezTo>
                    <a:pt x="163148" y="146585"/>
                    <a:pt x="145127" y="163477"/>
                    <a:pt x="145127" y="163477"/>
                  </a:cubicBezTo>
                  <a:cubicBezTo>
                    <a:pt x="145127" y="163477"/>
                    <a:pt x="154157" y="179236"/>
                    <a:pt x="153028" y="181578"/>
                  </a:cubicBezTo>
                  <a:cubicBezTo>
                    <a:pt x="151899" y="183921"/>
                    <a:pt x="142869" y="191613"/>
                    <a:pt x="128268" y="182611"/>
                  </a:cubicBezTo>
                  <a:cubicBezTo>
                    <a:pt x="113666" y="173609"/>
                    <a:pt x="99014" y="226488"/>
                    <a:pt x="99014" y="226488"/>
                  </a:cubicBezTo>
                  <a:cubicBezTo>
                    <a:pt x="99014" y="226488"/>
                    <a:pt x="92241" y="258000"/>
                    <a:pt x="87726" y="272629"/>
                  </a:cubicBezTo>
                  <a:cubicBezTo>
                    <a:pt x="83211" y="287259"/>
                    <a:pt x="46095" y="315389"/>
                    <a:pt x="44966" y="336769"/>
                  </a:cubicBezTo>
                  <a:cubicBezTo>
                    <a:pt x="43837" y="358149"/>
                    <a:pt x="39" y="428994"/>
                    <a:pt x="39" y="428994"/>
                  </a:cubicBezTo>
                  <a:cubicBezTo>
                    <a:pt x="39" y="428994"/>
                    <a:pt x="55182" y="506646"/>
                    <a:pt x="63050" y="515648"/>
                  </a:cubicBezTo>
                  <a:cubicBezTo>
                    <a:pt x="70918" y="524650"/>
                    <a:pt x="95695" y="552769"/>
                    <a:pt x="93432" y="585415"/>
                  </a:cubicBezTo>
                  <a:cubicBezTo>
                    <a:pt x="91169" y="618061"/>
                    <a:pt x="112566" y="627046"/>
                    <a:pt x="127190" y="632668"/>
                  </a:cubicBezTo>
                  <a:cubicBezTo>
                    <a:pt x="141814" y="638289"/>
                    <a:pt x="145194" y="636054"/>
                    <a:pt x="145194" y="636054"/>
                  </a:cubicBezTo>
                  <a:cubicBezTo>
                    <a:pt x="145194" y="636054"/>
                    <a:pt x="166574" y="583174"/>
                    <a:pt x="169955" y="603318"/>
                  </a:cubicBezTo>
                  <a:cubicBezTo>
                    <a:pt x="173088" y="620640"/>
                    <a:pt x="170316" y="638515"/>
                    <a:pt x="162087" y="654076"/>
                  </a:cubicBezTo>
                  <a:cubicBezTo>
                    <a:pt x="155314" y="665364"/>
                    <a:pt x="164345" y="679965"/>
                    <a:pt x="164345" y="692343"/>
                  </a:cubicBezTo>
                  <a:cubicBezTo>
                    <a:pt x="164345" y="704720"/>
                    <a:pt x="190235" y="710348"/>
                    <a:pt x="198108" y="701345"/>
                  </a:cubicBezTo>
                  <a:cubicBezTo>
                    <a:pt x="211524" y="685604"/>
                    <a:pt x="222869" y="668209"/>
                    <a:pt x="231865" y="649583"/>
                  </a:cubicBezTo>
                  <a:cubicBezTo>
                    <a:pt x="238638" y="632696"/>
                    <a:pt x="237510" y="606823"/>
                    <a:pt x="246489" y="603442"/>
                  </a:cubicBezTo>
                  <a:cubicBezTo>
                    <a:pt x="255469" y="600062"/>
                    <a:pt x="269004" y="665336"/>
                    <a:pt x="269004" y="665336"/>
                  </a:cubicBezTo>
                  <a:cubicBezTo>
                    <a:pt x="275602" y="656994"/>
                    <a:pt x="282747" y="649098"/>
                    <a:pt x="290384" y="641693"/>
                  </a:cubicBezTo>
                  <a:cubicBezTo>
                    <a:pt x="298252" y="634954"/>
                    <a:pt x="341017" y="603437"/>
                    <a:pt x="341017" y="603437"/>
                  </a:cubicBezTo>
                  <a:cubicBezTo>
                    <a:pt x="341017" y="603437"/>
                    <a:pt x="332015" y="629309"/>
                    <a:pt x="323012" y="638312"/>
                  </a:cubicBezTo>
                  <a:cubicBezTo>
                    <a:pt x="314010" y="647314"/>
                    <a:pt x="333172" y="670957"/>
                    <a:pt x="335390" y="679960"/>
                  </a:cubicBezTo>
                  <a:cubicBezTo>
                    <a:pt x="337608" y="688962"/>
                    <a:pt x="324141" y="701340"/>
                    <a:pt x="308383" y="722720"/>
                  </a:cubicBezTo>
                  <a:cubicBezTo>
                    <a:pt x="301378" y="731660"/>
                    <a:pt x="294989" y="741057"/>
                    <a:pt x="289249" y="750856"/>
                  </a:cubicBezTo>
                  <a:cubicBezTo>
                    <a:pt x="289249" y="750856"/>
                    <a:pt x="318514" y="755371"/>
                    <a:pt x="319632" y="758724"/>
                  </a:cubicBezTo>
                  <a:cubicBezTo>
                    <a:pt x="320749" y="762076"/>
                    <a:pt x="311764" y="786859"/>
                    <a:pt x="296005" y="799237"/>
                  </a:cubicBezTo>
                  <a:cubicBezTo>
                    <a:pt x="280247" y="811614"/>
                    <a:pt x="253245" y="808239"/>
                    <a:pt x="239750" y="825110"/>
                  </a:cubicBezTo>
                  <a:cubicBezTo>
                    <a:pt x="226255" y="841980"/>
                    <a:pt x="236364" y="884757"/>
                    <a:pt x="232977" y="917391"/>
                  </a:cubicBezTo>
                  <a:cubicBezTo>
                    <a:pt x="229591" y="950025"/>
                    <a:pt x="289232" y="928640"/>
                    <a:pt x="288120" y="942146"/>
                  </a:cubicBezTo>
                  <a:cubicBezTo>
                    <a:pt x="287009" y="955653"/>
                    <a:pt x="205976" y="1035539"/>
                    <a:pt x="204841" y="1049051"/>
                  </a:cubicBezTo>
                  <a:cubicBezTo>
                    <a:pt x="203707" y="1062563"/>
                    <a:pt x="266741" y="1151441"/>
                    <a:pt x="272368" y="1169463"/>
                  </a:cubicBezTo>
                  <a:cubicBezTo>
                    <a:pt x="277995" y="1187485"/>
                    <a:pt x="299375" y="1191978"/>
                    <a:pt x="321884" y="1195353"/>
                  </a:cubicBezTo>
                  <a:cubicBezTo>
                    <a:pt x="344392" y="1198728"/>
                    <a:pt x="346627" y="1179594"/>
                    <a:pt x="350003" y="1193095"/>
                  </a:cubicBezTo>
                  <a:cubicBezTo>
                    <a:pt x="353378" y="1206596"/>
                    <a:pt x="324130" y="1217856"/>
                    <a:pt x="324130" y="1217856"/>
                  </a:cubicBezTo>
                  <a:cubicBezTo>
                    <a:pt x="312159" y="1218917"/>
                    <a:pt x="300137" y="1219289"/>
                    <a:pt x="288126" y="1218985"/>
                  </a:cubicBezTo>
                  <a:cubicBezTo>
                    <a:pt x="281353" y="1217856"/>
                    <a:pt x="272368" y="1212212"/>
                    <a:pt x="266746" y="1197605"/>
                  </a:cubicBezTo>
                  <a:cubicBezTo>
                    <a:pt x="261125" y="1182998"/>
                    <a:pt x="232989" y="1132347"/>
                    <a:pt x="232989" y="1132347"/>
                  </a:cubicBezTo>
                  <a:cubicBezTo>
                    <a:pt x="232989" y="1132347"/>
                    <a:pt x="186848" y="1148106"/>
                    <a:pt x="174470" y="1160466"/>
                  </a:cubicBezTo>
                  <a:cubicBezTo>
                    <a:pt x="162093" y="1172827"/>
                    <a:pt x="204853" y="1204361"/>
                    <a:pt x="213855" y="1224612"/>
                  </a:cubicBezTo>
                  <a:cubicBezTo>
                    <a:pt x="216395" y="1229302"/>
                    <a:pt x="217225" y="1234732"/>
                    <a:pt x="216214" y="1239969"/>
                  </a:cubicBezTo>
                  <a:lnTo>
                    <a:pt x="220995" y="1244558"/>
                  </a:lnTo>
                  <a:lnTo>
                    <a:pt x="247076" y="1252189"/>
                  </a:lnTo>
                  <a:lnTo>
                    <a:pt x="257236" y="1262348"/>
                  </a:lnTo>
                  <a:lnTo>
                    <a:pt x="264201" y="1275065"/>
                  </a:lnTo>
                  <a:cubicBezTo>
                    <a:pt x="264201" y="1275065"/>
                    <a:pt x="276962" y="1296698"/>
                    <a:pt x="273796" y="1308794"/>
                  </a:cubicBezTo>
                  <a:cubicBezTo>
                    <a:pt x="270629" y="1320889"/>
                    <a:pt x="263636" y="1316425"/>
                    <a:pt x="264251" y="1321510"/>
                  </a:cubicBezTo>
                  <a:cubicBezTo>
                    <a:pt x="264867" y="1326595"/>
                    <a:pt x="280151" y="1332330"/>
                    <a:pt x="280151" y="1332330"/>
                  </a:cubicBezTo>
                  <a:lnTo>
                    <a:pt x="298602" y="1359049"/>
                  </a:lnTo>
                  <a:cubicBezTo>
                    <a:pt x="298602" y="1359049"/>
                    <a:pt x="316414" y="1391486"/>
                    <a:pt x="318966" y="1404202"/>
                  </a:cubicBezTo>
                  <a:cubicBezTo>
                    <a:pt x="321517" y="1416918"/>
                    <a:pt x="356499" y="1423928"/>
                    <a:pt x="364768" y="1423290"/>
                  </a:cubicBezTo>
                  <a:cubicBezTo>
                    <a:pt x="373036" y="1422653"/>
                    <a:pt x="401031" y="1430284"/>
                    <a:pt x="409921" y="1431559"/>
                  </a:cubicBezTo>
                  <a:cubicBezTo>
                    <a:pt x="418810" y="1432835"/>
                    <a:pt x="450643" y="1434742"/>
                    <a:pt x="458912" y="1431559"/>
                  </a:cubicBezTo>
                  <a:cubicBezTo>
                    <a:pt x="467180" y="1428376"/>
                    <a:pt x="500255" y="1419469"/>
                    <a:pt x="501530" y="1416320"/>
                  </a:cubicBezTo>
                  <a:cubicBezTo>
                    <a:pt x="502806" y="1413171"/>
                    <a:pt x="500255" y="1383229"/>
                    <a:pt x="506610" y="1372426"/>
                  </a:cubicBezTo>
                  <a:cubicBezTo>
                    <a:pt x="512965" y="1361623"/>
                    <a:pt x="534605" y="1369237"/>
                    <a:pt x="543511" y="1365416"/>
                  </a:cubicBezTo>
                  <a:cubicBezTo>
                    <a:pt x="552418" y="1361595"/>
                    <a:pt x="558790" y="1346327"/>
                    <a:pt x="561962" y="1341885"/>
                  </a:cubicBezTo>
                  <a:cubicBezTo>
                    <a:pt x="565134" y="1337443"/>
                    <a:pt x="599495" y="1315804"/>
                    <a:pt x="609040" y="1311345"/>
                  </a:cubicBezTo>
                  <a:cubicBezTo>
                    <a:pt x="618584" y="1306886"/>
                    <a:pt x="656117" y="1272547"/>
                    <a:pt x="656117" y="1272547"/>
                  </a:cubicBezTo>
                  <a:lnTo>
                    <a:pt x="652928" y="1185385"/>
                  </a:lnTo>
                  <a:lnTo>
                    <a:pt x="667445" y="1093871"/>
                  </a:lnTo>
                  <a:lnTo>
                    <a:pt x="698431" y="1084485"/>
                  </a:lnTo>
                  <a:lnTo>
                    <a:pt x="704075" y="1068524"/>
                  </a:lnTo>
                  <a:lnTo>
                    <a:pt x="682487" y="1045992"/>
                  </a:lnTo>
                  <a:close/>
                </a:path>
              </a:pathLst>
            </a:custGeom>
            <a:solidFill>
              <a:srgbClr val="C27BA0"/>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364" name="Google Shape;364;p55"/>
            <p:cNvSpPr/>
            <p:nvPr/>
          </p:nvSpPr>
          <p:spPr>
            <a:xfrm>
              <a:off x="6332048" y="1365768"/>
              <a:ext cx="508346" cy="674012"/>
            </a:xfrm>
            <a:custGeom>
              <a:avLst/>
              <a:gdLst/>
              <a:ahLst/>
              <a:cxnLst/>
              <a:rect l="l" t="t" r="r" b="b"/>
              <a:pathLst>
                <a:path w="785091" h="872507" extrusionOk="0">
                  <a:moveTo>
                    <a:pt x="674475" y="774989"/>
                  </a:moveTo>
                  <a:cubicBezTo>
                    <a:pt x="674475" y="774989"/>
                    <a:pt x="626601" y="775705"/>
                    <a:pt x="622374" y="764440"/>
                  </a:cubicBezTo>
                  <a:cubicBezTo>
                    <a:pt x="618147" y="753174"/>
                    <a:pt x="630118" y="745430"/>
                    <a:pt x="630840" y="736270"/>
                  </a:cubicBezTo>
                  <a:cubicBezTo>
                    <a:pt x="631563" y="727110"/>
                    <a:pt x="610431" y="715861"/>
                    <a:pt x="585783" y="682086"/>
                  </a:cubicBezTo>
                  <a:cubicBezTo>
                    <a:pt x="561135" y="648312"/>
                    <a:pt x="547070" y="565908"/>
                    <a:pt x="547070" y="565908"/>
                  </a:cubicBezTo>
                  <a:cubicBezTo>
                    <a:pt x="547070" y="565908"/>
                    <a:pt x="542132" y="534938"/>
                    <a:pt x="535105" y="520851"/>
                  </a:cubicBezTo>
                  <a:cubicBezTo>
                    <a:pt x="528078" y="506763"/>
                    <a:pt x="504118" y="458906"/>
                    <a:pt x="495675" y="444824"/>
                  </a:cubicBezTo>
                  <a:cubicBezTo>
                    <a:pt x="487231" y="430742"/>
                    <a:pt x="497074" y="394129"/>
                    <a:pt x="491453" y="372303"/>
                  </a:cubicBezTo>
                  <a:cubicBezTo>
                    <a:pt x="485831" y="350477"/>
                    <a:pt x="471744" y="347672"/>
                    <a:pt x="469627" y="340628"/>
                  </a:cubicBezTo>
                  <a:cubicBezTo>
                    <a:pt x="467511" y="333585"/>
                    <a:pt x="461883" y="191375"/>
                    <a:pt x="461883" y="178693"/>
                  </a:cubicBezTo>
                  <a:cubicBezTo>
                    <a:pt x="461883" y="166011"/>
                    <a:pt x="430914" y="135758"/>
                    <a:pt x="430914" y="135758"/>
                  </a:cubicBezTo>
                  <a:lnTo>
                    <a:pt x="391484" y="116032"/>
                  </a:lnTo>
                  <a:cubicBezTo>
                    <a:pt x="391484" y="116032"/>
                    <a:pt x="354871" y="80841"/>
                    <a:pt x="334479" y="55487"/>
                  </a:cubicBezTo>
                  <a:cubicBezTo>
                    <a:pt x="314086" y="30134"/>
                    <a:pt x="295049" y="4809"/>
                    <a:pt x="295049" y="4809"/>
                  </a:cubicBezTo>
                  <a:lnTo>
                    <a:pt x="291702" y="158"/>
                  </a:lnTo>
                  <a:cubicBezTo>
                    <a:pt x="277140" y="14878"/>
                    <a:pt x="258661" y="34062"/>
                    <a:pt x="244494" y="50520"/>
                  </a:cubicBezTo>
                  <a:cubicBezTo>
                    <a:pt x="217171" y="82291"/>
                    <a:pt x="203857" y="92631"/>
                    <a:pt x="194262" y="104450"/>
                  </a:cubicBezTo>
                  <a:cubicBezTo>
                    <a:pt x="184667" y="116269"/>
                    <a:pt x="163975" y="105201"/>
                    <a:pt x="160278" y="117753"/>
                  </a:cubicBezTo>
                  <a:cubicBezTo>
                    <a:pt x="156582" y="130306"/>
                    <a:pt x="211262" y="193847"/>
                    <a:pt x="217171" y="216006"/>
                  </a:cubicBezTo>
                  <a:cubicBezTo>
                    <a:pt x="223081" y="238165"/>
                    <a:pt x="225299" y="238916"/>
                    <a:pt x="192049" y="249256"/>
                  </a:cubicBezTo>
                  <a:cubicBezTo>
                    <a:pt x="158800" y="259596"/>
                    <a:pt x="172859" y="268446"/>
                    <a:pt x="155103" y="286936"/>
                  </a:cubicBezTo>
                  <a:cubicBezTo>
                    <a:pt x="137346" y="305426"/>
                    <a:pt x="143278" y="286936"/>
                    <a:pt x="121870" y="286936"/>
                  </a:cubicBezTo>
                  <a:cubicBezTo>
                    <a:pt x="100462" y="286936"/>
                    <a:pt x="88621" y="309845"/>
                    <a:pt x="59068" y="332743"/>
                  </a:cubicBezTo>
                  <a:cubicBezTo>
                    <a:pt x="29515" y="355642"/>
                    <a:pt x="41334" y="368211"/>
                    <a:pt x="39878" y="376333"/>
                  </a:cubicBezTo>
                  <a:cubicBezTo>
                    <a:pt x="38422" y="384455"/>
                    <a:pt x="22946" y="395523"/>
                    <a:pt x="81" y="405056"/>
                  </a:cubicBezTo>
                  <a:lnTo>
                    <a:pt x="38348" y="439440"/>
                  </a:lnTo>
                  <a:lnTo>
                    <a:pt x="56974" y="452060"/>
                  </a:lnTo>
                  <a:cubicBezTo>
                    <a:pt x="56974" y="452060"/>
                    <a:pt x="76074" y="477199"/>
                    <a:pt x="81193" y="477679"/>
                  </a:cubicBezTo>
                  <a:cubicBezTo>
                    <a:pt x="86312" y="478159"/>
                    <a:pt x="84461" y="492111"/>
                    <a:pt x="84461" y="492111"/>
                  </a:cubicBezTo>
                  <a:cubicBezTo>
                    <a:pt x="84461" y="492111"/>
                    <a:pt x="63013" y="494899"/>
                    <a:pt x="60705" y="521460"/>
                  </a:cubicBezTo>
                  <a:cubicBezTo>
                    <a:pt x="58396" y="548022"/>
                    <a:pt x="56980" y="635996"/>
                    <a:pt x="63527" y="639247"/>
                  </a:cubicBezTo>
                  <a:cubicBezTo>
                    <a:pt x="70074" y="642499"/>
                    <a:pt x="94722" y="649971"/>
                    <a:pt x="94722" y="649971"/>
                  </a:cubicBezTo>
                  <a:cubicBezTo>
                    <a:pt x="94722" y="649971"/>
                    <a:pt x="120787" y="628524"/>
                    <a:pt x="125437" y="628524"/>
                  </a:cubicBezTo>
                  <a:cubicBezTo>
                    <a:pt x="130088" y="628524"/>
                    <a:pt x="157112" y="652280"/>
                    <a:pt x="157112" y="652280"/>
                  </a:cubicBezTo>
                  <a:lnTo>
                    <a:pt x="165956" y="702563"/>
                  </a:lnTo>
                  <a:lnTo>
                    <a:pt x="156638" y="719326"/>
                  </a:lnTo>
                  <a:lnTo>
                    <a:pt x="155712" y="740277"/>
                  </a:lnTo>
                  <a:lnTo>
                    <a:pt x="170144" y="755652"/>
                  </a:lnTo>
                  <a:lnTo>
                    <a:pt x="166876" y="773335"/>
                  </a:lnTo>
                  <a:lnTo>
                    <a:pt x="187365" y="801262"/>
                  </a:lnTo>
                  <a:lnTo>
                    <a:pt x="217171" y="817562"/>
                  </a:lnTo>
                  <a:lnTo>
                    <a:pt x="238122" y="842718"/>
                  </a:lnTo>
                  <a:lnTo>
                    <a:pt x="221969" y="869657"/>
                  </a:lnTo>
                  <a:lnTo>
                    <a:pt x="230175" y="872666"/>
                  </a:lnTo>
                  <a:lnTo>
                    <a:pt x="242316" y="866677"/>
                  </a:lnTo>
                  <a:lnTo>
                    <a:pt x="279900" y="857647"/>
                  </a:lnTo>
                  <a:cubicBezTo>
                    <a:pt x="279900" y="857647"/>
                    <a:pt x="303509" y="870521"/>
                    <a:pt x="318551" y="865548"/>
                  </a:cubicBezTo>
                  <a:cubicBezTo>
                    <a:pt x="329675" y="861242"/>
                    <a:pt x="340151" y="855417"/>
                    <a:pt x="349684" y="848244"/>
                  </a:cubicBezTo>
                  <a:lnTo>
                    <a:pt x="406594" y="825103"/>
                  </a:lnTo>
                  <a:lnTo>
                    <a:pt x="435576" y="830820"/>
                  </a:lnTo>
                  <a:cubicBezTo>
                    <a:pt x="435576" y="830820"/>
                    <a:pt x="457052" y="838338"/>
                    <a:pt x="458153" y="848249"/>
                  </a:cubicBezTo>
                  <a:cubicBezTo>
                    <a:pt x="459253" y="858160"/>
                    <a:pt x="507544" y="865554"/>
                    <a:pt x="507544" y="865554"/>
                  </a:cubicBezTo>
                  <a:lnTo>
                    <a:pt x="503244" y="848249"/>
                  </a:lnTo>
                  <a:lnTo>
                    <a:pt x="554786" y="848249"/>
                  </a:lnTo>
                  <a:lnTo>
                    <a:pt x="554786" y="859803"/>
                  </a:lnTo>
                  <a:cubicBezTo>
                    <a:pt x="554786" y="865170"/>
                    <a:pt x="578412" y="866254"/>
                    <a:pt x="582696" y="865170"/>
                  </a:cubicBezTo>
                  <a:cubicBezTo>
                    <a:pt x="586980" y="864087"/>
                    <a:pt x="608473" y="841561"/>
                    <a:pt x="608473" y="841561"/>
                  </a:cubicBezTo>
                  <a:lnTo>
                    <a:pt x="761993" y="841561"/>
                  </a:lnTo>
                  <a:lnTo>
                    <a:pt x="785173" y="806460"/>
                  </a:lnTo>
                  <a:cubicBezTo>
                    <a:pt x="755541" y="792638"/>
                    <a:pt x="674475" y="774989"/>
                    <a:pt x="674475" y="774989"/>
                  </a:cubicBezTo>
                  <a:close/>
                </a:path>
              </a:pathLst>
            </a:custGeom>
            <a:solidFill>
              <a:srgbClr val="DD7E6B"/>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365" name="Google Shape;365;p55"/>
            <p:cNvSpPr/>
            <p:nvPr/>
          </p:nvSpPr>
          <p:spPr>
            <a:xfrm>
              <a:off x="6372872" y="1988197"/>
              <a:ext cx="716342" cy="633155"/>
            </a:xfrm>
            <a:custGeom>
              <a:avLst/>
              <a:gdLst/>
              <a:ahLst/>
              <a:cxnLst/>
              <a:rect l="l" t="t" r="r" b="b"/>
              <a:pathLst>
                <a:path w="1106319" h="819618" extrusionOk="0">
                  <a:moveTo>
                    <a:pt x="1106269" y="591889"/>
                  </a:moveTo>
                  <a:cubicBezTo>
                    <a:pt x="1105569" y="582029"/>
                    <a:pt x="1049946" y="509519"/>
                    <a:pt x="1028120" y="483472"/>
                  </a:cubicBezTo>
                  <a:cubicBezTo>
                    <a:pt x="1006294" y="457424"/>
                    <a:pt x="967575" y="394063"/>
                    <a:pt x="957715" y="344784"/>
                  </a:cubicBezTo>
                  <a:cubicBezTo>
                    <a:pt x="947855" y="295505"/>
                    <a:pt x="985168" y="303949"/>
                    <a:pt x="985168" y="303949"/>
                  </a:cubicBezTo>
                  <a:cubicBezTo>
                    <a:pt x="993245" y="299293"/>
                    <a:pt x="1001006" y="294111"/>
                    <a:pt x="1008411" y="288445"/>
                  </a:cubicBezTo>
                  <a:cubicBezTo>
                    <a:pt x="1012633" y="284223"/>
                    <a:pt x="976725" y="276479"/>
                    <a:pt x="976725" y="276479"/>
                  </a:cubicBezTo>
                  <a:lnTo>
                    <a:pt x="940111" y="249732"/>
                  </a:lnTo>
                  <a:lnTo>
                    <a:pt x="934467" y="221562"/>
                  </a:lnTo>
                  <a:cubicBezTo>
                    <a:pt x="934467" y="221562"/>
                    <a:pt x="919679" y="218740"/>
                    <a:pt x="913341" y="209596"/>
                  </a:cubicBezTo>
                  <a:cubicBezTo>
                    <a:pt x="887209" y="178170"/>
                    <a:pt x="865857" y="143058"/>
                    <a:pt x="849980" y="105400"/>
                  </a:cubicBezTo>
                  <a:cubicBezTo>
                    <a:pt x="822527" y="41339"/>
                    <a:pt x="749340" y="18063"/>
                    <a:pt x="728897" y="4026"/>
                  </a:cubicBezTo>
                  <a:cubicBezTo>
                    <a:pt x="726667" y="2587"/>
                    <a:pt x="724331" y="1323"/>
                    <a:pt x="721904" y="250"/>
                  </a:cubicBezTo>
                  <a:lnTo>
                    <a:pt x="698723" y="35351"/>
                  </a:lnTo>
                  <a:lnTo>
                    <a:pt x="545203" y="35351"/>
                  </a:lnTo>
                  <a:cubicBezTo>
                    <a:pt x="545203" y="35351"/>
                    <a:pt x="523727" y="57894"/>
                    <a:pt x="519427" y="58960"/>
                  </a:cubicBezTo>
                  <a:cubicBezTo>
                    <a:pt x="515126" y="60027"/>
                    <a:pt x="491516" y="58960"/>
                    <a:pt x="491516" y="53593"/>
                  </a:cubicBezTo>
                  <a:lnTo>
                    <a:pt x="491516" y="42039"/>
                  </a:lnTo>
                  <a:lnTo>
                    <a:pt x="439974" y="42039"/>
                  </a:lnTo>
                  <a:lnTo>
                    <a:pt x="444275" y="59344"/>
                  </a:lnTo>
                  <a:cubicBezTo>
                    <a:pt x="444275" y="59344"/>
                    <a:pt x="395950" y="51967"/>
                    <a:pt x="394883" y="42039"/>
                  </a:cubicBezTo>
                  <a:cubicBezTo>
                    <a:pt x="393817" y="32111"/>
                    <a:pt x="372307" y="24610"/>
                    <a:pt x="372307" y="24610"/>
                  </a:cubicBezTo>
                  <a:lnTo>
                    <a:pt x="343324" y="18893"/>
                  </a:lnTo>
                  <a:lnTo>
                    <a:pt x="286415" y="42034"/>
                  </a:lnTo>
                  <a:cubicBezTo>
                    <a:pt x="276882" y="49207"/>
                    <a:pt x="266406" y="55032"/>
                    <a:pt x="255281" y="59338"/>
                  </a:cubicBezTo>
                  <a:cubicBezTo>
                    <a:pt x="240240" y="64328"/>
                    <a:pt x="216631" y="51437"/>
                    <a:pt x="216631" y="51437"/>
                  </a:cubicBezTo>
                  <a:lnTo>
                    <a:pt x="179046" y="60467"/>
                  </a:lnTo>
                  <a:lnTo>
                    <a:pt x="166906" y="66456"/>
                  </a:lnTo>
                  <a:lnTo>
                    <a:pt x="158699" y="63447"/>
                  </a:lnTo>
                  <a:lnTo>
                    <a:pt x="157204" y="65965"/>
                  </a:lnTo>
                  <a:lnTo>
                    <a:pt x="124349" y="72992"/>
                  </a:lnTo>
                  <a:cubicBezTo>
                    <a:pt x="124349" y="72992"/>
                    <a:pt x="95722" y="92718"/>
                    <a:pt x="98539" y="109114"/>
                  </a:cubicBezTo>
                  <a:cubicBezTo>
                    <a:pt x="101355" y="125510"/>
                    <a:pt x="104640" y="123659"/>
                    <a:pt x="104640" y="123659"/>
                  </a:cubicBezTo>
                  <a:lnTo>
                    <a:pt x="89615" y="141026"/>
                  </a:lnTo>
                  <a:cubicBezTo>
                    <a:pt x="89615" y="141026"/>
                    <a:pt x="99001" y="151349"/>
                    <a:pt x="100903" y="153229"/>
                  </a:cubicBezTo>
                  <a:cubicBezTo>
                    <a:pt x="104448" y="162107"/>
                    <a:pt x="107428" y="171199"/>
                    <a:pt x="109827" y="180456"/>
                  </a:cubicBezTo>
                  <a:lnTo>
                    <a:pt x="104183" y="203924"/>
                  </a:lnTo>
                  <a:cubicBezTo>
                    <a:pt x="104183" y="203924"/>
                    <a:pt x="63827" y="206746"/>
                    <a:pt x="53504" y="213767"/>
                  </a:cubicBezTo>
                  <a:cubicBezTo>
                    <a:pt x="43181" y="220788"/>
                    <a:pt x="28619" y="249438"/>
                    <a:pt x="28619" y="249438"/>
                  </a:cubicBezTo>
                  <a:cubicBezTo>
                    <a:pt x="28619" y="249438"/>
                    <a:pt x="-13616" y="251780"/>
                    <a:pt x="4688" y="281830"/>
                  </a:cubicBezTo>
                  <a:cubicBezTo>
                    <a:pt x="22992" y="311879"/>
                    <a:pt x="51625" y="325944"/>
                    <a:pt x="53024" y="328287"/>
                  </a:cubicBezTo>
                  <a:cubicBezTo>
                    <a:pt x="54424" y="330629"/>
                    <a:pt x="49638" y="337684"/>
                    <a:pt x="49638" y="337684"/>
                  </a:cubicBezTo>
                  <a:lnTo>
                    <a:pt x="85901" y="340026"/>
                  </a:lnTo>
                  <a:lnTo>
                    <a:pt x="100926" y="373818"/>
                  </a:lnTo>
                  <a:cubicBezTo>
                    <a:pt x="105255" y="376741"/>
                    <a:pt x="110013" y="378954"/>
                    <a:pt x="115036" y="380382"/>
                  </a:cubicBezTo>
                  <a:cubicBezTo>
                    <a:pt x="119721" y="380862"/>
                    <a:pt x="150233" y="380382"/>
                    <a:pt x="150233" y="380382"/>
                  </a:cubicBezTo>
                  <a:lnTo>
                    <a:pt x="182145" y="434836"/>
                  </a:lnTo>
                  <a:lnTo>
                    <a:pt x="201871" y="452203"/>
                  </a:lnTo>
                  <a:lnTo>
                    <a:pt x="206093" y="466274"/>
                  </a:lnTo>
                  <a:lnTo>
                    <a:pt x="179803" y="484578"/>
                  </a:lnTo>
                  <a:lnTo>
                    <a:pt x="166979" y="521665"/>
                  </a:lnTo>
                  <a:lnTo>
                    <a:pt x="153998" y="549355"/>
                  </a:lnTo>
                  <a:lnTo>
                    <a:pt x="171365" y="568602"/>
                  </a:lnTo>
                  <a:lnTo>
                    <a:pt x="184030" y="576566"/>
                  </a:lnTo>
                  <a:lnTo>
                    <a:pt x="206099" y="574703"/>
                  </a:lnTo>
                  <a:lnTo>
                    <a:pt x="212200" y="601913"/>
                  </a:lnTo>
                  <a:lnTo>
                    <a:pt x="248322" y="644628"/>
                  </a:lnTo>
                  <a:lnTo>
                    <a:pt x="267998" y="665167"/>
                  </a:lnTo>
                  <a:lnTo>
                    <a:pt x="286798" y="670202"/>
                  </a:lnTo>
                  <a:lnTo>
                    <a:pt x="309296" y="690103"/>
                  </a:lnTo>
                  <a:lnTo>
                    <a:pt x="330072" y="733376"/>
                  </a:lnTo>
                  <a:lnTo>
                    <a:pt x="358637" y="763663"/>
                  </a:lnTo>
                  <a:lnTo>
                    <a:pt x="376929" y="787035"/>
                  </a:lnTo>
                  <a:lnTo>
                    <a:pt x="399314" y="813861"/>
                  </a:lnTo>
                  <a:cubicBezTo>
                    <a:pt x="399314" y="813861"/>
                    <a:pt x="428742" y="825968"/>
                    <a:pt x="445184" y="813861"/>
                  </a:cubicBezTo>
                  <a:cubicBezTo>
                    <a:pt x="456427" y="806507"/>
                    <a:pt x="469939" y="803437"/>
                    <a:pt x="483259" y="805209"/>
                  </a:cubicBezTo>
                  <a:lnTo>
                    <a:pt x="510091" y="811265"/>
                  </a:lnTo>
                  <a:cubicBezTo>
                    <a:pt x="518258" y="814505"/>
                    <a:pt x="526645" y="817175"/>
                    <a:pt x="535185" y="819246"/>
                  </a:cubicBezTo>
                  <a:cubicBezTo>
                    <a:pt x="542951" y="820076"/>
                    <a:pt x="550791" y="820076"/>
                    <a:pt x="558557" y="819246"/>
                  </a:cubicBezTo>
                  <a:lnTo>
                    <a:pt x="580191" y="806931"/>
                  </a:lnTo>
                  <a:cubicBezTo>
                    <a:pt x="580191" y="806931"/>
                    <a:pt x="565488" y="763657"/>
                    <a:pt x="595774" y="752414"/>
                  </a:cubicBezTo>
                  <a:cubicBezTo>
                    <a:pt x="626061" y="741171"/>
                    <a:pt x="639906" y="736847"/>
                    <a:pt x="639906" y="736847"/>
                  </a:cubicBezTo>
                  <a:cubicBezTo>
                    <a:pt x="639906" y="736847"/>
                    <a:pt x="660682" y="687507"/>
                    <a:pt x="667613" y="690103"/>
                  </a:cubicBezTo>
                  <a:cubicBezTo>
                    <a:pt x="674544" y="692699"/>
                    <a:pt x="677998" y="717793"/>
                    <a:pt x="694445" y="717793"/>
                  </a:cubicBezTo>
                  <a:cubicBezTo>
                    <a:pt x="710892" y="717793"/>
                    <a:pt x="741173" y="707408"/>
                    <a:pt x="742036" y="699613"/>
                  </a:cubicBezTo>
                  <a:cubicBezTo>
                    <a:pt x="742900" y="691819"/>
                    <a:pt x="735122" y="682308"/>
                    <a:pt x="753324" y="681450"/>
                  </a:cubicBezTo>
                  <a:cubicBezTo>
                    <a:pt x="771527" y="680592"/>
                    <a:pt x="794860" y="683144"/>
                    <a:pt x="793121" y="698755"/>
                  </a:cubicBezTo>
                  <a:cubicBezTo>
                    <a:pt x="791383" y="714367"/>
                    <a:pt x="806103" y="721270"/>
                    <a:pt x="828617" y="711737"/>
                  </a:cubicBezTo>
                  <a:cubicBezTo>
                    <a:pt x="851132" y="702204"/>
                    <a:pt x="865817" y="684047"/>
                    <a:pt x="873612" y="679712"/>
                  </a:cubicBezTo>
                  <a:cubicBezTo>
                    <a:pt x="878861" y="676890"/>
                    <a:pt x="884370" y="674570"/>
                    <a:pt x="890053" y="672781"/>
                  </a:cubicBezTo>
                  <a:cubicBezTo>
                    <a:pt x="890053" y="672781"/>
                    <a:pt x="848518" y="662390"/>
                    <a:pt x="855449" y="653743"/>
                  </a:cubicBezTo>
                  <a:cubicBezTo>
                    <a:pt x="862380" y="645097"/>
                    <a:pt x="880543" y="650284"/>
                    <a:pt x="890053" y="646829"/>
                  </a:cubicBezTo>
                  <a:cubicBezTo>
                    <a:pt x="899564" y="643375"/>
                    <a:pt x="910829" y="658078"/>
                    <a:pt x="922078" y="646829"/>
                  </a:cubicBezTo>
                  <a:cubicBezTo>
                    <a:pt x="933327" y="635581"/>
                    <a:pt x="927271" y="616543"/>
                    <a:pt x="939394" y="626053"/>
                  </a:cubicBezTo>
                  <a:cubicBezTo>
                    <a:pt x="951518" y="635564"/>
                    <a:pt x="958432" y="641637"/>
                    <a:pt x="963625" y="652016"/>
                  </a:cubicBezTo>
                  <a:cubicBezTo>
                    <a:pt x="968817" y="662396"/>
                    <a:pt x="957568" y="684899"/>
                    <a:pt x="963625" y="695290"/>
                  </a:cubicBezTo>
                  <a:cubicBezTo>
                    <a:pt x="969681" y="705681"/>
                    <a:pt x="973135" y="716083"/>
                    <a:pt x="980929" y="721687"/>
                  </a:cubicBezTo>
                  <a:cubicBezTo>
                    <a:pt x="986410" y="726553"/>
                    <a:pt x="993521" y="729172"/>
                    <a:pt x="1000848" y="729025"/>
                  </a:cubicBezTo>
                  <a:cubicBezTo>
                    <a:pt x="1007649" y="727061"/>
                    <a:pt x="1014303" y="724611"/>
                    <a:pt x="1020749" y="721687"/>
                  </a:cubicBezTo>
                  <a:cubicBezTo>
                    <a:pt x="1020749" y="721687"/>
                    <a:pt x="1007767" y="697011"/>
                    <a:pt x="1024203" y="683161"/>
                  </a:cubicBezTo>
                  <a:cubicBezTo>
                    <a:pt x="1036439" y="672866"/>
                    <a:pt x="1049601" y="675468"/>
                    <a:pt x="1056273" y="663259"/>
                  </a:cubicBezTo>
                  <a:cubicBezTo>
                    <a:pt x="1027866" y="636941"/>
                    <a:pt x="956428" y="582723"/>
                    <a:pt x="950039" y="576340"/>
                  </a:cubicBezTo>
                  <a:cubicBezTo>
                    <a:pt x="940613" y="568066"/>
                    <a:pt x="930742" y="560311"/>
                    <a:pt x="920470" y="553109"/>
                  </a:cubicBezTo>
                  <a:lnTo>
                    <a:pt x="887378" y="555931"/>
                  </a:lnTo>
                  <a:lnTo>
                    <a:pt x="843726" y="561575"/>
                  </a:lnTo>
                  <a:lnTo>
                    <a:pt x="821918" y="553109"/>
                  </a:lnTo>
                  <a:lnTo>
                    <a:pt x="752213" y="558753"/>
                  </a:lnTo>
                  <a:cubicBezTo>
                    <a:pt x="756705" y="551647"/>
                    <a:pt x="761644" y="544829"/>
                    <a:pt x="767000" y="538344"/>
                  </a:cubicBezTo>
                  <a:cubicBezTo>
                    <a:pt x="769822" y="536227"/>
                    <a:pt x="809935" y="532005"/>
                    <a:pt x="809935" y="532005"/>
                  </a:cubicBezTo>
                  <a:lnTo>
                    <a:pt x="826139" y="541149"/>
                  </a:lnTo>
                  <a:cubicBezTo>
                    <a:pt x="826139" y="541149"/>
                    <a:pt x="871896" y="536227"/>
                    <a:pt x="873296" y="533405"/>
                  </a:cubicBezTo>
                  <a:cubicBezTo>
                    <a:pt x="874696" y="530583"/>
                    <a:pt x="907804" y="528484"/>
                    <a:pt x="946523" y="529183"/>
                  </a:cubicBezTo>
                  <a:cubicBezTo>
                    <a:pt x="985242" y="529883"/>
                    <a:pt x="976092" y="561575"/>
                    <a:pt x="981014" y="578462"/>
                  </a:cubicBezTo>
                  <a:cubicBezTo>
                    <a:pt x="985936" y="595349"/>
                    <a:pt x="1026071" y="598188"/>
                    <a:pt x="1029593" y="600988"/>
                  </a:cubicBezTo>
                  <a:cubicBezTo>
                    <a:pt x="1033115" y="603787"/>
                    <a:pt x="1049319" y="591844"/>
                    <a:pt x="1049319" y="591844"/>
                  </a:cubicBezTo>
                  <a:cubicBezTo>
                    <a:pt x="1053355" y="594113"/>
                    <a:pt x="1057599" y="596004"/>
                    <a:pt x="1061985" y="597488"/>
                  </a:cubicBezTo>
                  <a:cubicBezTo>
                    <a:pt x="1064101" y="597488"/>
                    <a:pt x="1096476" y="603827"/>
                    <a:pt x="1096476" y="603827"/>
                  </a:cubicBezTo>
                  <a:cubicBezTo>
                    <a:pt x="1096476" y="603827"/>
                    <a:pt x="1099298" y="630574"/>
                    <a:pt x="1102120" y="627058"/>
                  </a:cubicBezTo>
                  <a:cubicBezTo>
                    <a:pt x="1104942" y="623542"/>
                    <a:pt x="1106968" y="601733"/>
                    <a:pt x="1106269" y="591889"/>
                  </a:cubicBezTo>
                  <a:close/>
                </a:path>
              </a:pathLst>
            </a:custGeom>
            <a:solidFill>
              <a:srgbClr val="DD7E6B"/>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a:p>
          </p:txBody>
        </p:sp>
        <p:sp>
          <p:nvSpPr>
            <p:cNvPr id="366" name="Google Shape;366;p55"/>
            <p:cNvSpPr/>
            <p:nvPr/>
          </p:nvSpPr>
          <p:spPr>
            <a:xfrm>
              <a:off x="6514202" y="2469371"/>
              <a:ext cx="627086" cy="813331"/>
            </a:xfrm>
            <a:custGeom>
              <a:avLst/>
              <a:gdLst/>
              <a:ahLst/>
              <a:cxnLst/>
              <a:rect l="l" t="t" r="r" b="b"/>
              <a:pathLst>
                <a:path w="968473" h="1052856" extrusionOk="0">
                  <a:moveTo>
                    <a:pt x="805552" y="60012"/>
                  </a:moveTo>
                  <a:cubicBezTo>
                    <a:pt x="789111" y="73857"/>
                    <a:pt x="802098" y="98533"/>
                    <a:pt x="802098" y="98533"/>
                  </a:cubicBezTo>
                  <a:cubicBezTo>
                    <a:pt x="795653" y="101457"/>
                    <a:pt x="788998" y="103906"/>
                    <a:pt x="782197" y="105871"/>
                  </a:cubicBezTo>
                  <a:cubicBezTo>
                    <a:pt x="774871" y="106017"/>
                    <a:pt x="767759" y="103399"/>
                    <a:pt x="762279" y="98533"/>
                  </a:cubicBezTo>
                  <a:cubicBezTo>
                    <a:pt x="754490" y="92923"/>
                    <a:pt x="751030" y="82521"/>
                    <a:pt x="744974" y="72136"/>
                  </a:cubicBezTo>
                  <a:cubicBezTo>
                    <a:pt x="738918" y="61751"/>
                    <a:pt x="750167" y="39236"/>
                    <a:pt x="744974" y="28862"/>
                  </a:cubicBezTo>
                  <a:cubicBezTo>
                    <a:pt x="739781" y="18488"/>
                    <a:pt x="732850" y="12404"/>
                    <a:pt x="720744" y="2899"/>
                  </a:cubicBezTo>
                  <a:cubicBezTo>
                    <a:pt x="708637" y="-6605"/>
                    <a:pt x="714688" y="12410"/>
                    <a:pt x="703428" y="23675"/>
                  </a:cubicBezTo>
                  <a:cubicBezTo>
                    <a:pt x="692168" y="34941"/>
                    <a:pt x="680930" y="20204"/>
                    <a:pt x="671403" y="23675"/>
                  </a:cubicBezTo>
                  <a:cubicBezTo>
                    <a:pt x="661876" y="27147"/>
                    <a:pt x="643713" y="21937"/>
                    <a:pt x="636799" y="30589"/>
                  </a:cubicBezTo>
                  <a:cubicBezTo>
                    <a:pt x="629885" y="39242"/>
                    <a:pt x="671403" y="49627"/>
                    <a:pt x="671403" y="49627"/>
                  </a:cubicBezTo>
                  <a:cubicBezTo>
                    <a:pt x="665719" y="51416"/>
                    <a:pt x="660211" y="53736"/>
                    <a:pt x="654961" y="56558"/>
                  </a:cubicBezTo>
                  <a:cubicBezTo>
                    <a:pt x="647173" y="60893"/>
                    <a:pt x="632464" y="79055"/>
                    <a:pt x="609967" y="88583"/>
                  </a:cubicBezTo>
                  <a:cubicBezTo>
                    <a:pt x="587469" y="98110"/>
                    <a:pt x="572749" y="91179"/>
                    <a:pt x="574471" y="75601"/>
                  </a:cubicBezTo>
                  <a:cubicBezTo>
                    <a:pt x="576192" y="60023"/>
                    <a:pt x="552837" y="57422"/>
                    <a:pt x="534674" y="58296"/>
                  </a:cubicBezTo>
                  <a:cubicBezTo>
                    <a:pt x="516511" y="59171"/>
                    <a:pt x="524289" y="68687"/>
                    <a:pt x="523386" y="76459"/>
                  </a:cubicBezTo>
                  <a:cubicBezTo>
                    <a:pt x="522483" y="84231"/>
                    <a:pt x="492242" y="94639"/>
                    <a:pt x="475795" y="94639"/>
                  </a:cubicBezTo>
                  <a:cubicBezTo>
                    <a:pt x="459348" y="94639"/>
                    <a:pt x="455876" y="69545"/>
                    <a:pt x="448962" y="66949"/>
                  </a:cubicBezTo>
                  <a:cubicBezTo>
                    <a:pt x="442048" y="64352"/>
                    <a:pt x="421255" y="113693"/>
                    <a:pt x="421255" y="113693"/>
                  </a:cubicBezTo>
                  <a:cubicBezTo>
                    <a:pt x="421255" y="113693"/>
                    <a:pt x="407410" y="118011"/>
                    <a:pt x="377124" y="129260"/>
                  </a:cubicBezTo>
                  <a:cubicBezTo>
                    <a:pt x="346838" y="140509"/>
                    <a:pt x="361540" y="183776"/>
                    <a:pt x="361540" y="183776"/>
                  </a:cubicBezTo>
                  <a:lnTo>
                    <a:pt x="339907" y="196092"/>
                  </a:lnTo>
                  <a:cubicBezTo>
                    <a:pt x="332140" y="196922"/>
                    <a:pt x="324301" y="196922"/>
                    <a:pt x="316534" y="196092"/>
                  </a:cubicBezTo>
                  <a:cubicBezTo>
                    <a:pt x="307995" y="194021"/>
                    <a:pt x="299608" y="191351"/>
                    <a:pt x="291441" y="188111"/>
                  </a:cubicBezTo>
                  <a:lnTo>
                    <a:pt x="264608" y="182055"/>
                  </a:lnTo>
                  <a:cubicBezTo>
                    <a:pt x="251288" y="180283"/>
                    <a:pt x="237776" y="183353"/>
                    <a:pt x="226533" y="190708"/>
                  </a:cubicBezTo>
                  <a:cubicBezTo>
                    <a:pt x="210092" y="202814"/>
                    <a:pt x="180663" y="190708"/>
                    <a:pt x="180663" y="190708"/>
                  </a:cubicBezTo>
                  <a:lnTo>
                    <a:pt x="158279" y="163881"/>
                  </a:lnTo>
                  <a:lnTo>
                    <a:pt x="139986" y="140509"/>
                  </a:lnTo>
                  <a:lnTo>
                    <a:pt x="111421" y="110222"/>
                  </a:lnTo>
                  <a:lnTo>
                    <a:pt x="90645" y="66949"/>
                  </a:lnTo>
                  <a:lnTo>
                    <a:pt x="68148" y="47048"/>
                  </a:lnTo>
                  <a:lnTo>
                    <a:pt x="49347" y="42013"/>
                  </a:lnTo>
                  <a:lnTo>
                    <a:pt x="51261" y="44006"/>
                  </a:lnTo>
                  <a:lnTo>
                    <a:pt x="45616" y="59967"/>
                  </a:lnTo>
                  <a:lnTo>
                    <a:pt x="14630" y="69353"/>
                  </a:lnTo>
                  <a:lnTo>
                    <a:pt x="114" y="160867"/>
                  </a:lnTo>
                  <a:lnTo>
                    <a:pt x="3235" y="246359"/>
                  </a:lnTo>
                  <a:cubicBezTo>
                    <a:pt x="16713" y="252793"/>
                    <a:pt x="27945" y="259171"/>
                    <a:pt x="30016" y="263291"/>
                  </a:cubicBezTo>
                  <a:cubicBezTo>
                    <a:pt x="35733" y="274748"/>
                    <a:pt x="70738" y="277915"/>
                    <a:pt x="77731" y="290648"/>
                  </a:cubicBezTo>
                  <a:cubicBezTo>
                    <a:pt x="84725" y="303381"/>
                    <a:pt x="88551" y="302726"/>
                    <a:pt x="87891" y="323085"/>
                  </a:cubicBezTo>
                  <a:cubicBezTo>
                    <a:pt x="87874" y="340802"/>
                    <a:pt x="92711" y="358191"/>
                    <a:pt x="101877" y="373351"/>
                  </a:cubicBezTo>
                  <a:cubicBezTo>
                    <a:pt x="106957" y="379707"/>
                    <a:pt x="94246" y="396244"/>
                    <a:pt x="94246" y="396244"/>
                  </a:cubicBezTo>
                  <a:cubicBezTo>
                    <a:pt x="94246" y="396244"/>
                    <a:pt x="85978" y="403237"/>
                    <a:pt x="66251" y="432507"/>
                  </a:cubicBezTo>
                  <a:cubicBezTo>
                    <a:pt x="46525" y="461778"/>
                    <a:pt x="59258" y="465582"/>
                    <a:pt x="59258" y="465582"/>
                  </a:cubicBezTo>
                  <a:cubicBezTo>
                    <a:pt x="59258" y="465582"/>
                    <a:pt x="89172" y="473867"/>
                    <a:pt x="90420" y="477039"/>
                  </a:cubicBezTo>
                  <a:cubicBezTo>
                    <a:pt x="91667" y="480211"/>
                    <a:pt x="124149" y="485946"/>
                    <a:pt x="148317" y="490405"/>
                  </a:cubicBezTo>
                  <a:cubicBezTo>
                    <a:pt x="172485" y="494863"/>
                    <a:pt x="156586" y="494214"/>
                    <a:pt x="158228" y="507580"/>
                  </a:cubicBezTo>
                  <a:cubicBezTo>
                    <a:pt x="159870" y="520945"/>
                    <a:pt x="133693" y="542573"/>
                    <a:pt x="133693" y="542573"/>
                  </a:cubicBezTo>
                  <a:cubicBezTo>
                    <a:pt x="133693" y="542573"/>
                    <a:pt x="124787" y="550842"/>
                    <a:pt x="127321" y="574389"/>
                  </a:cubicBezTo>
                  <a:cubicBezTo>
                    <a:pt x="129855" y="597936"/>
                    <a:pt x="176312" y="596012"/>
                    <a:pt x="176312" y="596012"/>
                  </a:cubicBezTo>
                  <a:cubicBezTo>
                    <a:pt x="176312" y="596012"/>
                    <a:pt x="189028" y="649445"/>
                    <a:pt x="188401" y="665350"/>
                  </a:cubicBezTo>
                  <a:cubicBezTo>
                    <a:pt x="187775" y="681255"/>
                    <a:pt x="269829" y="726431"/>
                    <a:pt x="269829" y="726431"/>
                  </a:cubicBezTo>
                  <a:cubicBezTo>
                    <a:pt x="269829" y="726431"/>
                    <a:pt x="306093" y="748685"/>
                    <a:pt x="312448" y="756344"/>
                  </a:cubicBezTo>
                  <a:cubicBezTo>
                    <a:pt x="318803" y="764003"/>
                    <a:pt x="335340" y="816138"/>
                    <a:pt x="335340" y="816138"/>
                  </a:cubicBezTo>
                  <a:cubicBezTo>
                    <a:pt x="335340" y="816138"/>
                    <a:pt x="323262" y="818689"/>
                    <a:pt x="319441" y="825682"/>
                  </a:cubicBezTo>
                  <a:cubicBezTo>
                    <a:pt x="315620" y="832676"/>
                    <a:pt x="319441" y="858119"/>
                    <a:pt x="319441" y="858119"/>
                  </a:cubicBezTo>
                  <a:lnTo>
                    <a:pt x="303541" y="896928"/>
                  </a:lnTo>
                  <a:cubicBezTo>
                    <a:pt x="303541" y="896928"/>
                    <a:pt x="282545" y="916654"/>
                    <a:pt x="279373" y="924923"/>
                  </a:cubicBezTo>
                  <a:cubicBezTo>
                    <a:pt x="276647" y="936042"/>
                    <a:pt x="274756" y="947347"/>
                    <a:pt x="273729" y="958748"/>
                  </a:cubicBezTo>
                  <a:lnTo>
                    <a:pt x="273729" y="958748"/>
                  </a:lnTo>
                  <a:cubicBezTo>
                    <a:pt x="279323" y="956310"/>
                    <a:pt x="285266" y="954831"/>
                    <a:pt x="288624" y="957619"/>
                  </a:cubicBezTo>
                  <a:cubicBezTo>
                    <a:pt x="295070" y="963371"/>
                    <a:pt x="301177" y="969478"/>
                    <a:pt x="306928" y="975923"/>
                  </a:cubicBezTo>
                  <a:lnTo>
                    <a:pt x="288624" y="1049195"/>
                  </a:lnTo>
                  <a:cubicBezTo>
                    <a:pt x="288624" y="1049195"/>
                    <a:pt x="329679" y="1054247"/>
                    <a:pt x="344834" y="1052971"/>
                  </a:cubicBezTo>
                  <a:cubicBezTo>
                    <a:pt x="359988" y="1051696"/>
                    <a:pt x="372620" y="1033409"/>
                    <a:pt x="372620" y="1033409"/>
                  </a:cubicBezTo>
                  <a:lnTo>
                    <a:pt x="425675" y="1003088"/>
                  </a:lnTo>
                  <a:lnTo>
                    <a:pt x="460409" y="1023289"/>
                  </a:lnTo>
                  <a:cubicBezTo>
                    <a:pt x="464585" y="1024751"/>
                    <a:pt x="468564" y="1026720"/>
                    <a:pt x="472261" y="1029153"/>
                  </a:cubicBezTo>
                  <a:lnTo>
                    <a:pt x="483973" y="993031"/>
                  </a:lnTo>
                  <a:lnTo>
                    <a:pt x="461447" y="965803"/>
                  </a:lnTo>
                  <a:cubicBezTo>
                    <a:pt x="461447" y="965803"/>
                    <a:pt x="492417" y="973547"/>
                    <a:pt x="504625" y="956067"/>
                  </a:cubicBezTo>
                  <a:cubicBezTo>
                    <a:pt x="516833" y="938587"/>
                    <a:pt x="564706" y="913240"/>
                    <a:pt x="564706" y="913240"/>
                  </a:cubicBezTo>
                  <a:lnTo>
                    <a:pt x="592859" y="897278"/>
                  </a:lnTo>
                  <a:lnTo>
                    <a:pt x="581571" y="872873"/>
                  </a:lnTo>
                  <a:lnTo>
                    <a:pt x="617242" y="878517"/>
                  </a:lnTo>
                  <a:lnTo>
                    <a:pt x="634146" y="848485"/>
                  </a:lnTo>
                  <a:lnTo>
                    <a:pt x="645434" y="843783"/>
                  </a:lnTo>
                  <a:lnTo>
                    <a:pt x="640733" y="817493"/>
                  </a:lnTo>
                  <a:lnTo>
                    <a:pt x="636048" y="801542"/>
                  </a:lnTo>
                  <a:lnTo>
                    <a:pt x="681105" y="767943"/>
                  </a:lnTo>
                  <a:cubicBezTo>
                    <a:pt x="681105" y="767943"/>
                    <a:pt x="695215" y="728321"/>
                    <a:pt x="684864" y="716113"/>
                  </a:cubicBezTo>
                  <a:cubicBezTo>
                    <a:pt x="677182" y="706202"/>
                    <a:pt x="670573" y="695506"/>
                    <a:pt x="665138" y="684201"/>
                  </a:cubicBezTo>
                  <a:cubicBezTo>
                    <a:pt x="665138" y="684201"/>
                    <a:pt x="682985" y="716113"/>
                    <a:pt x="713011" y="707669"/>
                  </a:cubicBezTo>
                  <a:cubicBezTo>
                    <a:pt x="743038" y="699226"/>
                    <a:pt x="745866" y="679500"/>
                    <a:pt x="745866" y="679500"/>
                  </a:cubicBezTo>
                  <a:lnTo>
                    <a:pt x="801246" y="657911"/>
                  </a:lnTo>
                  <a:lnTo>
                    <a:pt x="817207" y="624120"/>
                  </a:lnTo>
                  <a:lnTo>
                    <a:pt x="843560" y="624120"/>
                  </a:lnTo>
                  <a:lnTo>
                    <a:pt x="858584" y="586569"/>
                  </a:lnTo>
                  <a:lnTo>
                    <a:pt x="880173" y="566860"/>
                  </a:lnTo>
                  <a:cubicBezTo>
                    <a:pt x="880173" y="566860"/>
                    <a:pt x="912085" y="582810"/>
                    <a:pt x="922408" y="566860"/>
                  </a:cubicBezTo>
                  <a:cubicBezTo>
                    <a:pt x="932731" y="550910"/>
                    <a:pt x="944934" y="532126"/>
                    <a:pt x="944934" y="532126"/>
                  </a:cubicBezTo>
                  <a:lnTo>
                    <a:pt x="944934" y="516887"/>
                  </a:lnTo>
                  <a:cubicBezTo>
                    <a:pt x="943325" y="517367"/>
                    <a:pt x="942276" y="517700"/>
                    <a:pt x="942276" y="517700"/>
                  </a:cubicBezTo>
                  <a:cubicBezTo>
                    <a:pt x="933301" y="509984"/>
                    <a:pt x="925778" y="500728"/>
                    <a:pt x="920066" y="490359"/>
                  </a:cubicBezTo>
                  <a:cubicBezTo>
                    <a:pt x="908496" y="472321"/>
                    <a:pt x="889814" y="460045"/>
                    <a:pt x="868671" y="456568"/>
                  </a:cubicBezTo>
                  <a:cubicBezTo>
                    <a:pt x="851767" y="455168"/>
                    <a:pt x="839101" y="476977"/>
                    <a:pt x="832057" y="450924"/>
                  </a:cubicBezTo>
                  <a:cubicBezTo>
                    <a:pt x="825013" y="424871"/>
                    <a:pt x="867971" y="421355"/>
                    <a:pt x="892602" y="383341"/>
                  </a:cubicBezTo>
                  <a:cubicBezTo>
                    <a:pt x="917233" y="345328"/>
                    <a:pt x="964423" y="324202"/>
                    <a:pt x="967945" y="296749"/>
                  </a:cubicBezTo>
                  <a:cubicBezTo>
                    <a:pt x="971467" y="269296"/>
                    <a:pt x="960184" y="227750"/>
                    <a:pt x="941897" y="176366"/>
                  </a:cubicBezTo>
                  <a:cubicBezTo>
                    <a:pt x="923611" y="124982"/>
                    <a:pt x="910206" y="136936"/>
                    <a:pt x="896824" y="105250"/>
                  </a:cubicBezTo>
                  <a:cubicBezTo>
                    <a:pt x="883441" y="73564"/>
                    <a:pt x="855288" y="65820"/>
                    <a:pt x="848961" y="52432"/>
                  </a:cubicBezTo>
                  <a:cubicBezTo>
                    <a:pt x="845750" y="47827"/>
                    <a:pt x="841934" y="43678"/>
                    <a:pt x="837617" y="40100"/>
                  </a:cubicBezTo>
                  <a:cubicBezTo>
                    <a:pt x="830951" y="52314"/>
                    <a:pt x="817789" y="49717"/>
                    <a:pt x="805552" y="60012"/>
                  </a:cubicBezTo>
                  <a:close/>
                </a:path>
              </a:pathLst>
            </a:custGeom>
            <a:solidFill>
              <a:srgbClr val="BEDFFF"/>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367" name="Google Shape;367;p55"/>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rgbClr val="92D050"/>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368" name="Google Shape;368;p55"/>
            <p:cNvSpPr/>
            <p:nvPr/>
          </p:nvSpPr>
          <p:spPr>
            <a:xfrm>
              <a:off x="7661942" y="1272583"/>
              <a:ext cx="1114459" cy="585887"/>
            </a:xfrm>
            <a:prstGeom prst="wedgeRectCallout">
              <a:avLst>
                <a:gd name="adj1" fmla="val -132204"/>
                <a:gd name="adj2" fmla="val 95777"/>
              </a:avLst>
            </a:prstGeom>
            <a:solidFill>
              <a:schemeClr val="accent5"/>
            </a:solidFill>
            <a:ln w="9525" cap="flat" cmpd="sng">
              <a:solidFill>
                <a:srgbClr val="A5A5A5"/>
              </a:solidFill>
              <a:prstDash val="solid"/>
              <a:round/>
              <a:headEnd type="none" w="sm" len="sm"/>
              <a:tailEnd type="none" w="sm" len="sm"/>
            </a:ln>
          </p:spPr>
          <p:txBody>
            <a:bodyPr spcFirstLastPara="1" wrap="square" lIns="54000" tIns="54000" rIns="54000" bIns="54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800" b="1"/>
                <a:t>North East &amp; Yorkshire</a:t>
              </a:r>
              <a:endParaRPr lang="en-US" sz="800" b="1"/>
            </a:p>
            <a:p>
              <a:pPr algn="ctr">
                <a:buSzPts val="900"/>
              </a:pPr>
              <a:endParaRPr lang="en-GB" sz="800" b="1"/>
            </a:p>
            <a:p>
              <a:pPr marL="51435" algn="ctr">
                <a:buSzPts val="600"/>
              </a:pPr>
              <a:r>
                <a:rPr lang="en-GB" sz="600"/>
                <a:t>15/33 trusts</a:t>
              </a:r>
              <a:endParaRPr sz="600"/>
            </a:p>
            <a:p>
              <a:pPr marL="51435" algn="ctr">
                <a:buSzPts val="600"/>
              </a:pPr>
              <a:r>
                <a:rPr lang="en-GB" sz="600"/>
                <a:t>4/4 Integrated Care Systems</a:t>
              </a:r>
            </a:p>
          </p:txBody>
        </p:sp>
        <p:sp>
          <p:nvSpPr>
            <p:cNvPr id="369" name="Google Shape;369;p55"/>
            <p:cNvSpPr/>
            <p:nvPr/>
          </p:nvSpPr>
          <p:spPr>
            <a:xfrm>
              <a:off x="5076892" y="2433416"/>
              <a:ext cx="1074633" cy="469991"/>
            </a:xfrm>
            <a:prstGeom prst="wedgeRectCallout">
              <a:avLst>
                <a:gd name="adj1" fmla="val 93579"/>
                <a:gd name="adj2" fmla="val 70632"/>
              </a:avLst>
            </a:prstGeom>
            <a:solidFill>
              <a:schemeClr val="accent5"/>
            </a:solidFill>
            <a:ln w="9525" cap="flat" cmpd="sng">
              <a:solidFill>
                <a:srgbClr val="A5A5A5"/>
              </a:solidFill>
              <a:prstDash val="solid"/>
              <a:round/>
              <a:headEnd type="none" w="sm" len="sm"/>
              <a:tailEnd type="none" w="sm" len="sm"/>
            </a:ln>
          </p:spPr>
          <p:txBody>
            <a:bodyPr spcFirstLastPara="1" wrap="square" lIns="54000" tIns="54000" rIns="54000" bIns="54000" anchor="ctr" anchorCtr="0">
              <a:noAutofit/>
            </a:bodyPr>
            <a:lstStyle/>
            <a:p>
              <a:pPr marL="215900" marR="0" lvl="0" indent="0" algn="l" rtl="0">
                <a:lnSpc>
                  <a:spcPct val="100000"/>
                </a:lnSpc>
                <a:spcBef>
                  <a:spcPts val="0"/>
                </a:spcBef>
                <a:spcAft>
                  <a:spcPts val="0"/>
                </a:spcAft>
                <a:buClr>
                  <a:srgbClr val="000000"/>
                </a:buClr>
                <a:buSzPts val="1400"/>
                <a:buFont typeface="Arial"/>
                <a:buNone/>
              </a:pPr>
              <a:endParaRPr sz="1300" b="1"/>
            </a:p>
            <a:p>
              <a:pPr algn="ctr">
                <a:buSzPts val="900"/>
              </a:pPr>
              <a:r>
                <a:rPr lang="en-GB" sz="800" b="1"/>
                <a:t>Midlands </a:t>
              </a:r>
              <a:endParaRPr sz="800" b="1"/>
            </a:p>
            <a:p>
              <a:pPr marL="89535" marR="0" lvl="0" indent="-38100" algn="l" rtl="0">
                <a:lnSpc>
                  <a:spcPct val="100000"/>
                </a:lnSpc>
                <a:spcBef>
                  <a:spcPts val="0"/>
                </a:spcBef>
                <a:spcAft>
                  <a:spcPts val="0"/>
                </a:spcAft>
                <a:buClr>
                  <a:srgbClr val="000000"/>
                </a:buClr>
                <a:buSzPts val="600"/>
                <a:buFont typeface="Arial"/>
                <a:buChar char="●"/>
              </a:pPr>
              <a:endParaRPr lang="en-GB" sz="600"/>
            </a:p>
            <a:p>
              <a:pPr algn="ctr">
                <a:buSzPts val="600"/>
              </a:pPr>
              <a:r>
                <a:rPr lang="en-GB" sz="600"/>
                <a:t>25/41 trusts</a:t>
              </a:r>
              <a:endParaRPr lang="en-US" sz="600"/>
            </a:p>
            <a:p>
              <a:pPr algn="ctr">
                <a:buSzPts val="600"/>
              </a:pPr>
              <a:r>
                <a:rPr lang="en-GB" sz="600"/>
                <a:t>11/11 Integrated Care Systems</a:t>
              </a:r>
              <a:endParaRPr lang="en-US"/>
            </a:p>
            <a:p>
              <a:pPr marL="457200" marR="0" lvl="0" indent="0" algn="l" rtl="0">
                <a:lnSpc>
                  <a:spcPct val="100000"/>
                </a:lnSpc>
                <a:spcBef>
                  <a:spcPts val="0"/>
                </a:spcBef>
                <a:spcAft>
                  <a:spcPts val="0"/>
                </a:spcAft>
                <a:buClr>
                  <a:srgbClr val="000000"/>
                </a:buClr>
                <a:buSzPts val="800"/>
                <a:buFont typeface="Arial"/>
                <a:buNone/>
              </a:pPr>
              <a:endParaRPr sz="700" b="1"/>
            </a:p>
            <a:p>
              <a:pPr marL="0" marR="0" lvl="0" indent="0" algn="ctr" rtl="0">
                <a:lnSpc>
                  <a:spcPct val="100000"/>
                </a:lnSpc>
                <a:spcBef>
                  <a:spcPts val="0"/>
                </a:spcBef>
                <a:spcAft>
                  <a:spcPts val="0"/>
                </a:spcAft>
                <a:buClr>
                  <a:srgbClr val="000000"/>
                </a:buClr>
                <a:buSzPts val="1400"/>
                <a:buFont typeface="Arial"/>
                <a:buNone/>
              </a:pPr>
              <a:endParaRPr sz="1300" b="1"/>
            </a:p>
          </p:txBody>
        </p:sp>
        <p:sp>
          <p:nvSpPr>
            <p:cNvPr id="370" name="Google Shape;370;p55"/>
            <p:cNvSpPr/>
            <p:nvPr/>
          </p:nvSpPr>
          <p:spPr>
            <a:xfrm>
              <a:off x="7527314" y="2118526"/>
              <a:ext cx="1133609" cy="499486"/>
            </a:xfrm>
            <a:prstGeom prst="wedgeRectCallout">
              <a:avLst>
                <a:gd name="adj1" fmla="val -71100"/>
                <a:gd name="adj2" fmla="val 127913"/>
              </a:avLst>
            </a:prstGeom>
            <a:solidFill>
              <a:schemeClr val="accent5"/>
            </a:solidFill>
            <a:ln w="9525" cap="flat" cmpd="sng">
              <a:solidFill>
                <a:srgbClr val="A5A5A5"/>
              </a:solidFill>
              <a:prstDash val="solid"/>
              <a:round/>
              <a:headEnd type="none" w="sm" len="sm"/>
              <a:tailEnd type="none" w="sm" len="sm"/>
            </a:ln>
          </p:spPr>
          <p:txBody>
            <a:bodyPr spcFirstLastPara="1" wrap="square" lIns="54000" tIns="54000" rIns="54000" bIns="54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800" b="1"/>
                <a:t>East of England</a:t>
              </a:r>
              <a:endParaRPr sz="800" b="1"/>
            </a:p>
            <a:p>
              <a:pPr algn="ctr">
                <a:buSzPts val="900"/>
              </a:pPr>
              <a:endParaRPr lang="en-GB" sz="800" b="1"/>
            </a:p>
            <a:p>
              <a:pPr marL="51435" algn="ctr"/>
              <a:r>
                <a:rPr lang="en-GB" sz="600"/>
                <a:t>10/22 trusts</a:t>
              </a:r>
              <a:endParaRPr lang="en-US" sz="600"/>
            </a:p>
            <a:p>
              <a:pPr marL="51435" algn="ctr"/>
              <a:r>
                <a:rPr lang="en-GB" sz="600"/>
                <a:t>6/6 Integrated Care Systems</a:t>
              </a:r>
              <a:endParaRPr lang="en-GB"/>
            </a:p>
          </p:txBody>
        </p:sp>
        <p:sp>
          <p:nvSpPr>
            <p:cNvPr id="371" name="Google Shape;371;p55"/>
            <p:cNvSpPr/>
            <p:nvPr/>
          </p:nvSpPr>
          <p:spPr>
            <a:xfrm>
              <a:off x="7322756" y="3976258"/>
              <a:ext cx="1341290" cy="520233"/>
            </a:xfrm>
            <a:prstGeom prst="wedgeRectCallout">
              <a:avLst>
                <a:gd name="adj1" fmla="val -82378"/>
                <a:gd name="adj2" fmla="val -110789"/>
              </a:avLst>
            </a:prstGeom>
            <a:solidFill>
              <a:schemeClr val="accent5"/>
            </a:solidFill>
            <a:ln w="9525" cap="flat" cmpd="sng">
              <a:solidFill>
                <a:srgbClr val="A5A5A5"/>
              </a:solidFill>
              <a:prstDash val="solid"/>
              <a:round/>
              <a:headEnd type="none" w="sm" len="sm"/>
              <a:tailEnd type="none" w="sm" len="sm"/>
            </a:ln>
          </p:spPr>
          <p:txBody>
            <a:bodyPr spcFirstLastPara="1" wrap="square" lIns="68575" tIns="34275" rIns="68575" bIns="34275" anchor="ctr" anchorCtr="0">
              <a:noAutofit/>
            </a:bodyPr>
            <a:lstStyle/>
            <a:p>
              <a:pPr marL="215900" marR="0" lvl="0" indent="0" algn="ctr" rtl="0">
                <a:lnSpc>
                  <a:spcPct val="100000"/>
                </a:lnSpc>
                <a:spcBef>
                  <a:spcPts val="0"/>
                </a:spcBef>
                <a:spcAft>
                  <a:spcPts val="0"/>
                </a:spcAft>
                <a:buClr>
                  <a:srgbClr val="000000"/>
                </a:buClr>
                <a:buSzPts val="1400"/>
                <a:buFont typeface="Arial"/>
                <a:buNone/>
              </a:pPr>
              <a:endParaRPr sz="1300" b="1"/>
            </a:p>
            <a:p>
              <a:pPr algn="ctr">
                <a:buSzPts val="900"/>
              </a:pPr>
              <a:r>
                <a:rPr lang="en-GB" sz="800" b="1"/>
                <a:t>South East</a:t>
              </a:r>
              <a:r>
                <a:rPr lang="en-GB" sz="1000" b="1"/>
                <a:t> </a:t>
              </a:r>
              <a:endParaRPr sz="1000" b="1"/>
            </a:p>
            <a:p>
              <a:pPr marL="51435" algn="ctr"/>
              <a:endParaRPr lang="en-GB" sz="600"/>
            </a:p>
            <a:p>
              <a:pPr marL="51435" algn="ctr"/>
              <a:r>
                <a:rPr lang="en-GB" sz="600"/>
                <a:t>14/29 trusts</a:t>
              </a:r>
              <a:endParaRPr lang="en-US" sz="600"/>
            </a:p>
            <a:p>
              <a:pPr marL="51435" algn="ctr"/>
              <a:r>
                <a:rPr lang="en-GB" sz="600"/>
                <a:t>6/6 Integrated Care Systems</a:t>
              </a:r>
            </a:p>
            <a:p>
              <a:pPr marL="51435" marR="0" lvl="0" algn="l" rtl="0">
                <a:lnSpc>
                  <a:spcPct val="100000"/>
                </a:lnSpc>
                <a:spcBef>
                  <a:spcPts val="0"/>
                </a:spcBef>
                <a:spcAft>
                  <a:spcPts val="0"/>
                </a:spcAft>
                <a:buSzPts val="600"/>
              </a:pPr>
              <a:endParaRPr lang="en-GB" sz="600"/>
            </a:p>
            <a:p>
              <a:pPr marL="203200" marR="0" lvl="0" indent="-76200" algn="l" rtl="0">
                <a:lnSpc>
                  <a:spcPct val="100000"/>
                </a:lnSpc>
                <a:spcBef>
                  <a:spcPts val="0"/>
                </a:spcBef>
                <a:spcAft>
                  <a:spcPts val="0"/>
                </a:spcAft>
                <a:buClr>
                  <a:srgbClr val="000000"/>
                </a:buClr>
                <a:buSzPts val="900"/>
                <a:buFont typeface="Arial"/>
                <a:buNone/>
              </a:pPr>
              <a:endParaRPr lang="en-US" sz="1300" b="1"/>
            </a:p>
          </p:txBody>
        </p:sp>
        <p:sp>
          <p:nvSpPr>
            <p:cNvPr id="372" name="Google Shape;372;p55"/>
            <p:cNvSpPr/>
            <p:nvPr/>
          </p:nvSpPr>
          <p:spPr>
            <a:xfrm>
              <a:off x="7773902" y="3193813"/>
              <a:ext cx="1008076" cy="481929"/>
            </a:xfrm>
            <a:prstGeom prst="wedgeRectCallout">
              <a:avLst>
                <a:gd name="adj1" fmla="val -122097"/>
                <a:gd name="adj2" fmla="val 20109"/>
              </a:avLst>
            </a:prstGeom>
            <a:solidFill>
              <a:schemeClr val="accent5"/>
            </a:solidFill>
            <a:ln w="9525" cap="flat" cmpd="sng">
              <a:solidFill>
                <a:srgbClr val="A5A5A5"/>
              </a:solidFill>
              <a:prstDash val="solid"/>
              <a:round/>
              <a:headEnd type="none" w="sm" len="sm"/>
              <a:tailEnd type="none" w="sm" len="sm"/>
            </a:ln>
          </p:spPr>
          <p:txBody>
            <a:bodyPr spcFirstLastPara="1" wrap="square" lIns="54000" tIns="54000" rIns="54000" bIns="54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800" b="1"/>
                <a:t>London</a:t>
              </a:r>
              <a:endParaRPr lang="en-US" sz="800" b="1"/>
            </a:p>
            <a:p>
              <a:pPr algn="ctr">
                <a:buSzPts val="900"/>
              </a:pPr>
              <a:endParaRPr lang="en-GB" sz="800" b="1"/>
            </a:p>
            <a:p>
              <a:pPr marL="51435" algn="ctr"/>
              <a:r>
                <a:rPr lang="en-GB" sz="600"/>
                <a:t>20/35  trusts</a:t>
              </a:r>
              <a:endParaRPr lang="en-US" sz="600"/>
            </a:p>
            <a:p>
              <a:pPr marL="51435" algn="ctr"/>
              <a:r>
                <a:rPr lang="en-GB" sz="600"/>
                <a:t>5/5 Integrated Care Systems</a:t>
              </a:r>
              <a:endParaRPr lang="en-GB"/>
            </a:p>
            <a:p>
              <a:pPr marL="51435" marR="0" lvl="0" algn="l" rtl="0">
                <a:lnSpc>
                  <a:spcPct val="100000"/>
                </a:lnSpc>
                <a:spcBef>
                  <a:spcPts val="0"/>
                </a:spcBef>
                <a:spcAft>
                  <a:spcPts val="0"/>
                </a:spcAft>
                <a:buSzPts val="600"/>
              </a:pPr>
              <a:endParaRPr lang="en-GB" sz="600"/>
            </a:p>
          </p:txBody>
        </p:sp>
        <p:sp>
          <p:nvSpPr>
            <p:cNvPr id="373" name="Google Shape;373;p55"/>
            <p:cNvSpPr/>
            <p:nvPr/>
          </p:nvSpPr>
          <p:spPr>
            <a:xfrm>
              <a:off x="4890925" y="3205752"/>
              <a:ext cx="1065559" cy="487897"/>
            </a:xfrm>
            <a:prstGeom prst="wedgeRectCallout">
              <a:avLst>
                <a:gd name="adj1" fmla="val 63790"/>
                <a:gd name="adj2" fmla="val 95305"/>
              </a:avLst>
            </a:prstGeom>
            <a:solidFill>
              <a:schemeClr val="accent5"/>
            </a:solidFill>
            <a:ln w="9525" cap="flat" cmpd="sng">
              <a:solidFill>
                <a:srgbClr val="A5A5A5"/>
              </a:solidFill>
              <a:prstDash val="solid"/>
              <a:round/>
              <a:headEnd type="none" w="sm" len="sm"/>
              <a:tailEnd type="none" w="sm" len="sm"/>
            </a:ln>
          </p:spPr>
          <p:txBody>
            <a:bodyPr spcFirstLastPara="1" wrap="square" lIns="54000" tIns="54000" rIns="54000" bIns="54000" anchor="ctr" anchorCtr="0">
              <a:noAutofit/>
            </a:bodyPr>
            <a:lstStyle/>
            <a:p>
              <a:pPr marL="215900" marR="0" lvl="0" indent="0" algn="ctr" rtl="0">
                <a:lnSpc>
                  <a:spcPct val="100000"/>
                </a:lnSpc>
                <a:spcBef>
                  <a:spcPts val="0"/>
                </a:spcBef>
                <a:spcAft>
                  <a:spcPts val="0"/>
                </a:spcAft>
                <a:buClr>
                  <a:srgbClr val="000000"/>
                </a:buClr>
                <a:buSzPts val="1400"/>
                <a:buFont typeface="Arial"/>
                <a:buNone/>
              </a:pPr>
              <a:endParaRPr lang="en-US" sz="1300" b="1"/>
            </a:p>
            <a:p>
              <a:pPr marL="0" marR="0" lvl="0" indent="0" algn="ctr" rtl="0">
                <a:lnSpc>
                  <a:spcPct val="100000"/>
                </a:lnSpc>
                <a:spcBef>
                  <a:spcPts val="0"/>
                </a:spcBef>
                <a:spcAft>
                  <a:spcPts val="0"/>
                </a:spcAft>
                <a:buClr>
                  <a:srgbClr val="000000"/>
                </a:buClr>
                <a:buSzPts val="900"/>
                <a:buFont typeface="Arial"/>
                <a:buNone/>
              </a:pPr>
              <a:r>
                <a:rPr lang="en-GB" sz="800" b="1"/>
                <a:t>South West</a:t>
              </a:r>
              <a:endParaRPr sz="800" b="1"/>
            </a:p>
            <a:p>
              <a:pPr marL="285750" marR="0" lvl="0" indent="-285750" algn="ctr" rtl="0">
                <a:lnSpc>
                  <a:spcPct val="100000"/>
                </a:lnSpc>
                <a:spcBef>
                  <a:spcPts val="0"/>
                </a:spcBef>
                <a:spcAft>
                  <a:spcPts val="0"/>
                </a:spcAft>
                <a:buClr>
                  <a:srgbClr val="000000"/>
                </a:buClr>
                <a:buSzPts val="600"/>
                <a:buFont typeface="Arial"/>
                <a:buChar char="•"/>
              </a:pPr>
              <a:endParaRPr lang="en-GB" sz="600"/>
            </a:p>
            <a:p>
              <a:pPr algn="ctr">
                <a:buSzPts val="600"/>
              </a:pPr>
              <a:r>
                <a:rPr lang="en-GB" sz="600"/>
                <a:t>10/20 trusts</a:t>
              </a:r>
              <a:endParaRPr lang="en-US" sz="600"/>
            </a:p>
            <a:p>
              <a:pPr algn="ctr">
                <a:buSzPts val="600"/>
              </a:pPr>
              <a:r>
                <a:rPr lang="en-GB" sz="600"/>
                <a:t>7/7 Integrated Care Systems</a:t>
              </a:r>
              <a:endParaRPr lang="en-US"/>
            </a:p>
            <a:p>
              <a:pPr marL="63500" marR="0" lvl="0" indent="0" algn="l" rtl="0">
                <a:lnSpc>
                  <a:spcPct val="100000"/>
                </a:lnSpc>
                <a:spcBef>
                  <a:spcPts val="0"/>
                </a:spcBef>
                <a:spcAft>
                  <a:spcPts val="0"/>
                </a:spcAft>
                <a:buClr>
                  <a:srgbClr val="000000"/>
                </a:buClr>
                <a:buSzPts val="1400"/>
                <a:buFont typeface="Arial"/>
                <a:buNone/>
              </a:pPr>
              <a:endParaRPr sz="1300" b="1"/>
            </a:p>
          </p:txBody>
        </p:sp>
        <p:sp>
          <p:nvSpPr>
            <p:cNvPr id="374" name="Google Shape;374;p55"/>
            <p:cNvSpPr/>
            <p:nvPr/>
          </p:nvSpPr>
          <p:spPr>
            <a:xfrm>
              <a:off x="4963484" y="1658118"/>
              <a:ext cx="1088242" cy="432893"/>
            </a:xfrm>
            <a:prstGeom prst="wedgeRectCallout">
              <a:avLst>
                <a:gd name="adj1" fmla="val 80893"/>
                <a:gd name="adj2" fmla="val 115848"/>
              </a:avLst>
            </a:prstGeom>
            <a:solidFill>
              <a:schemeClr val="accent5"/>
            </a:solidFill>
            <a:ln w="9525" cap="flat" cmpd="sng">
              <a:solidFill>
                <a:srgbClr val="A5A5A5"/>
              </a:solidFill>
              <a:prstDash val="solid"/>
              <a:round/>
              <a:headEnd type="none" w="sm" len="sm"/>
              <a:tailEnd type="none" w="sm" len="sm"/>
            </a:ln>
          </p:spPr>
          <p:txBody>
            <a:bodyPr spcFirstLastPara="1" wrap="square" lIns="54000" tIns="54000" rIns="54000" bIns="54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800" b="1"/>
                <a:t>North West</a:t>
              </a:r>
              <a:endParaRPr lang="en-US" sz="800" b="1"/>
            </a:p>
            <a:p>
              <a:pPr marL="285750" marR="0" lvl="0" indent="-285750" algn="ctr" rtl="0">
                <a:lnSpc>
                  <a:spcPct val="100000"/>
                </a:lnSpc>
                <a:spcBef>
                  <a:spcPts val="0"/>
                </a:spcBef>
                <a:spcAft>
                  <a:spcPts val="0"/>
                </a:spcAft>
                <a:buSzPts val="600"/>
                <a:buFont typeface="Arial"/>
                <a:buChar char="•"/>
              </a:pPr>
              <a:endParaRPr lang="en-GB" sz="600"/>
            </a:p>
            <a:p>
              <a:pPr algn="ctr">
                <a:buSzPts val="600"/>
              </a:pPr>
              <a:r>
                <a:rPr lang="en-GB" sz="600"/>
                <a:t>20/32 trusts</a:t>
              </a:r>
              <a:endParaRPr lang="en-GB"/>
            </a:p>
            <a:p>
              <a:pPr algn="ctr">
                <a:buSzPts val="600"/>
              </a:pPr>
              <a:r>
                <a:rPr lang="en-GB" sz="600"/>
                <a:t>3/3 Integrated Care Systems</a:t>
              </a:r>
              <a:endParaRPr lang="en-GB"/>
            </a:p>
            <a:p>
              <a:pPr marL="89535" marR="0" lvl="0" indent="-38100" algn="l" rtl="0">
                <a:lnSpc>
                  <a:spcPct val="100000"/>
                </a:lnSpc>
                <a:spcBef>
                  <a:spcPts val="0"/>
                </a:spcBef>
                <a:spcAft>
                  <a:spcPts val="0"/>
                </a:spcAft>
                <a:buSzPts val="600"/>
                <a:buChar char="●"/>
              </a:pPr>
              <a:endParaRPr lang="en-GB" sz="600"/>
            </a:p>
          </p:txBody>
        </p:sp>
      </p:grpSp>
      <p:sp>
        <p:nvSpPr>
          <p:cNvPr id="376" name="Google Shape;376;p55"/>
          <p:cNvSpPr txBox="1"/>
          <p:nvPr/>
        </p:nvSpPr>
        <p:spPr>
          <a:xfrm>
            <a:off x="111840" y="4826888"/>
            <a:ext cx="8157856" cy="492402"/>
          </a:xfrm>
          <a:prstGeom prst="rect">
            <a:avLst/>
          </a:prstGeom>
          <a:noFill/>
          <a:ln>
            <a:noFill/>
          </a:ln>
        </p:spPr>
        <p:txBody>
          <a:bodyPr spcFirstLastPara="1" wrap="square" lIns="91425" tIns="91425" rIns="91425" bIns="91425" anchor="t" anchorCtr="0">
            <a:spAutoFit/>
          </a:bodyPr>
          <a:lstStyle/>
          <a:p>
            <a:r>
              <a:rPr lang="en-GB" sz="600"/>
              <a:t>*Digital Productivity RPA case studies database, October 2022. True number of use cases may be higher. Includes existing processes and those still in development/testing. Count does not include non-trust organisations</a:t>
            </a:r>
            <a:endParaRPr sz="600"/>
          </a:p>
        </p:txBody>
      </p:sp>
      <p:sp>
        <p:nvSpPr>
          <p:cNvPr id="380" name="Google Shape;380;p55"/>
          <p:cNvSpPr txBox="1"/>
          <p:nvPr/>
        </p:nvSpPr>
        <p:spPr>
          <a:xfrm>
            <a:off x="1938289" y="948654"/>
            <a:ext cx="6682746" cy="451302"/>
          </a:xfrm>
          <a:prstGeom prst="rect">
            <a:avLst/>
          </a:prstGeom>
          <a:noFill/>
          <a:ln>
            <a:noFill/>
          </a:ln>
        </p:spPr>
        <p:txBody>
          <a:bodyPr spcFirstLastPara="1" wrap="square" lIns="91425" tIns="91425" rIns="91425" bIns="91425" anchor="t" anchorCtr="0">
            <a:spAutoFit/>
          </a:bodyPr>
          <a:lstStyle/>
          <a:p>
            <a:r>
              <a:rPr lang="en-GB" sz="1000" b="1"/>
              <a:t>NHS trusts and Integrated Care Systems with known automation capabilities*</a:t>
            </a:r>
            <a:endParaRPr sz="1000" b="1"/>
          </a:p>
        </p:txBody>
      </p:sp>
      <p:graphicFrame>
        <p:nvGraphicFramePr>
          <p:cNvPr id="5" name="Table 5">
            <a:extLst>
              <a:ext uri="{FF2B5EF4-FFF2-40B4-BE49-F238E27FC236}">
                <a16:creationId xmlns:a16="http://schemas.microsoft.com/office/drawing/2014/main" id="{FF1377FD-A42A-8539-F29B-6D3D173AC273}"/>
              </a:ext>
            </a:extLst>
          </p:cNvPr>
          <p:cNvGraphicFramePr>
            <a:graphicFrameLocks noGrp="1"/>
          </p:cNvGraphicFramePr>
          <p:nvPr>
            <p:extLst>
              <p:ext uri="{D42A27DB-BD31-4B8C-83A1-F6EECF244321}">
                <p14:modId xmlns:p14="http://schemas.microsoft.com/office/powerpoint/2010/main" val="3031171592"/>
              </p:ext>
            </p:extLst>
          </p:nvPr>
        </p:nvGraphicFramePr>
        <p:xfrm>
          <a:off x="269966" y="1838161"/>
          <a:ext cx="2592159" cy="2011680"/>
        </p:xfrm>
        <a:graphic>
          <a:graphicData uri="http://schemas.openxmlformats.org/drawingml/2006/table">
            <a:tbl>
              <a:tblPr firstRow="1" bandRow="1">
                <a:tableStyleId>{A1E9E46D-8FB5-4A3B-8C7E-21DC9AF1E7A1}</a:tableStyleId>
              </a:tblPr>
              <a:tblGrid>
                <a:gridCol w="687160">
                  <a:extLst>
                    <a:ext uri="{9D8B030D-6E8A-4147-A177-3AD203B41FA5}">
                      <a16:colId xmlns:a16="http://schemas.microsoft.com/office/drawing/2014/main" val="1875232394"/>
                    </a:ext>
                  </a:extLst>
                </a:gridCol>
                <a:gridCol w="1904999">
                  <a:extLst>
                    <a:ext uri="{9D8B030D-6E8A-4147-A177-3AD203B41FA5}">
                      <a16:colId xmlns:a16="http://schemas.microsoft.com/office/drawing/2014/main" val="3032392372"/>
                    </a:ext>
                  </a:extLst>
                </a:gridCol>
              </a:tblGrid>
              <a:tr h="370840">
                <a:tc>
                  <a:txBody>
                    <a:bodyPr/>
                    <a:lstStyle/>
                    <a:p>
                      <a:pPr lvl="0">
                        <a:buNone/>
                      </a:pPr>
                      <a:r>
                        <a:rPr lang="en-US" sz="1400" b="1" i="0" u="none" strike="noStrike" noProof="0">
                          <a:latin typeface="Arial"/>
                        </a:rPr>
                        <a:t>7/7 </a:t>
                      </a:r>
                      <a:endParaRPr lang="en-US"/>
                    </a:p>
                  </a:txBody>
                  <a:tcPr>
                    <a:lnL w="0">
                      <a:noFill/>
                    </a:lnL>
                    <a:lnR w="0">
                      <a:noFill/>
                    </a:lnR>
                    <a:lnT w="0">
                      <a:noFill/>
                    </a:lnT>
                    <a:lnB w="0">
                      <a:noFill/>
                    </a:lnB>
                  </a:tcPr>
                </a:tc>
                <a:tc>
                  <a:txBody>
                    <a:bodyPr/>
                    <a:lstStyle/>
                    <a:p>
                      <a:pPr lvl="0">
                        <a:buNone/>
                      </a:pPr>
                      <a:r>
                        <a:rPr lang="en-US" sz="1200" b="0" i="0" u="none" strike="noStrike" noProof="0">
                          <a:latin typeface="Arial"/>
                        </a:rPr>
                        <a:t>Regions</a:t>
                      </a:r>
                    </a:p>
                    <a:p>
                      <a:pPr lvl="0">
                        <a:buNone/>
                      </a:pPr>
                      <a:endParaRPr lang="en-US" sz="1200" b="0" i="0" u="none" strike="noStrike" noProof="0">
                        <a:latin typeface="Arial"/>
                      </a:endParaRPr>
                    </a:p>
                  </a:txBody>
                  <a:tcPr>
                    <a:lnL w="0">
                      <a:noFill/>
                    </a:lnL>
                    <a:lnR w="0">
                      <a:noFill/>
                    </a:lnR>
                    <a:lnT w="0">
                      <a:noFill/>
                    </a:lnT>
                    <a:lnB w="0">
                      <a:noFill/>
                    </a:lnB>
                  </a:tcPr>
                </a:tc>
                <a:extLst>
                  <a:ext uri="{0D108BD9-81ED-4DB2-BD59-A6C34878D82A}">
                    <a16:rowId xmlns:a16="http://schemas.microsoft.com/office/drawing/2014/main" val="2139316712"/>
                  </a:ext>
                </a:extLst>
              </a:tr>
              <a:tr h="370840">
                <a:tc>
                  <a:txBody>
                    <a:bodyPr/>
                    <a:lstStyle/>
                    <a:p>
                      <a:pPr lvl="0">
                        <a:buNone/>
                      </a:pPr>
                      <a:r>
                        <a:rPr lang="en-US" sz="1400" b="1" i="0" u="none" strike="noStrike" noProof="0">
                          <a:latin typeface="Arial"/>
                        </a:rPr>
                        <a:t>42</a:t>
                      </a:r>
                      <a:endParaRPr lang="en-US"/>
                    </a:p>
                  </a:txBody>
                  <a:tcPr>
                    <a:lnL w="0">
                      <a:noFill/>
                    </a:lnL>
                    <a:lnR w="0">
                      <a:noFill/>
                    </a:lnR>
                    <a:lnT w="0">
                      <a:noFill/>
                    </a:lnT>
                    <a:lnB w="0">
                      <a:noFill/>
                    </a:lnB>
                  </a:tcPr>
                </a:tc>
                <a:tc>
                  <a:txBody>
                    <a:bodyPr/>
                    <a:lstStyle/>
                    <a:p>
                      <a:pPr marL="0" marR="0" lvl="0" indent="0" algn="l">
                        <a:lnSpc>
                          <a:spcPct val="100000"/>
                        </a:lnSpc>
                        <a:spcBef>
                          <a:spcPts val="0"/>
                        </a:spcBef>
                        <a:spcAft>
                          <a:spcPts val="0"/>
                        </a:spcAft>
                        <a:buNone/>
                      </a:pPr>
                      <a:r>
                        <a:rPr lang="en-US" sz="1200" b="0" i="0" u="none" strike="noStrike" noProof="0">
                          <a:latin typeface="Arial"/>
                        </a:rPr>
                        <a:t>Integrated Care</a:t>
                      </a:r>
                      <a:endParaRPr lang="en-US" sz="1200"/>
                    </a:p>
                    <a:p>
                      <a:pPr marL="0" marR="0" lvl="0" indent="0" algn="l">
                        <a:lnSpc>
                          <a:spcPct val="100000"/>
                        </a:lnSpc>
                        <a:spcBef>
                          <a:spcPts val="0"/>
                        </a:spcBef>
                        <a:spcAft>
                          <a:spcPts val="0"/>
                        </a:spcAft>
                        <a:buNone/>
                      </a:pPr>
                      <a:r>
                        <a:rPr lang="en-US" sz="1200" b="0" i="0" u="none" strike="noStrike" noProof="0">
                          <a:latin typeface="Arial"/>
                        </a:rPr>
                        <a:t>Systems </a:t>
                      </a:r>
                    </a:p>
                    <a:p>
                      <a:pPr marL="0" marR="0" lvl="0" indent="0" algn="l">
                        <a:lnSpc>
                          <a:spcPct val="100000"/>
                        </a:lnSpc>
                        <a:spcBef>
                          <a:spcPts val="0"/>
                        </a:spcBef>
                        <a:spcAft>
                          <a:spcPts val="0"/>
                        </a:spcAft>
                        <a:buNone/>
                      </a:pPr>
                      <a:endParaRPr lang="en-US" sz="1200" b="0" i="0" u="none" strike="noStrike" noProof="0">
                        <a:latin typeface="Arial"/>
                      </a:endParaRPr>
                    </a:p>
                  </a:txBody>
                  <a:tcPr>
                    <a:lnL w="0">
                      <a:noFill/>
                    </a:lnL>
                    <a:lnR w="0">
                      <a:noFill/>
                    </a:lnR>
                    <a:lnT w="0">
                      <a:noFill/>
                    </a:lnT>
                    <a:lnB w="0">
                      <a:noFill/>
                    </a:lnB>
                  </a:tcPr>
                </a:tc>
                <a:extLst>
                  <a:ext uri="{0D108BD9-81ED-4DB2-BD59-A6C34878D82A}">
                    <a16:rowId xmlns:a16="http://schemas.microsoft.com/office/drawing/2014/main" val="1574357590"/>
                  </a:ext>
                </a:extLst>
              </a:tr>
              <a:tr h="370840">
                <a:tc>
                  <a:txBody>
                    <a:bodyPr/>
                    <a:lstStyle/>
                    <a:p>
                      <a:pPr lvl="0">
                        <a:buNone/>
                      </a:pPr>
                      <a:r>
                        <a:rPr lang="en-US" sz="1400" b="1" i="0" u="none" strike="noStrike" noProof="0">
                          <a:latin typeface="Arial"/>
                        </a:rPr>
                        <a:t>61%</a:t>
                      </a:r>
                      <a:endParaRPr lang="en-US"/>
                    </a:p>
                  </a:txBody>
                  <a:tcPr>
                    <a:lnL w="0">
                      <a:noFill/>
                    </a:lnL>
                    <a:lnR w="0">
                      <a:noFill/>
                    </a:lnR>
                    <a:lnT w="0">
                      <a:noFill/>
                    </a:lnT>
                    <a:lnB w="0">
                      <a:noFill/>
                    </a:lnB>
                  </a:tcPr>
                </a:tc>
                <a:tc>
                  <a:txBody>
                    <a:bodyPr/>
                    <a:lstStyle/>
                    <a:p>
                      <a:pPr lvl="0">
                        <a:buNone/>
                      </a:pPr>
                      <a:r>
                        <a:rPr lang="en-US" sz="1200" b="0" i="0" u="none" strike="noStrike" noProof="0">
                          <a:latin typeface="Arial"/>
                        </a:rPr>
                        <a:t>of Acute Trusts</a:t>
                      </a:r>
                    </a:p>
                    <a:p>
                      <a:pPr lvl="0">
                        <a:buNone/>
                      </a:pPr>
                      <a:endParaRPr lang="en-US" sz="1200" b="0" i="0" u="none" strike="noStrike" noProof="0">
                        <a:latin typeface="Arial"/>
                      </a:endParaRPr>
                    </a:p>
                  </a:txBody>
                  <a:tcPr>
                    <a:lnL w="0">
                      <a:noFill/>
                    </a:lnL>
                    <a:lnR w="0">
                      <a:noFill/>
                    </a:lnR>
                    <a:lnT w="0">
                      <a:noFill/>
                    </a:lnT>
                    <a:lnB w="0">
                      <a:noFill/>
                    </a:lnB>
                  </a:tcPr>
                </a:tc>
                <a:extLst>
                  <a:ext uri="{0D108BD9-81ED-4DB2-BD59-A6C34878D82A}">
                    <a16:rowId xmlns:a16="http://schemas.microsoft.com/office/drawing/2014/main" val="4100658298"/>
                  </a:ext>
                </a:extLst>
              </a:tr>
              <a:tr h="370840">
                <a:tc>
                  <a:txBody>
                    <a:bodyPr/>
                    <a:lstStyle/>
                    <a:p>
                      <a:pPr lvl="0">
                        <a:buNone/>
                      </a:pPr>
                      <a:r>
                        <a:rPr lang="en-US" sz="1400" b="1" i="0" u="none" strike="noStrike" noProof="0">
                          <a:latin typeface="Arial"/>
                        </a:rPr>
                        <a:t>38%</a:t>
                      </a:r>
                      <a:endParaRPr lang="en-US"/>
                    </a:p>
                  </a:txBody>
                  <a:tcPr>
                    <a:lnL w="0">
                      <a:noFill/>
                    </a:lnL>
                    <a:lnR w="0">
                      <a:noFill/>
                    </a:lnR>
                    <a:lnT w="0">
                      <a:noFill/>
                    </a:lnT>
                    <a:lnB w="0">
                      <a:noFill/>
                    </a:lnB>
                  </a:tcPr>
                </a:tc>
                <a:tc>
                  <a:txBody>
                    <a:bodyPr/>
                    <a:lstStyle/>
                    <a:p>
                      <a:pPr lvl="0">
                        <a:buNone/>
                      </a:pPr>
                      <a:r>
                        <a:rPr lang="en-US" sz="1200" b="0" i="0" u="none" strike="noStrike" noProof="0">
                          <a:latin typeface="Arial"/>
                        </a:rPr>
                        <a:t>of Community Care/ Mental Health Trusts</a:t>
                      </a:r>
                      <a:endParaRPr lang="en-US" sz="1200"/>
                    </a:p>
                  </a:txBody>
                  <a:tcPr>
                    <a:lnL w="0">
                      <a:noFill/>
                    </a:lnL>
                    <a:lnR w="0">
                      <a:noFill/>
                    </a:lnR>
                    <a:lnT w="0">
                      <a:noFill/>
                    </a:lnT>
                    <a:lnB w="0">
                      <a:noFill/>
                    </a:lnB>
                  </a:tcPr>
                </a:tc>
                <a:extLst>
                  <a:ext uri="{0D108BD9-81ED-4DB2-BD59-A6C34878D82A}">
                    <a16:rowId xmlns:a16="http://schemas.microsoft.com/office/drawing/2014/main" val="2398166665"/>
                  </a:ext>
                </a:extLst>
              </a:tr>
            </a:tbl>
          </a:graphicData>
        </a:graphic>
      </p:graphicFrame>
    </p:spTree>
    <p:extLst>
      <p:ext uri="{BB962C8B-B14F-4D97-AF65-F5344CB8AC3E}">
        <p14:creationId xmlns:p14="http://schemas.microsoft.com/office/powerpoint/2010/main" val="2696430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AD57E230-8086-58BA-237F-EB31FAA4231D}"/>
              </a:ext>
            </a:extLst>
          </p:cNvPr>
          <p:cNvSpPr/>
          <p:nvPr/>
        </p:nvSpPr>
        <p:spPr>
          <a:xfrm>
            <a:off x="6894985" y="2985406"/>
            <a:ext cx="2191367" cy="1952623"/>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BA3325AB-5B1A-8359-68DA-C86AB9B406F8}"/>
              </a:ext>
            </a:extLst>
          </p:cNvPr>
          <p:cNvSpPr/>
          <p:nvPr/>
        </p:nvSpPr>
        <p:spPr>
          <a:xfrm>
            <a:off x="2317729" y="2985407"/>
            <a:ext cx="2217344" cy="1952623"/>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D8BE5246-F888-FA58-C137-037B1D578204}"/>
              </a:ext>
            </a:extLst>
          </p:cNvPr>
          <p:cNvSpPr/>
          <p:nvPr/>
        </p:nvSpPr>
        <p:spPr>
          <a:xfrm>
            <a:off x="4613316" y="2985407"/>
            <a:ext cx="2217343" cy="1952623"/>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C53E75D-7D1D-0CD2-320E-2F029831BD92}"/>
              </a:ext>
            </a:extLst>
          </p:cNvPr>
          <p:cNvSpPr/>
          <p:nvPr/>
        </p:nvSpPr>
        <p:spPr>
          <a:xfrm>
            <a:off x="32657" y="2985407"/>
            <a:ext cx="2217962" cy="1952623"/>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79FA2005-1004-8E6F-8161-43A65AF9D7EA}"/>
              </a:ext>
            </a:extLst>
          </p:cNvPr>
          <p:cNvSpPr/>
          <p:nvPr/>
        </p:nvSpPr>
        <p:spPr>
          <a:xfrm>
            <a:off x="6897461" y="951139"/>
            <a:ext cx="2190749" cy="1952623"/>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16480A27-395A-F364-262C-4F287657A71E}"/>
              </a:ext>
            </a:extLst>
          </p:cNvPr>
          <p:cNvSpPr/>
          <p:nvPr/>
        </p:nvSpPr>
        <p:spPr>
          <a:xfrm>
            <a:off x="4611461" y="951140"/>
            <a:ext cx="2217963" cy="1952623"/>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9C2B56AF-98DB-A64F-3CA7-3D7B704150CF}"/>
              </a:ext>
            </a:extLst>
          </p:cNvPr>
          <p:cNvSpPr/>
          <p:nvPr/>
        </p:nvSpPr>
        <p:spPr>
          <a:xfrm>
            <a:off x="2313092" y="951139"/>
            <a:ext cx="2217963" cy="1952623"/>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9869AC9B-459E-DF9E-D758-5378D4A55B1C}"/>
              </a:ext>
            </a:extLst>
          </p:cNvPr>
          <p:cNvSpPr/>
          <p:nvPr/>
        </p:nvSpPr>
        <p:spPr>
          <a:xfrm>
            <a:off x="32658" y="951139"/>
            <a:ext cx="2217963" cy="1952623"/>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16DFD5-A811-E815-FC0A-F5944BD98550}"/>
              </a:ext>
            </a:extLst>
          </p:cNvPr>
          <p:cNvSpPr>
            <a:spLocks noGrp="1"/>
          </p:cNvSpPr>
          <p:nvPr>
            <p:ph type="title"/>
          </p:nvPr>
        </p:nvSpPr>
        <p:spPr/>
        <p:txBody>
          <a:bodyPr/>
          <a:lstStyle/>
          <a:p>
            <a:r>
              <a:rPr lang="en-US"/>
              <a:t>RPA landscape – regional capabilities </a:t>
            </a:r>
          </a:p>
        </p:txBody>
      </p:sp>
      <p:grpSp>
        <p:nvGrpSpPr>
          <p:cNvPr id="47" name="Google Shape;354;p55">
            <a:extLst>
              <a:ext uri="{FF2B5EF4-FFF2-40B4-BE49-F238E27FC236}">
                <a16:creationId xmlns:a16="http://schemas.microsoft.com/office/drawing/2014/main" id="{8028ACAD-7203-D316-88F2-5E4E4010EA1A}"/>
              </a:ext>
            </a:extLst>
          </p:cNvPr>
          <p:cNvGrpSpPr/>
          <p:nvPr/>
        </p:nvGrpSpPr>
        <p:grpSpPr>
          <a:xfrm>
            <a:off x="8213707" y="3049517"/>
            <a:ext cx="811119" cy="921737"/>
            <a:chOff x="5489740" y="1365768"/>
            <a:chExt cx="2033401" cy="2933426"/>
          </a:xfrm>
        </p:grpSpPr>
        <p:sp>
          <p:nvSpPr>
            <p:cNvPr id="27" name="Google Shape;355;p55">
              <a:extLst>
                <a:ext uri="{FF2B5EF4-FFF2-40B4-BE49-F238E27FC236}">
                  <a16:creationId xmlns:a16="http://schemas.microsoft.com/office/drawing/2014/main" id="{BACA31DD-D530-6F02-642C-8D87F6384884}"/>
                </a:ext>
              </a:extLst>
            </p:cNvPr>
            <p:cNvSpPr/>
            <p:nvPr/>
          </p:nvSpPr>
          <p:spPr>
            <a:xfrm rot="21480000">
              <a:off x="6812526" y="2779961"/>
              <a:ext cx="710615" cy="736636"/>
            </a:xfrm>
            <a:custGeom>
              <a:avLst/>
              <a:gdLst/>
              <a:ahLst/>
              <a:cxnLst/>
              <a:rect l="l" t="t" r="r" b="b"/>
              <a:pathLst>
                <a:path w="1097475" h="953574" extrusionOk="0">
                  <a:moveTo>
                    <a:pt x="1080243" y="219800"/>
                  </a:moveTo>
                  <a:cubicBezTo>
                    <a:pt x="1064484" y="177040"/>
                    <a:pt x="1062238" y="148904"/>
                    <a:pt x="1056616" y="145523"/>
                  </a:cubicBezTo>
                  <a:cubicBezTo>
                    <a:pt x="1050995" y="142142"/>
                    <a:pt x="1018349" y="108402"/>
                    <a:pt x="1018349" y="108402"/>
                  </a:cubicBezTo>
                  <a:lnTo>
                    <a:pt x="965469" y="80266"/>
                  </a:lnTo>
                  <a:lnTo>
                    <a:pt x="870947" y="31879"/>
                  </a:lnTo>
                  <a:cubicBezTo>
                    <a:pt x="870947" y="31879"/>
                    <a:pt x="792161" y="368"/>
                    <a:pt x="785422" y="368"/>
                  </a:cubicBezTo>
                  <a:cubicBezTo>
                    <a:pt x="778683" y="368"/>
                    <a:pt x="755040" y="20619"/>
                    <a:pt x="755040" y="20619"/>
                  </a:cubicBezTo>
                  <a:lnTo>
                    <a:pt x="674007" y="7124"/>
                  </a:lnTo>
                  <a:lnTo>
                    <a:pt x="608750" y="12768"/>
                  </a:lnTo>
                  <a:cubicBezTo>
                    <a:pt x="608750" y="12768"/>
                    <a:pt x="570482" y="37528"/>
                    <a:pt x="564855" y="52152"/>
                  </a:cubicBezTo>
                  <a:cubicBezTo>
                    <a:pt x="559228" y="66776"/>
                    <a:pt x="551343" y="79159"/>
                    <a:pt x="550231" y="89291"/>
                  </a:cubicBezTo>
                  <a:cubicBezTo>
                    <a:pt x="549119" y="99422"/>
                    <a:pt x="522332" y="135127"/>
                    <a:pt x="522332" y="135127"/>
                  </a:cubicBezTo>
                  <a:cubicBezTo>
                    <a:pt x="522332" y="135127"/>
                    <a:pt x="502482" y="114288"/>
                    <a:pt x="504474" y="110812"/>
                  </a:cubicBezTo>
                  <a:cubicBezTo>
                    <a:pt x="506049" y="108040"/>
                    <a:pt x="490042" y="112657"/>
                    <a:pt x="483591" y="114622"/>
                  </a:cubicBezTo>
                  <a:lnTo>
                    <a:pt x="483591" y="129861"/>
                  </a:lnTo>
                  <a:cubicBezTo>
                    <a:pt x="483591" y="129861"/>
                    <a:pt x="471389" y="148627"/>
                    <a:pt x="461065" y="164594"/>
                  </a:cubicBezTo>
                  <a:cubicBezTo>
                    <a:pt x="450742" y="180562"/>
                    <a:pt x="418830" y="164594"/>
                    <a:pt x="418830" y="164594"/>
                  </a:cubicBezTo>
                  <a:lnTo>
                    <a:pt x="397242" y="184304"/>
                  </a:lnTo>
                  <a:lnTo>
                    <a:pt x="382217" y="221854"/>
                  </a:lnTo>
                  <a:lnTo>
                    <a:pt x="355927" y="221854"/>
                  </a:lnTo>
                  <a:lnTo>
                    <a:pt x="339965" y="255646"/>
                  </a:lnTo>
                  <a:lnTo>
                    <a:pt x="284585" y="277234"/>
                  </a:lnTo>
                  <a:cubicBezTo>
                    <a:pt x="284585" y="277234"/>
                    <a:pt x="281763" y="296944"/>
                    <a:pt x="251731" y="305404"/>
                  </a:cubicBezTo>
                  <a:cubicBezTo>
                    <a:pt x="221698" y="313865"/>
                    <a:pt x="203857" y="281936"/>
                    <a:pt x="203857" y="281936"/>
                  </a:cubicBezTo>
                  <a:cubicBezTo>
                    <a:pt x="209292" y="293235"/>
                    <a:pt x="215902" y="303937"/>
                    <a:pt x="223583" y="313848"/>
                  </a:cubicBezTo>
                  <a:cubicBezTo>
                    <a:pt x="233907" y="326050"/>
                    <a:pt x="219824" y="365678"/>
                    <a:pt x="219824" y="365678"/>
                  </a:cubicBezTo>
                  <a:lnTo>
                    <a:pt x="174767" y="399277"/>
                  </a:lnTo>
                  <a:lnTo>
                    <a:pt x="179452" y="415227"/>
                  </a:lnTo>
                  <a:lnTo>
                    <a:pt x="184154" y="441518"/>
                  </a:lnTo>
                  <a:lnTo>
                    <a:pt x="172865" y="446219"/>
                  </a:lnTo>
                  <a:lnTo>
                    <a:pt x="155961" y="476252"/>
                  </a:lnTo>
                  <a:lnTo>
                    <a:pt x="120290" y="470608"/>
                  </a:lnTo>
                  <a:lnTo>
                    <a:pt x="131579" y="495013"/>
                  </a:lnTo>
                  <a:lnTo>
                    <a:pt x="103426" y="510974"/>
                  </a:lnTo>
                  <a:cubicBezTo>
                    <a:pt x="103426" y="510974"/>
                    <a:pt x="55552" y="536322"/>
                    <a:pt x="43344" y="553802"/>
                  </a:cubicBezTo>
                  <a:cubicBezTo>
                    <a:pt x="31136" y="571282"/>
                    <a:pt x="166" y="563538"/>
                    <a:pt x="166" y="563538"/>
                  </a:cubicBezTo>
                  <a:lnTo>
                    <a:pt x="22692" y="590765"/>
                  </a:lnTo>
                  <a:lnTo>
                    <a:pt x="10981" y="626888"/>
                  </a:lnTo>
                  <a:cubicBezTo>
                    <a:pt x="17838" y="630884"/>
                    <a:pt x="22873" y="637391"/>
                    <a:pt x="25018" y="645033"/>
                  </a:cubicBezTo>
                  <a:cubicBezTo>
                    <a:pt x="28793" y="662079"/>
                    <a:pt x="103324" y="708185"/>
                    <a:pt x="119748" y="723978"/>
                  </a:cubicBezTo>
                  <a:cubicBezTo>
                    <a:pt x="136173" y="739770"/>
                    <a:pt x="121645" y="759970"/>
                    <a:pt x="120386" y="763758"/>
                  </a:cubicBezTo>
                  <a:cubicBezTo>
                    <a:pt x="119128" y="767545"/>
                    <a:pt x="63539" y="747350"/>
                    <a:pt x="63539" y="747350"/>
                  </a:cubicBezTo>
                  <a:lnTo>
                    <a:pt x="79342" y="778291"/>
                  </a:lnTo>
                  <a:lnTo>
                    <a:pt x="119760" y="810508"/>
                  </a:lnTo>
                  <a:lnTo>
                    <a:pt x="137443" y="857873"/>
                  </a:lnTo>
                  <a:lnTo>
                    <a:pt x="161419" y="891569"/>
                  </a:lnTo>
                  <a:lnTo>
                    <a:pt x="161165" y="891602"/>
                  </a:lnTo>
                  <a:lnTo>
                    <a:pt x="237784" y="882758"/>
                  </a:lnTo>
                  <a:lnTo>
                    <a:pt x="290088" y="859194"/>
                  </a:lnTo>
                  <a:cubicBezTo>
                    <a:pt x="290088" y="859194"/>
                    <a:pt x="346823" y="851083"/>
                    <a:pt x="351970" y="852551"/>
                  </a:cubicBezTo>
                  <a:cubicBezTo>
                    <a:pt x="357118" y="854018"/>
                    <a:pt x="371160" y="881291"/>
                    <a:pt x="372600" y="884971"/>
                  </a:cubicBezTo>
                  <a:cubicBezTo>
                    <a:pt x="374039" y="888651"/>
                    <a:pt x="413864" y="889385"/>
                    <a:pt x="419756" y="890863"/>
                  </a:cubicBezTo>
                  <a:cubicBezTo>
                    <a:pt x="425649" y="892342"/>
                    <a:pt x="461737" y="896028"/>
                    <a:pt x="461737" y="896028"/>
                  </a:cubicBezTo>
                  <a:cubicBezTo>
                    <a:pt x="461737" y="896028"/>
                    <a:pt x="510361" y="912960"/>
                    <a:pt x="517004" y="931382"/>
                  </a:cubicBezTo>
                  <a:cubicBezTo>
                    <a:pt x="520300" y="940560"/>
                    <a:pt x="533446" y="948253"/>
                    <a:pt x="545840" y="953688"/>
                  </a:cubicBezTo>
                  <a:lnTo>
                    <a:pt x="545682" y="953942"/>
                  </a:lnTo>
                  <a:cubicBezTo>
                    <a:pt x="547020" y="951729"/>
                    <a:pt x="547991" y="950149"/>
                    <a:pt x="547991" y="950149"/>
                  </a:cubicBezTo>
                  <a:lnTo>
                    <a:pt x="613265" y="950149"/>
                  </a:lnTo>
                  <a:lnTo>
                    <a:pt x="641401" y="942501"/>
                  </a:lnTo>
                  <a:cubicBezTo>
                    <a:pt x="641401" y="942501"/>
                    <a:pt x="676276" y="938883"/>
                    <a:pt x="692034" y="942264"/>
                  </a:cubicBezTo>
                  <a:cubicBezTo>
                    <a:pt x="707793" y="945645"/>
                    <a:pt x="746060" y="910764"/>
                    <a:pt x="755062" y="906260"/>
                  </a:cubicBezTo>
                  <a:cubicBezTo>
                    <a:pt x="764065" y="901756"/>
                    <a:pt x="760706" y="827491"/>
                    <a:pt x="761801" y="820735"/>
                  </a:cubicBezTo>
                  <a:cubicBezTo>
                    <a:pt x="762896" y="813979"/>
                    <a:pt x="749424" y="807240"/>
                    <a:pt x="740421" y="816220"/>
                  </a:cubicBezTo>
                  <a:cubicBezTo>
                    <a:pt x="731419" y="825199"/>
                    <a:pt x="712302" y="827468"/>
                    <a:pt x="705546" y="834224"/>
                  </a:cubicBezTo>
                  <a:cubicBezTo>
                    <a:pt x="698790" y="840980"/>
                    <a:pt x="677410" y="836482"/>
                    <a:pt x="669542" y="834224"/>
                  </a:cubicBezTo>
                  <a:cubicBezTo>
                    <a:pt x="661674" y="831967"/>
                    <a:pt x="656030" y="815091"/>
                    <a:pt x="659383" y="812844"/>
                  </a:cubicBezTo>
                  <a:cubicBezTo>
                    <a:pt x="662736" y="810598"/>
                    <a:pt x="692012" y="813973"/>
                    <a:pt x="704389" y="812844"/>
                  </a:cubicBezTo>
                  <a:cubicBezTo>
                    <a:pt x="716767" y="811716"/>
                    <a:pt x="729150" y="789969"/>
                    <a:pt x="729150" y="789969"/>
                  </a:cubicBezTo>
                  <a:lnTo>
                    <a:pt x="777537" y="743083"/>
                  </a:lnTo>
                  <a:cubicBezTo>
                    <a:pt x="777537" y="743083"/>
                    <a:pt x="785439" y="770090"/>
                    <a:pt x="804544" y="783580"/>
                  </a:cubicBezTo>
                  <a:cubicBezTo>
                    <a:pt x="823649" y="797069"/>
                    <a:pt x="829299" y="786966"/>
                    <a:pt x="863062" y="773465"/>
                  </a:cubicBezTo>
                  <a:cubicBezTo>
                    <a:pt x="896826" y="759965"/>
                    <a:pt x="900195" y="723938"/>
                    <a:pt x="900195" y="723938"/>
                  </a:cubicBezTo>
                  <a:cubicBezTo>
                    <a:pt x="900195" y="723938"/>
                    <a:pt x="870942" y="727325"/>
                    <a:pt x="861945" y="723938"/>
                  </a:cubicBezTo>
                  <a:cubicBezTo>
                    <a:pt x="852948" y="720552"/>
                    <a:pt x="879950" y="704805"/>
                    <a:pt x="879950" y="704805"/>
                  </a:cubicBezTo>
                  <a:lnTo>
                    <a:pt x="894551" y="685671"/>
                  </a:lnTo>
                  <a:lnTo>
                    <a:pt x="847281" y="685671"/>
                  </a:lnTo>
                  <a:cubicBezTo>
                    <a:pt x="847281" y="685671"/>
                    <a:pt x="804522" y="668801"/>
                    <a:pt x="809026" y="666662"/>
                  </a:cubicBezTo>
                  <a:cubicBezTo>
                    <a:pt x="813530" y="664523"/>
                    <a:pt x="823649" y="665420"/>
                    <a:pt x="849539" y="666549"/>
                  </a:cubicBezTo>
                  <a:cubicBezTo>
                    <a:pt x="865585" y="667113"/>
                    <a:pt x="881598" y="664737"/>
                    <a:pt x="896792" y="659539"/>
                  </a:cubicBezTo>
                  <a:cubicBezTo>
                    <a:pt x="890561" y="656959"/>
                    <a:pt x="884172" y="654792"/>
                    <a:pt x="877658" y="653037"/>
                  </a:cubicBezTo>
                  <a:cubicBezTo>
                    <a:pt x="868656" y="650779"/>
                    <a:pt x="847276" y="633903"/>
                    <a:pt x="842783" y="632786"/>
                  </a:cubicBezTo>
                  <a:cubicBezTo>
                    <a:pt x="838290" y="631668"/>
                    <a:pt x="839397" y="617027"/>
                    <a:pt x="851786" y="614781"/>
                  </a:cubicBezTo>
                  <a:cubicBezTo>
                    <a:pt x="864174" y="612535"/>
                    <a:pt x="909175" y="653031"/>
                    <a:pt x="913679" y="657541"/>
                  </a:cubicBezTo>
                  <a:cubicBezTo>
                    <a:pt x="918183" y="662051"/>
                    <a:pt x="932796" y="657541"/>
                    <a:pt x="932796" y="657541"/>
                  </a:cubicBezTo>
                  <a:lnTo>
                    <a:pt x="974444" y="615893"/>
                  </a:lnTo>
                  <a:lnTo>
                    <a:pt x="1017204" y="570887"/>
                  </a:lnTo>
                  <a:lnTo>
                    <a:pt x="1043076" y="519124"/>
                  </a:lnTo>
                  <a:lnTo>
                    <a:pt x="1045334" y="459489"/>
                  </a:lnTo>
                  <a:lnTo>
                    <a:pt x="1063356" y="411085"/>
                  </a:lnTo>
                  <a:cubicBezTo>
                    <a:pt x="1063356" y="411085"/>
                    <a:pt x="1091475" y="348074"/>
                    <a:pt x="1095984" y="330069"/>
                  </a:cubicBezTo>
                  <a:cubicBezTo>
                    <a:pt x="1100494" y="312064"/>
                    <a:pt x="1095978" y="262560"/>
                    <a:pt x="1080243" y="219800"/>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nvGrpSpPr>
            <p:cNvPr id="28" name="Google Shape;356;p55">
              <a:extLst>
                <a:ext uri="{FF2B5EF4-FFF2-40B4-BE49-F238E27FC236}">
                  <a16:creationId xmlns:a16="http://schemas.microsoft.com/office/drawing/2014/main" id="{7D7C9208-3B4F-2744-3479-C829E810F7F3}"/>
                </a:ext>
              </a:extLst>
            </p:cNvPr>
            <p:cNvGrpSpPr/>
            <p:nvPr/>
          </p:nvGrpSpPr>
          <p:grpSpPr>
            <a:xfrm>
              <a:off x="6521931" y="3206750"/>
              <a:ext cx="923087" cy="784022"/>
              <a:chOff x="6311299" y="5041538"/>
              <a:chExt cx="1427824" cy="1015707"/>
            </a:xfrm>
          </p:grpSpPr>
          <p:sp>
            <p:nvSpPr>
              <p:cNvPr id="44" name="Google Shape;357;p55">
                <a:extLst>
                  <a:ext uri="{FF2B5EF4-FFF2-40B4-BE49-F238E27FC236}">
                    <a16:creationId xmlns:a16="http://schemas.microsoft.com/office/drawing/2014/main" id="{618837E9-38E9-5A36-81B8-93AC853BDED2}"/>
                  </a:ext>
                </a:extLst>
              </p:cNvPr>
              <p:cNvSpPr/>
              <p:nvPr/>
            </p:nvSpPr>
            <p:spPr>
              <a:xfrm>
                <a:off x="6471694" y="5936000"/>
                <a:ext cx="203989" cy="121245"/>
              </a:xfrm>
              <a:custGeom>
                <a:avLst/>
                <a:gdLst/>
                <a:ahLst/>
                <a:cxnLst/>
                <a:rect l="l" t="t" r="r" b="b"/>
                <a:pathLst>
                  <a:path w="203989" h="121245" extrusionOk="0">
                    <a:moveTo>
                      <a:pt x="153540" y="21902"/>
                    </a:moveTo>
                    <a:lnTo>
                      <a:pt x="191204" y="39873"/>
                    </a:lnTo>
                    <a:lnTo>
                      <a:pt x="204123" y="57302"/>
                    </a:lnTo>
                    <a:cubicBezTo>
                      <a:pt x="189917" y="62139"/>
                      <a:pt x="177026" y="70215"/>
                      <a:pt x="166477" y="80894"/>
                    </a:cubicBezTo>
                    <a:cubicBezTo>
                      <a:pt x="148489" y="98882"/>
                      <a:pt x="152423" y="110114"/>
                      <a:pt x="152423" y="110114"/>
                    </a:cubicBezTo>
                    <a:cubicBezTo>
                      <a:pt x="140378" y="114844"/>
                      <a:pt x="127978" y="118603"/>
                      <a:pt x="115335" y="121362"/>
                    </a:cubicBezTo>
                    <a:cubicBezTo>
                      <a:pt x="106344" y="123400"/>
                      <a:pt x="97398" y="117762"/>
                      <a:pt x="95366" y="108771"/>
                    </a:cubicBezTo>
                    <a:cubicBezTo>
                      <a:pt x="95254" y="108285"/>
                      <a:pt x="95169" y="107800"/>
                      <a:pt x="95101" y="107309"/>
                    </a:cubicBezTo>
                    <a:cubicBezTo>
                      <a:pt x="95101" y="107309"/>
                      <a:pt x="58567" y="73021"/>
                      <a:pt x="46765" y="64594"/>
                    </a:cubicBezTo>
                    <a:cubicBezTo>
                      <a:pt x="34963" y="56167"/>
                      <a:pt x="133" y="64594"/>
                      <a:pt x="133" y="64594"/>
                    </a:cubicBezTo>
                    <a:lnTo>
                      <a:pt x="36668" y="35933"/>
                    </a:lnTo>
                    <a:lnTo>
                      <a:pt x="69251" y="28635"/>
                    </a:lnTo>
                    <a:lnTo>
                      <a:pt x="115341" y="533"/>
                    </a:lnTo>
                    <a:cubicBezTo>
                      <a:pt x="122080" y="7854"/>
                      <a:pt x="153540" y="21902"/>
                      <a:pt x="153540" y="2190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45" name="Google Shape;358;p55">
                <a:extLst>
                  <a:ext uri="{FF2B5EF4-FFF2-40B4-BE49-F238E27FC236}">
                    <a16:creationId xmlns:a16="http://schemas.microsoft.com/office/drawing/2014/main" id="{7CCFF4AF-F639-2DFC-733F-147FC6421D45}"/>
                  </a:ext>
                </a:extLst>
              </p:cNvPr>
              <p:cNvSpPr/>
              <p:nvPr/>
            </p:nvSpPr>
            <p:spPr>
              <a:xfrm>
                <a:off x="6707726" y="5900605"/>
                <a:ext cx="15724" cy="25802"/>
              </a:xfrm>
              <a:custGeom>
                <a:avLst/>
                <a:gdLst/>
                <a:ahLst/>
                <a:cxnLst/>
                <a:rect l="l" t="t" r="r" b="b"/>
                <a:pathLst>
                  <a:path w="15724" h="25802" extrusionOk="0">
                    <a:moveTo>
                      <a:pt x="15885" y="24122"/>
                    </a:moveTo>
                    <a:cubicBezTo>
                      <a:pt x="15885" y="24122"/>
                      <a:pt x="13063" y="529"/>
                      <a:pt x="8587" y="529"/>
                    </a:cubicBezTo>
                    <a:cubicBezTo>
                      <a:pt x="4111" y="529"/>
                      <a:pt x="160" y="20763"/>
                      <a:pt x="160" y="20763"/>
                    </a:cubicBezTo>
                    <a:cubicBezTo>
                      <a:pt x="1853" y="30878"/>
                      <a:pt x="15885" y="24122"/>
                      <a:pt x="15885" y="24122"/>
                    </a:cubicBezTo>
                    <a:close/>
                  </a:path>
                </a:pathLst>
              </a:custGeom>
              <a:solidFill>
                <a:srgbClr val="00A499"/>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46" name="Google Shape;359;p55">
                <a:extLst>
                  <a:ext uri="{FF2B5EF4-FFF2-40B4-BE49-F238E27FC236}">
                    <a16:creationId xmlns:a16="http://schemas.microsoft.com/office/drawing/2014/main" id="{3D21F2A3-6159-8CE6-065F-FEF14A0ACA5B}"/>
                  </a:ext>
                </a:extLst>
              </p:cNvPr>
              <p:cNvSpPr/>
              <p:nvPr/>
            </p:nvSpPr>
            <p:spPr>
              <a:xfrm>
                <a:off x="6311299" y="5041538"/>
                <a:ext cx="1427824" cy="919561"/>
              </a:xfrm>
              <a:custGeom>
                <a:avLst/>
                <a:gdLst/>
                <a:ahLst/>
                <a:cxnLst/>
                <a:rect l="l" t="t" r="r" b="b"/>
                <a:pathLst>
                  <a:path w="1427824" h="919561" extrusionOk="0">
                    <a:moveTo>
                      <a:pt x="1427288" y="501379"/>
                    </a:moveTo>
                    <a:cubicBezTo>
                      <a:pt x="1432932" y="496863"/>
                      <a:pt x="1400270" y="495735"/>
                      <a:pt x="1392396" y="495735"/>
                    </a:cubicBezTo>
                    <a:cubicBezTo>
                      <a:pt x="1384522" y="495735"/>
                      <a:pt x="1357504" y="493477"/>
                      <a:pt x="1337253" y="493477"/>
                    </a:cubicBezTo>
                    <a:cubicBezTo>
                      <a:pt x="1320812" y="494459"/>
                      <a:pt x="1304562" y="497484"/>
                      <a:pt x="1288866" y="502479"/>
                    </a:cubicBezTo>
                    <a:cubicBezTo>
                      <a:pt x="1288866" y="502479"/>
                      <a:pt x="1253974" y="508123"/>
                      <a:pt x="1244971" y="512639"/>
                    </a:cubicBezTo>
                    <a:cubicBezTo>
                      <a:pt x="1235969" y="517154"/>
                      <a:pt x="1190963" y="512639"/>
                      <a:pt x="1190963" y="512639"/>
                    </a:cubicBezTo>
                    <a:cubicBezTo>
                      <a:pt x="1190963" y="512639"/>
                      <a:pt x="1161709" y="511459"/>
                      <a:pt x="1144822" y="512594"/>
                    </a:cubicBezTo>
                    <a:cubicBezTo>
                      <a:pt x="1127935" y="513728"/>
                      <a:pt x="1143693" y="492771"/>
                      <a:pt x="1143693" y="492771"/>
                    </a:cubicBezTo>
                    <a:lnTo>
                      <a:pt x="1185324" y="492771"/>
                    </a:lnTo>
                    <a:cubicBezTo>
                      <a:pt x="1185324" y="492771"/>
                      <a:pt x="1210085" y="486704"/>
                      <a:pt x="1203329" y="486704"/>
                    </a:cubicBezTo>
                    <a:cubicBezTo>
                      <a:pt x="1196573" y="486704"/>
                      <a:pt x="1160569" y="457451"/>
                      <a:pt x="1147057" y="449566"/>
                    </a:cubicBezTo>
                    <a:cubicBezTo>
                      <a:pt x="1133545" y="441681"/>
                      <a:pt x="1142542" y="451823"/>
                      <a:pt x="1136943" y="456339"/>
                    </a:cubicBezTo>
                    <a:cubicBezTo>
                      <a:pt x="1132038" y="461063"/>
                      <a:pt x="1129199" y="467537"/>
                      <a:pt x="1129041" y="474343"/>
                    </a:cubicBezTo>
                    <a:cubicBezTo>
                      <a:pt x="1129041" y="478859"/>
                      <a:pt x="1126783" y="491231"/>
                      <a:pt x="1109924" y="492444"/>
                    </a:cubicBezTo>
                    <a:cubicBezTo>
                      <a:pt x="1093065" y="493658"/>
                      <a:pt x="1081789" y="491231"/>
                      <a:pt x="1070540" y="492365"/>
                    </a:cubicBezTo>
                    <a:cubicBezTo>
                      <a:pt x="1063801" y="493087"/>
                      <a:pt x="1057750" y="488205"/>
                      <a:pt x="1057028" y="481466"/>
                    </a:cubicBezTo>
                    <a:cubicBezTo>
                      <a:pt x="1056937" y="480597"/>
                      <a:pt x="1056937" y="479722"/>
                      <a:pt x="1057028" y="478853"/>
                    </a:cubicBezTo>
                    <a:cubicBezTo>
                      <a:pt x="1057508" y="472379"/>
                      <a:pt x="1058642" y="465968"/>
                      <a:pt x="1060414" y="459720"/>
                    </a:cubicBezTo>
                    <a:cubicBezTo>
                      <a:pt x="1061543" y="456333"/>
                      <a:pt x="1089668" y="452946"/>
                      <a:pt x="1113294" y="451852"/>
                    </a:cubicBezTo>
                    <a:cubicBezTo>
                      <a:pt x="1136920" y="450757"/>
                      <a:pt x="1115552" y="447336"/>
                      <a:pt x="1114423" y="441692"/>
                    </a:cubicBezTo>
                    <a:cubicBezTo>
                      <a:pt x="1113294" y="436048"/>
                      <a:pt x="1099799" y="424822"/>
                      <a:pt x="1069417" y="421441"/>
                    </a:cubicBezTo>
                    <a:cubicBezTo>
                      <a:pt x="1039034" y="418060"/>
                      <a:pt x="1045790" y="420312"/>
                      <a:pt x="1041281" y="420312"/>
                    </a:cubicBezTo>
                    <a:cubicBezTo>
                      <a:pt x="1036771" y="420312"/>
                      <a:pt x="1028903" y="434936"/>
                      <a:pt x="1028903" y="434936"/>
                    </a:cubicBezTo>
                    <a:cubicBezTo>
                      <a:pt x="1028903" y="434936"/>
                      <a:pt x="1009770" y="436065"/>
                      <a:pt x="1006406" y="425934"/>
                    </a:cubicBezTo>
                    <a:cubicBezTo>
                      <a:pt x="1006061" y="425003"/>
                      <a:pt x="1005548" y="424145"/>
                      <a:pt x="1004893" y="423400"/>
                    </a:cubicBezTo>
                    <a:lnTo>
                      <a:pt x="990732" y="437662"/>
                    </a:lnTo>
                    <a:lnTo>
                      <a:pt x="946522" y="439863"/>
                    </a:lnTo>
                    <a:cubicBezTo>
                      <a:pt x="929871" y="441664"/>
                      <a:pt x="913526" y="445626"/>
                      <a:pt x="897897" y="451654"/>
                    </a:cubicBezTo>
                    <a:cubicBezTo>
                      <a:pt x="866222" y="462711"/>
                      <a:pt x="883894" y="495864"/>
                      <a:pt x="875067" y="517233"/>
                    </a:cubicBezTo>
                    <a:cubicBezTo>
                      <a:pt x="866240" y="538602"/>
                      <a:pt x="865472" y="538596"/>
                      <a:pt x="857384" y="548174"/>
                    </a:cubicBezTo>
                    <a:cubicBezTo>
                      <a:pt x="849296" y="557752"/>
                      <a:pt x="835270" y="548174"/>
                      <a:pt x="833803" y="536383"/>
                    </a:cubicBezTo>
                    <a:cubicBezTo>
                      <a:pt x="832335" y="524593"/>
                      <a:pt x="811706" y="524593"/>
                      <a:pt x="791805" y="529046"/>
                    </a:cubicBezTo>
                    <a:cubicBezTo>
                      <a:pt x="771904" y="533499"/>
                      <a:pt x="764544" y="553361"/>
                      <a:pt x="757184" y="541570"/>
                    </a:cubicBezTo>
                    <a:cubicBezTo>
                      <a:pt x="749824" y="529780"/>
                      <a:pt x="741713" y="529046"/>
                      <a:pt x="741713" y="529046"/>
                    </a:cubicBezTo>
                    <a:cubicBezTo>
                      <a:pt x="741713" y="529046"/>
                      <a:pt x="722523" y="508417"/>
                      <a:pt x="714452" y="504731"/>
                    </a:cubicBezTo>
                    <a:cubicBezTo>
                      <a:pt x="706381" y="501046"/>
                      <a:pt x="691605" y="519468"/>
                      <a:pt x="691605" y="519468"/>
                    </a:cubicBezTo>
                    <a:cubicBezTo>
                      <a:pt x="690069" y="511933"/>
                      <a:pt x="689087" y="504297"/>
                      <a:pt x="688658" y="496621"/>
                    </a:cubicBezTo>
                    <a:cubicBezTo>
                      <a:pt x="688658" y="488510"/>
                      <a:pt x="673922" y="481884"/>
                      <a:pt x="648145" y="459053"/>
                    </a:cubicBezTo>
                    <a:cubicBezTo>
                      <a:pt x="622368" y="436223"/>
                      <a:pt x="617204" y="436206"/>
                      <a:pt x="617204" y="436206"/>
                    </a:cubicBezTo>
                    <a:lnTo>
                      <a:pt x="610578" y="338224"/>
                    </a:lnTo>
                    <a:lnTo>
                      <a:pt x="610832" y="338190"/>
                    </a:lnTo>
                    <a:lnTo>
                      <a:pt x="586855" y="304495"/>
                    </a:lnTo>
                    <a:lnTo>
                      <a:pt x="569172" y="257129"/>
                    </a:lnTo>
                    <a:lnTo>
                      <a:pt x="528755" y="224913"/>
                    </a:lnTo>
                    <a:lnTo>
                      <a:pt x="512951" y="193972"/>
                    </a:lnTo>
                    <a:cubicBezTo>
                      <a:pt x="512951" y="193972"/>
                      <a:pt x="568523" y="214172"/>
                      <a:pt x="569799" y="210379"/>
                    </a:cubicBezTo>
                    <a:cubicBezTo>
                      <a:pt x="571074" y="206586"/>
                      <a:pt x="585602" y="186386"/>
                      <a:pt x="569161" y="170599"/>
                    </a:cubicBezTo>
                    <a:cubicBezTo>
                      <a:pt x="552720" y="154813"/>
                      <a:pt x="478206" y="108706"/>
                      <a:pt x="474430" y="91655"/>
                    </a:cubicBezTo>
                    <a:cubicBezTo>
                      <a:pt x="470654" y="74604"/>
                      <a:pt x="448524" y="67645"/>
                      <a:pt x="448524" y="67645"/>
                    </a:cubicBezTo>
                    <a:lnTo>
                      <a:pt x="413790" y="47445"/>
                    </a:lnTo>
                    <a:lnTo>
                      <a:pt x="360735" y="77765"/>
                    </a:lnTo>
                    <a:cubicBezTo>
                      <a:pt x="360735" y="77765"/>
                      <a:pt x="348103" y="96069"/>
                      <a:pt x="332949" y="97327"/>
                    </a:cubicBezTo>
                    <a:cubicBezTo>
                      <a:pt x="317794" y="98586"/>
                      <a:pt x="276739" y="93551"/>
                      <a:pt x="276739" y="93551"/>
                    </a:cubicBezTo>
                    <a:lnTo>
                      <a:pt x="295043" y="20280"/>
                    </a:lnTo>
                    <a:cubicBezTo>
                      <a:pt x="289292" y="13834"/>
                      <a:pt x="283185" y="7727"/>
                      <a:pt x="276739" y="1976"/>
                    </a:cubicBezTo>
                    <a:cubicBezTo>
                      <a:pt x="269153" y="-4352"/>
                      <a:pt x="248315" y="10803"/>
                      <a:pt x="248315" y="10803"/>
                    </a:cubicBezTo>
                    <a:cubicBezTo>
                      <a:pt x="244601" y="19151"/>
                      <a:pt x="238715" y="26353"/>
                      <a:pt x="231270" y="31658"/>
                    </a:cubicBezTo>
                    <a:cubicBezTo>
                      <a:pt x="220546" y="37968"/>
                      <a:pt x="199053" y="84075"/>
                      <a:pt x="193370" y="93551"/>
                    </a:cubicBezTo>
                    <a:cubicBezTo>
                      <a:pt x="187686" y="103028"/>
                      <a:pt x="146004" y="132699"/>
                      <a:pt x="137798" y="141526"/>
                    </a:cubicBezTo>
                    <a:cubicBezTo>
                      <a:pt x="129591" y="150354"/>
                      <a:pt x="118218" y="234999"/>
                      <a:pt x="118218" y="257733"/>
                    </a:cubicBezTo>
                    <a:cubicBezTo>
                      <a:pt x="118218" y="280468"/>
                      <a:pt x="133373" y="272899"/>
                      <a:pt x="130218" y="291846"/>
                    </a:cubicBezTo>
                    <a:cubicBezTo>
                      <a:pt x="127063" y="310794"/>
                      <a:pt x="111276" y="291846"/>
                      <a:pt x="118218" y="327850"/>
                    </a:cubicBezTo>
                    <a:cubicBezTo>
                      <a:pt x="122299" y="349230"/>
                      <a:pt x="128428" y="370164"/>
                      <a:pt x="136528" y="390370"/>
                    </a:cubicBezTo>
                    <a:lnTo>
                      <a:pt x="175066" y="435839"/>
                    </a:lnTo>
                    <a:lnTo>
                      <a:pt x="188324" y="468688"/>
                    </a:lnTo>
                    <a:lnTo>
                      <a:pt x="176324" y="498991"/>
                    </a:lnTo>
                    <a:lnTo>
                      <a:pt x="196525" y="505318"/>
                    </a:lnTo>
                    <a:lnTo>
                      <a:pt x="194008" y="528691"/>
                    </a:lnTo>
                    <a:lnTo>
                      <a:pt x="173169" y="568470"/>
                    </a:lnTo>
                    <a:lnTo>
                      <a:pt x="146371" y="592464"/>
                    </a:lnTo>
                    <a:lnTo>
                      <a:pt x="108742" y="589309"/>
                    </a:lnTo>
                    <a:cubicBezTo>
                      <a:pt x="108742" y="589309"/>
                      <a:pt x="124545" y="629105"/>
                      <a:pt x="127684" y="653087"/>
                    </a:cubicBezTo>
                    <a:cubicBezTo>
                      <a:pt x="130822" y="677069"/>
                      <a:pt x="152314" y="735186"/>
                      <a:pt x="152314" y="735186"/>
                    </a:cubicBezTo>
                    <a:cubicBezTo>
                      <a:pt x="152314" y="735186"/>
                      <a:pt x="148539" y="757921"/>
                      <a:pt x="139694" y="767403"/>
                    </a:cubicBezTo>
                    <a:cubicBezTo>
                      <a:pt x="130850" y="776885"/>
                      <a:pt x="128970" y="782557"/>
                      <a:pt x="114425" y="777506"/>
                    </a:cubicBezTo>
                    <a:cubicBezTo>
                      <a:pt x="99881" y="772455"/>
                      <a:pt x="32326" y="742134"/>
                      <a:pt x="19695" y="747186"/>
                    </a:cubicBezTo>
                    <a:cubicBezTo>
                      <a:pt x="7063" y="752237"/>
                      <a:pt x="115" y="769299"/>
                      <a:pt x="115" y="769299"/>
                    </a:cubicBezTo>
                    <a:lnTo>
                      <a:pt x="39895" y="793930"/>
                    </a:lnTo>
                    <a:cubicBezTo>
                      <a:pt x="39895" y="793930"/>
                      <a:pt x="64526" y="778782"/>
                      <a:pt x="59474" y="798982"/>
                    </a:cubicBezTo>
                    <a:cubicBezTo>
                      <a:pt x="56302" y="810299"/>
                      <a:pt x="57200" y="822371"/>
                      <a:pt x="62008" y="833095"/>
                    </a:cubicBezTo>
                    <a:lnTo>
                      <a:pt x="65801" y="850140"/>
                    </a:lnTo>
                    <a:cubicBezTo>
                      <a:pt x="65677" y="857732"/>
                      <a:pt x="66958" y="865284"/>
                      <a:pt x="69577" y="872412"/>
                    </a:cubicBezTo>
                    <a:cubicBezTo>
                      <a:pt x="73393" y="881166"/>
                      <a:pt x="79240" y="888876"/>
                      <a:pt x="86639" y="894909"/>
                    </a:cubicBezTo>
                    <a:lnTo>
                      <a:pt x="105564" y="911565"/>
                    </a:lnTo>
                    <a:cubicBezTo>
                      <a:pt x="106569" y="910679"/>
                      <a:pt x="107528" y="909737"/>
                      <a:pt x="108431" y="908743"/>
                    </a:cubicBezTo>
                    <a:lnTo>
                      <a:pt x="146382" y="919992"/>
                    </a:lnTo>
                    <a:lnTo>
                      <a:pt x="165821" y="909878"/>
                    </a:lnTo>
                    <a:cubicBezTo>
                      <a:pt x="179513" y="899069"/>
                      <a:pt x="195187" y="891038"/>
                      <a:pt x="211962" y="886234"/>
                    </a:cubicBezTo>
                    <a:cubicBezTo>
                      <a:pt x="227788" y="882408"/>
                      <a:pt x="243236" y="877136"/>
                      <a:pt x="258102" y="870493"/>
                    </a:cubicBezTo>
                    <a:cubicBezTo>
                      <a:pt x="262617" y="868235"/>
                      <a:pt x="251329" y="846850"/>
                      <a:pt x="242344" y="842357"/>
                    </a:cubicBezTo>
                    <a:cubicBezTo>
                      <a:pt x="233358" y="837864"/>
                      <a:pt x="201830" y="800709"/>
                      <a:pt x="201830" y="796216"/>
                    </a:cubicBezTo>
                    <a:cubicBezTo>
                      <a:pt x="201830" y="791724"/>
                      <a:pt x="261477" y="820977"/>
                      <a:pt x="278353" y="833355"/>
                    </a:cubicBezTo>
                    <a:cubicBezTo>
                      <a:pt x="295229" y="845732"/>
                      <a:pt x="333496" y="885117"/>
                      <a:pt x="333496" y="885117"/>
                    </a:cubicBezTo>
                    <a:lnTo>
                      <a:pt x="333496" y="836730"/>
                    </a:lnTo>
                    <a:lnTo>
                      <a:pt x="369500" y="841245"/>
                    </a:lnTo>
                    <a:lnTo>
                      <a:pt x="356005" y="869381"/>
                    </a:lnTo>
                    <a:lnTo>
                      <a:pt x="356005" y="894142"/>
                    </a:lnTo>
                    <a:cubicBezTo>
                      <a:pt x="356005" y="894142"/>
                      <a:pt x="366119" y="881764"/>
                      <a:pt x="369500" y="878384"/>
                    </a:cubicBezTo>
                    <a:cubicBezTo>
                      <a:pt x="372881" y="875003"/>
                      <a:pt x="377402" y="849130"/>
                      <a:pt x="380789" y="842380"/>
                    </a:cubicBezTo>
                    <a:cubicBezTo>
                      <a:pt x="384175" y="835629"/>
                      <a:pt x="405532" y="841251"/>
                      <a:pt x="405532" y="841251"/>
                    </a:cubicBezTo>
                    <a:lnTo>
                      <a:pt x="438178" y="848024"/>
                    </a:lnTo>
                    <a:lnTo>
                      <a:pt x="444917" y="873897"/>
                    </a:lnTo>
                    <a:cubicBezTo>
                      <a:pt x="442027" y="878451"/>
                      <a:pt x="439758" y="883379"/>
                      <a:pt x="438178" y="888537"/>
                    </a:cubicBezTo>
                    <a:cubicBezTo>
                      <a:pt x="438178" y="891924"/>
                      <a:pt x="457295" y="909917"/>
                      <a:pt x="460675" y="909917"/>
                    </a:cubicBezTo>
                    <a:cubicBezTo>
                      <a:pt x="464056" y="909917"/>
                      <a:pt x="492187" y="899758"/>
                      <a:pt x="492187" y="899758"/>
                    </a:cubicBezTo>
                    <a:lnTo>
                      <a:pt x="522569" y="887380"/>
                    </a:lnTo>
                    <a:lnTo>
                      <a:pt x="569838" y="866000"/>
                    </a:lnTo>
                    <a:lnTo>
                      <a:pt x="647473" y="862614"/>
                    </a:lnTo>
                    <a:lnTo>
                      <a:pt x="732965" y="846861"/>
                    </a:lnTo>
                    <a:lnTo>
                      <a:pt x="819619" y="876126"/>
                    </a:lnTo>
                    <a:lnTo>
                      <a:pt x="863496" y="896377"/>
                    </a:lnTo>
                    <a:lnTo>
                      <a:pt x="918640" y="909889"/>
                    </a:lnTo>
                    <a:lnTo>
                      <a:pt x="971536" y="851371"/>
                    </a:lnTo>
                    <a:cubicBezTo>
                      <a:pt x="971536" y="851371"/>
                      <a:pt x="1054815" y="842368"/>
                      <a:pt x="1063818" y="841211"/>
                    </a:cubicBezTo>
                    <a:cubicBezTo>
                      <a:pt x="1072820" y="840054"/>
                      <a:pt x="1087444" y="822078"/>
                      <a:pt x="1087444" y="822078"/>
                    </a:cubicBezTo>
                    <a:lnTo>
                      <a:pt x="1107695" y="811963"/>
                    </a:lnTo>
                    <a:lnTo>
                      <a:pt x="1141453" y="775943"/>
                    </a:lnTo>
                    <a:cubicBezTo>
                      <a:pt x="1141453" y="775943"/>
                      <a:pt x="1180837" y="787231"/>
                      <a:pt x="1196596" y="793964"/>
                    </a:cubicBezTo>
                    <a:cubicBezTo>
                      <a:pt x="1212354" y="800698"/>
                      <a:pt x="1212354" y="799608"/>
                      <a:pt x="1219110" y="782676"/>
                    </a:cubicBezTo>
                    <a:cubicBezTo>
                      <a:pt x="1225866" y="765744"/>
                      <a:pt x="1214595" y="753423"/>
                      <a:pt x="1229224" y="735424"/>
                    </a:cubicBezTo>
                    <a:cubicBezTo>
                      <a:pt x="1243854" y="717424"/>
                      <a:pt x="1293364" y="691529"/>
                      <a:pt x="1293364" y="691529"/>
                    </a:cubicBezTo>
                    <a:cubicBezTo>
                      <a:pt x="1293364" y="691529"/>
                      <a:pt x="1346255" y="664556"/>
                      <a:pt x="1358633" y="662298"/>
                    </a:cubicBezTo>
                    <a:cubicBezTo>
                      <a:pt x="1371010" y="660041"/>
                      <a:pt x="1400264" y="622914"/>
                      <a:pt x="1400264" y="622914"/>
                    </a:cubicBezTo>
                    <a:cubicBezTo>
                      <a:pt x="1400264" y="622914"/>
                      <a:pt x="1409266" y="580154"/>
                      <a:pt x="1412641" y="565524"/>
                    </a:cubicBezTo>
                    <a:cubicBezTo>
                      <a:pt x="1416017" y="550895"/>
                      <a:pt x="1395771" y="544144"/>
                      <a:pt x="1395771" y="544144"/>
                    </a:cubicBezTo>
                    <a:cubicBezTo>
                      <a:pt x="1397600" y="536519"/>
                      <a:pt x="1399858" y="529001"/>
                      <a:pt x="1402544" y="521636"/>
                    </a:cubicBezTo>
                    <a:cubicBezTo>
                      <a:pt x="1404773" y="517137"/>
                      <a:pt x="1421644" y="505888"/>
                      <a:pt x="1427288" y="50137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sp>
          <p:nvSpPr>
            <p:cNvPr id="29" name="Google Shape;360;p55">
              <a:extLst>
                <a:ext uri="{FF2B5EF4-FFF2-40B4-BE49-F238E27FC236}">
                  <a16:creationId xmlns:a16="http://schemas.microsoft.com/office/drawing/2014/main" id="{887BA48C-F06B-79F4-C8F5-B61040CF22EA}"/>
                </a:ext>
              </a:extLst>
            </p:cNvPr>
            <p:cNvSpPr/>
            <p:nvPr/>
          </p:nvSpPr>
          <p:spPr>
            <a:xfrm>
              <a:off x="6916582" y="3437680"/>
              <a:ext cx="255326" cy="195510"/>
            </a:xfrm>
            <a:custGeom>
              <a:avLst/>
              <a:gdLst/>
              <a:ahLst/>
              <a:cxnLst/>
              <a:rect l="l" t="t" r="r" b="b"/>
              <a:pathLst>
                <a:path w="394326" h="253088" extrusionOk="0">
                  <a:moveTo>
                    <a:pt x="380333" y="139163"/>
                  </a:moveTo>
                  <a:lnTo>
                    <a:pt x="394511" y="124968"/>
                  </a:lnTo>
                  <a:cubicBezTo>
                    <a:pt x="389302" y="118528"/>
                    <a:pt x="375762" y="122660"/>
                    <a:pt x="375762" y="119629"/>
                  </a:cubicBezTo>
                  <a:cubicBezTo>
                    <a:pt x="378070" y="113335"/>
                    <a:pt x="381123" y="107347"/>
                    <a:pt x="384860" y="101782"/>
                  </a:cubicBezTo>
                  <a:cubicBezTo>
                    <a:pt x="372443" y="96347"/>
                    <a:pt x="359320" y="88654"/>
                    <a:pt x="356024" y="79476"/>
                  </a:cubicBezTo>
                  <a:cubicBezTo>
                    <a:pt x="349381" y="61060"/>
                    <a:pt x="300757" y="44122"/>
                    <a:pt x="300757" y="44122"/>
                  </a:cubicBezTo>
                  <a:cubicBezTo>
                    <a:pt x="300757" y="44122"/>
                    <a:pt x="264668" y="40425"/>
                    <a:pt x="258776" y="38957"/>
                  </a:cubicBezTo>
                  <a:cubicBezTo>
                    <a:pt x="252883" y="37490"/>
                    <a:pt x="213098" y="36745"/>
                    <a:pt x="211619" y="33065"/>
                  </a:cubicBezTo>
                  <a:cubicBezTo>
                    <a:pt x="210141" y="29385"/>
                    <a:pt x="196149" y="2124"/>
                    <a:pt x="190990" y="645"/>
                  </a:cubicBezTo>
                  <a:cubicBezTo>
                    <a:pt x="185831" y="-834"/>
                    <a:pt x="129108" y="7288"/>
                    <a:pt x="129108" y="7288"/>
                  </a:cubicBezTo>
                  <a:lnTo>
                    <a:pt x="76804" y="30852"/>
                  </a:lnTo>
                  <a:lnTo>
                    <a:pt x="185" y="39697"/>
                  </a:lnTo>
                  <a:lnTo>
                    <a:pt x="6811" y="137679"/>
                  </a:lnTo>
                  <a:cubicBezTo>
                    <a:pt x="6811" y="137679"/>
                    <a:pt x="11975" y="137679"/>
                    <a:pt x="37752" y="160526"/>
                  </a:cubicBezTo>
                  <a:cubicBezTo>
                    <a:pt x="63529" y="183373"/>
                    <a:pt x="78265" y="189983"/>
                    <a:pt x="78265" y="198093"/>
                  </a:cubicBezTo>
                  <a:cubicBezTo>
                    <a:pt x="78695" y="205769"/>
                    <a:pt x="79677" y="213406"/>
                    <a:pt x="81212" y="220941"/>
                  </a:cubicBezTo>
                  <a:cubicBezTo>
                    <a:pt x="81212" y="220941"/>
                    <a:pt x="95948" y="202524"/>
                    <a:pt x="104059" y="206204"/>
                  </a:cubicBezTo>
                  <a:cubicBezTo>
                    <a:pt x="112170" y="209884"/>
                    <a:pt x="131320" y="230519"/>
                    <a:pt x="131320" y="230519"/>
                  </a:cubicBezTo>
                  <a:cubicBezTo>
                    <a:pt x="131320" y="230519"/>
                    <a:pt x="139414" y="231252"/>
                    <a:pt x="146791" y="243043"/>
                  </a:cubicBezTo>
                  <a:cubicBezTo>
                    <a:pt x="154168" y="254834"/>
                    <a:pt x="161528" y="234932"/>
                    <a:pt x="181412" y="230519"/>
                  </a:cubicBezTo>
                  <a:cubicBezTo>
                    <a:pt x="201296" y="226105"/>
                    <a:pt x="221925" y="226088"/>
                    <a:pt x="223410" y="237856"/>
                  </a:cubicBezTo>
                  <a:cubicBezTo>
                    <a:pt x="224894" y="249624"/>
                    <a:pt x="238880" y="259219"/>
                    <a:pt x="246991" y="249647"/>
                  </a:cubicBezTo>
                  <a:cubicBezTo>
                    <a:pt x="255101" y="240074"/>
                    <a:pt x="255835" y="240052"/>
                    <a:pt x="264674" y="218706"/>
                  </a:cubicBezTo>
                  <a:cubicBezTo>
                    <a:pt x="273513" y="197360"/>
                    <a:pt x="255830" y="164189"/>
                    <a:pt x="287504" y="153132"/>
                  </a:cubicBezTo>
                  <a:cubicBezTo>
                    <a:pt x="303133" y="147104"/>
                    <a:pt x="319478" y="143142"/>
                    <a:pt x="336129" y="14134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30" name="Google Shape;361;p55">
              <a:extLst>
                <a:ext uri="{FF2B5EF4-FFF2-40B4-BE49-F238E27FC236}">
                  <a16:creationId xmlns:a16="http://schemas.microsoft.com/office/drawing/2014/main" id="{5F4BF3E4-863E-3333-3BC7-BC4DFF9EB43C}"/>
                </a:ext>
              </a:extLst>
            </p:cNvPr>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rgbClr val="FFFFFF"/>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31" name="Google Shape;362;p55">
              <a:extLst>
                <a:ext uri="{FF2B5EF4-FFF2-40B4-BE49-F238E27FC236}">
                  <a16:creationId xmlns:a16="http://schemas.microsoft.com/office/drawing/2014/main" id="{0D12A792-99A8-927E-935D-83D583A5A369}"/>
                </a:ext>
              </a:extLst>
            </p:cNvPr>
            <p:cNvSpPr/>
            <p:nvPr/>
          </p:nvSpPr>
          <p:spPr>
            <a:xfrm>
              <a:off x="6195217" y="2659292"/>
              <a:ext cx="536605" cy="699428"/>
            </a:xfrm>
            <a:custGeom>
              <a:avLst/>
              <a:gdLst/>
              <a:ahLst/>
              <a:cxnLst/>
              <a:rect l="l" t="t" r="r" b="b"/>
              <a:pathLst>
                <a:path w="828733" h="905408" extrusionOk="0">
                  <a:moveTo>
                    <a:pt x="805887" y="510336"/>
                  </a:moveTo>
                  <a:cubicBezTo>
                    <a:pt x="799531" y="502688"/>
                    <a:pt x="763268" y="480422"/>
                    <a:pt x="763268" y="480422"/>
                  </a:cubicBezTo>
                  <a:cubicBezTo>
                    <a:pt x="763268" y="480422"/>
                    <a:pt x="681202" y="435269"/>
                    <a:pt x="681840" y="419341"/>
                  </a:cubicBezTo>
                  <a:cubicBezTo>
                    <a:pt x="682478" y="403413"/>
                    <a:pt x="669750" y="350003"/>
                    <a:pt x="669750" y="350003"/>
                  </a:cubicBezTo>
                  <a:cubicBezTo>
                    <a:pt x="669750" y="350003"/>
                    <a:pt x="623311" y="351916"/>
                    <a:pt x="620759" y="328380"/>
                  </a:cubicBezTo>
                  <a:cubicBezTo>
                    <a:pt x="618208" y="304844"/>
                    <a:pt x="627132" y="296564"/>
                    <a:pt x="627132" y="296564"/>
                  </a:cubicBezTo>
                  <a:cubicBezTo>
                    <a:pt x="627132" y="296564"/>
                    <a:pt x="653309" y="274930"/>
                    <a:pt x="651667" y="261571"/>
                  </a:cubicBezTo>
                  <a:cubicBezTo>
                    <a:pt x="650024" y="248211"/>
                    <a:pt x="665924" y="248843"/>
                    <a:pt x="641756" y="244396"/>
                  </a:cubicBezTo>
                  <a:cubicBezTo>
                    <a:pt x="617587" y="239948"/>
                    <a:pt x="585134" y="234236"/>
                    <a:pt x="583858" y="231030"/>
                  </a:cubicBezTo>
                  <a:cubicBezTo>
                    <a:pt x="582583" y="227825"/>
                    <a:pt x="552697" y="219573"/>
                    <a:pt x="552697" y="219573"/>
                  </a:cubicBezTo>
                  <a:cubicBezTo>
                    <a:pt x="552697" y="219573"/>
                    <a:pt x="539969" y="215763"/>
                    <a:pt x="559690" y="186498"/>
                  </a:cubicBezTo>
                  <a:cubicBezTo>
                    <a:pt x="579411" y="157234"/>
                    <a:pt x="587685" y="150235"/>
                    <a:pt x="587685" y="150235"/>
                  </a:cubicBezTo>
                  <a:cubicBezTo>
                    <a:pt x="587685" y="150235"/>
                    <a:pt x="600412" y="133698"/>
                    <a:pt x="595316" y="127342"/>
                  </a:cubicBezTo>
                  <a:cubicBezTo>
                    <a:pt x="586150" y="112182"/>
                    <a:pt x="581313" y="94793"/>
                    <a:pt x="581330" y="77076"/>
                  </a:cubicBezTo>
                  <a:cubicBezTo>
                    <a:pt x="581967" y="56718"/>
                    <a:pt x="578141" y="57350"/>
                    <a:pt x="571170" y="44639"/>
                  </a:cubicBezTo>
                  <a:cubicBezTo>
                    <a:pt x="564200" y="31928"/>
                    <a:pt x="529172" y="28740"/>
                    <a:pt x="523455" y="17282"/>
                  </a:cubicBezTo>
                  <a:cubicBezTo>
                    <a:pt x="521383" y="13156"/>
                    <a:pt x="510151" y="6784"/>
                    <a:pt x="496673" y="350"/>
                  </a:cubicBezTo>
                  <a:lnTo>
                    <a:pt x="496735" y="2043"/>
                  </a:lnTo>
                  <a:cubicBezTo>
                    <a:pt x="496735" y="2043"/>
                    <a:pt x="459196" y="36393"/>
                    <a:pt x="449658" y="40840"/>
                  </a:cubicBezTo>
                  <a:cubicBezTo>
                    <a:pt x="440119" y="45288"/>
                    <a:pt x="405763" y="66922"/>
                    <a:pt x="402580" y="71381"/>
                  </a:cubicBezTo>
                  <a:cubicBezTo>
                    <a:pt x="399397" y="75840"/>
                    <a:pt x="393036" y="91107"/>
                    <a:pt x="384130" y="94911"/>
                  </a:cubicBezTo>
                  <a:cubicBezTo>
                    <a:pt x="375223" y="98715"/>
                    <a:pt x="353606" y="91101"/>
                    <a:pt x="347228" y="101921"/>
                  </a:cubicBezTo>
                  <a:cubicBezTo>
                    <a:pt x="340850" y="112741"/>
                    <a:pt x="343418" y="142627"/>
                    <a:pt x="342149" y="145815"/>
                  </a:cubicBezTo>
                  <a:cubicBezTo>
                    <a:pt x="340879" y="149004"/>
                    <a:pt x="307798" y="157894"/>
                    <a:pt x="299530" y="161055"/>
                  </a:cubicBezTo>
                  <a:cubicBezTo>
                    <a:pt x="291261" y="164215"/>
                    <a:pt x="259456" y="162330"/>
                    <a:pt x="250539" y="161055"/>
                  </a:cubicBezTo>
                  <a:cubicBezTo>
                    <a:pt x="241621" y="159779"/>
                    <a:pt x="213638" y="152148"/>
                    <a:pt x="205386" y="152786"/>
                  </a:cubicBezTo>
                  <a:cubicBezTo>
                    <a:pt x="204957" y="152820"/>
                    <a:pt x="204415" y="152820"/>
                    <a:pt x="203856" y="152820"/>
                  </a:cubicBezTo>
                  <a:lnTo>
                    <a:pt x="192687" y="193875"/>
                  </a:lnTo>
                  <a:cubicBezTo>
                    <a:pt x="192687" y="193875"/>
                    <a:pt x="188098" y="212247"/>
                    <a:pt x="182934" y="211095"/>
                  </a:cubicBezTo>
                  <a:cubicBezTo>
                    <a:pt x="177769" y="209944"/>
                    <a:pt x="153652" y="189286"/>
                    <a:pt x="149069" y="186989"/>
                  </a:cubicBezTo>
                  <a:cubicBezTo>
                    <a:pt x="144486" y="184692"/>
                    <a:pt x="110593" y="184105"/>
                    <a:pt x="103713" y="179517"/>
                  </a:cubicBezTo>
                  <a:cubicBezTo>
                    <a:pt x="96832" y="174928"/>
                    <a:pt x="57781" y="193299"/>
                    <a:pt x="57781" y="193299"/>
                  </a:cubicBezTo>
                  <a:cubicBezTo>
                    <a:pt x="57781" y="193299"/>
                    <a:pt x="38839" y="213393"/>
                    <a:pt x="33675" y="226035"/>
                  </a:cubicBezTo>
                  <a:cubicBezTo>
                    <a:pt x="30158" y="235862"/>
                    <a:pt x="27839" y="246078"/>
                    <a:pt x="26778" y="256463"/>
                  </a:cubicBezTo>
                  <a:cubicBezTo>
                    <a:pt x="26778" y="256463"/>
                    <a:pt x="8982" y="257027"/>
                    <a:pt x="26778" y="270816"/>
                  </a:cubicBezTo>
                  <a:cubicBezTo>
                    <a:pt x="44574" y="284604"/>
                    <a:pt x="62369" y="296643"/>
                    <a:pt x="72709" y="298365"/>
                  </a:cubicBezTo>
                  <a:cubicBezTo>
                    <a:pt x="83049" y="300086"/>
                    <a:pt x="99700" y="295498"/>
                    <a:pt x="99700" y="309851"/>
                  </a:cubicBezTo>
                  <a:cubicBezTo>
                    <a:pt x="99700" y="324204"/>
                    <a:pt x="77298" y="324779"/>
                    <a:pt x="76728" y="331659"/>
                  </a:cubicBezTo>
                  <a:cubicBezTo>
                    <a:pt x="76158" y="338540"/>
                    <a:pt x="58932" y="386210"/>
                    <a:pt x="58932" y="386210"/>
                  </a:cubicBezTo>
                  <a:cubicBezTo>
                    <a:pt x="54851" y="394462"/>
                    <a:pt x="50048" y="402335"/>
                    <a:pt x="44579" y="409740"/>
                  </a:cubicBezTo>
                  <a:cubicBezTo>
                    <a:pt x="38269" y="417213"/>
                    <a:pt x="27929" y="417789"/>
                    <a:pt x="31959" y="430403"/>
                  </a:cubicBezTo>
                  <a:cubicBezTo>
                    <a:pt x="35989" y="443018"/>
                    <a:pt x="28505" y="444186"/>
                    <a:pt x="38839" y="437876"/>
                  </a:cubicBezTo>
                  <a:cubicBezTo>
                    <a:pt x="49173" y="431566"/>
                    <a:pt x="44003" y="419505"/>
                    <a:pt x="63532" y="417783"/>
                  </a:cubicBezTo>
                  <a:cubicBezTo>
                    <a:pt x="83061" y="416062"/>
                    <a:pt x="92797" y="416045"/>
                    <a:pt x="91651" y="431549"/>
                  </a:cubicBezTo>
                  <a:cubicBezTo>
                    <a:pt x="90505" y="447054"/>
                    <a:pt x="79031" y="453951"/>
                    <a:pt x="69842" y="466582"/>
                  </a:cubicBezTo>
                  <a:cubicBezTo>
                    <a:pt x="60654" y="479214"/>
                    <a:pt x="56059" y="478051"/>
                    <a:pt x="43998" y="478627"/>
                  </a:cubicBezTo>
                  <a:cubicBezTo>
                    <a:pt x="31936" y="479202"/>
                    <a:pt x="3817" y="480320"/>
                    <a:pt x="950" y="494701"/>
                  </a:cubicBezTo>
                  <a:cubicBezTo>
                    <a:pt x="-1917" y="509082"/>
                    <a:pt x="3242" y="509630"/>
                    <a:pt x="950" y="515957"/>
                  </a:cubicBezTo>
                  <a:cubicBezTo>
                    <a:pt x="-1341" y="522284"/>
                    <a:pt x="19322" y="542930"/>
                    <a:pt x="27348" y="546390"/>
                  </a:cubicBezTo>
                  <a:cubicBezTo>
                    <a:pt x="35374" y="549850"/>
                    <a:pt x="45719" y="567053"/>
                    <a:pt x="60648" y="563610"/>
                  </a:cubicBezTo>
                  <a:cubicBezTo>
                    <a:pt x="75577" y="560167"/>
                    <a:pt x="91651" y="561302"/>
                    <a:pt x="92819" y="569920"/>
                  </a:cubicBezTo>
                  <a:cubicBezTo>
                    <a:pt x="93514" y="578133"/>
                    <a:pt x="93706" y="586379"/>
                    <a:pt x="93384" y="594613"/>
                  </a:cubicBezTo>
                  <a:cubicBezTo>
                    <a:pt x="93384" y="594613"/>
                    <a:pt x="81915" y="587716"/>
                    <a:pt x="83631" y="602645"/>
                  </a:cubicBezTo>
                  <a:cubicBezTo>
                    <a:pt x="85347" y="617574"/>
                    <a:pt x="94530" y="615852"/>
                    <a:pt x="94530" y="623308"/>
                  </a:cubicBezTo>
                  <a:cubicBezTo>
                    <a:pt x="94530" y="630764"/>
                    <a:pt x="87074" y="633073"/>
                    <a:pt x="77309" y="637091"/>
                  </a:cubicBezTo>
                  <a:cubicBezTo>
                    <a:pt x="67545" y="641110"/>
                    <a:pt x="53203" y="660051"/>
                    <a:pt x="46893" y="676126"/>
                  </a:cubicBezTo>
                  <a:cubicBezTo>
                    <a:pt x="40583" y="692200"/>
                    <a:pt x="39420" y="693363"/>
                    <a:pt x="39996" y="697382"/>
                  </a:cubicBezTo>
                  <a:cubicBezTo>
                    <a:pt x="40572" y="701400"/>
                    <a:pt x="34262" y="719766"/>
                    <a:pt x="34837" y="732375"/>
                  </a:cubicBezTo>
                  <a:cubicBezTo>
                    <a:pt x="34967" y="741180"/>
                    <a:pt x="36514" y="749906"/>
                    <a:pt x="39426" y="758220"/>
                  </a:cubicBezTo>
                  <a:cubicBezTo>
                    <a:pt x="42869" y="770840"/>
                    <a:pt x="41718" y="776016"/>
                    <a:pt x="46899" y="789782"/>
                  </a:cubicBezTo>
                  <a:cubicBezTo>
                    <a:pt x="52080" y="803548"/>
                    <a:pt x="83066" y="819639"/>
                    <a:pt x="81892" y="829979"/>
                  </a:cubicBezTo>
                  <a:cubicBezTo>
                    <a:pt x="80718" y="840319"/>
                    <a:pt x="87627" y="858691"/>
                    <a:pt x="96821" y="853509"/>
                  </a:cubicBezTo>
                  <a:cubicBezTo>
                    <a:pt x="106015" y="848328"/>
                    <a:pt x="112895" y="830549"/>
                    <a:pt x="117484" y="828828"/>
                  </a:cubicBezTo>
                  <a:cubicBezTo>
                    <a:pt x="122073" y="827106"/>
                    <a:pt x="134134" y="843181"/>
                    <a:pt x="140445" y="849491"/>
                  </a:cubicBezTo>
                  <a:cubicBezTo>
                    <a:pt x="146755" y="855801"/>
                    <a:pt x="199584" y="897720"/>
                    <a:pt x="201305" y="899436"/>
                  </a:cubicBezTo>
                  <a:cubicBezTo>
                    <a:pt x="204477" y="902562"/>
                    <a:pt x="208451" y="904747"/>
                    <a:pt x="212791" y="905746"/>
                  </a:cubicBezTo>
                  <a:cubicBezTo>
                    <a:pt x="217380" y="906310"/>
                    <a:pt x="223306" y="887504"/>
                    <a:pt x="242648" y="887374"/>
                  </a:cubicBezTo>
                  <a:cubicBezTo>
                    <a:pt x="247587" y="887453"/>
                    <a:pt x="252475" y="888407"/>
                    <a:pt x="257080" y="890196"/>
                  </a:cubicBezTo>
                  <a:lnTo>
                    <a:pt x="287604" y="871779"/>
                  </a:lnTo>
                  <a:cubicBezTo>
                    <a:pt x="287604" y="871779"/>
                    <a:pt x="306150" y="867146"/>
                    <a:pt x="306562" y="865040"/>
                  </a:cubicBezTo>
                  <a:cubicBezTo>
                    <a:pt x="306974" y="862935"/>
                    <a:pt x="290550" y="830047"/>
                    <a:pt x="290550" y="830047"/>
                  </a:cubicBezTo>
                  <a:lnTo>
                    <a:pt x="290962" y="797593"/>
                  </a:lnTo>
                  <a:lnTo>
                    <a:pt x="321311" y="788737"/>
                  </a:lnTo>
                  <a:lnTo>
                    <a:pt x="358415" y="791684"/>
                  </a:lnTo>
                  <a:lnTo>
                    <a:pt x="384130" y="817827"/>
                  </a:lnTo>
                  <a:cubicBezTo>
                    <a:pt x="390519" y="815163"/>
                    <a:pt x="396716" y="812065"/>
                    <a:pt x="402676" y="808554"/>
                  </a:cubicBezTo>
                  <a:cubicBezTo>
                    <a:pt x="404781" y="806454"/>
                    <a:pt x="427132" y="781152"/>
                    <a:pt x="427132" y="781152"/>
                  </a:cubicBezTo>
                  <a:cubicBezTo>
                    <a:pt x="427132" y="781152"/>
                    <a:pt x="433454" y="773137"/>
                    <a:pt x="438505" y="773137"/>
                  </a:cubicBezTo>
                  <a:cubicBezTo>
                    <a:pt x="443557" y="773137"/>
                    <a:pt x="425439" y="807295"/>
                    <a:pt x="446932" y="801798"/>
                  </a:cubicBezTo>
                  <a:cubicBezTo>
                    <a:pt x="468425" y="796300"/>
                    <a:pt x="492880" y="773137"/>
                    <a:pt x="492880" y="773137"/>
                  </a:cubicBezTo>
                  <a:lnTo>
                    <a:pt x="525351" y="773137"/>
                  </a:lnTo>
                  <a:cubicBezTo>
                    <a:pt x="536730" y="773137"/>
                    <a:pt x="547691" y="787891"/>
                    <a:pt x="556546" y="787061"/>
                  </a:cubicBezTo>
                  <a:cubicBezTo>
                    <a:pt x="565402" y="786231"/>
                    <a:pt x="541363" y="765551"/>
                    <a:pt x="543051" y="761758"/>
                  </a:cubicBezTo>
                  <a:cubicBezTo>
                    <a:pt x="546635" y="756035"/>
                    <a:pt x="550580" y="750544"/>
                    <a:pt x="554859" y="745317"/>
                  </a:cubicBezTo>
                  <a:lnTo>
                    <a:pt x="587312" y="729722"/>
                  </a:lnTo>
                  <a:lnTo>
                    <a:pt x="618919" y="748698"/>
                  </a:lnTo>
                  <a:lnTo>
                    <a:pt x="644634" y="772290"/>
                  </a:lnTo>
                  <a:lnTo>
                    <a:pt x="655595" y="781564"/>
                  </a:lnTo>
                  <a:lnTo>
                    <a:pt x="635778" y="805608"/>
                  </a:lnTo>
                  <a:cubicBezTo>
                    <a:pt x="635778" y="805608"/>
                    <a:pt x="630727" y="816569"/>
                    <a:pt x="639165" y="821620"/>
                  </a:cubicBezTo>
                  <a:cubicBezTo>
                    <a:pt x="645492" y="827061"/>
                    <a:pt x="650961" y="833433"/>
                    <a:pt x="655369" y="840517"/>
                  </a:cubicBezTo>
                  <a:lnTo>
                    <a:pt x="655335" y="840550"/>
                  </a:lnTo>
                  <a:cubicBezTo>
                    <a:pt x="670823" y="828043"/>
                    <a:pt x="694494" y="810123"/>
                    <a:pt x="698688" y="803158"/>
                  </a:cubicBezTo>
                  <a:cubicBezTo>
                    <a:pt x="704377" y="793682"/>
                    <a:pt x="725853" y="747569"/>
                    <a:pt x="736588" y="741265"/>
                  </a:cubicBezTo>
                  <a:cubicBezTo>
                    <a:pt x="744033" y="735959"/>
                    <a:pt x="749920" y="728757"/>
                    <a:pt x="753633" y="720410"/>
                  </a:cubicBezTo>
                  <a:cubicBezTo>
                    <a:pt x="757906" y="717435"/>
                    <a:pt x="762438" y="714856"/>
                    <a:pt x="767179" y="712700"/>
                  </a:cubicBezTo>
                  <a:cubicBezTo>
                    <a:pt x="768206" y="701299"/>
                    <a:pt x="770097" y="689994"/>
                    <a:pt x="772823" y="678875"/>
                  </a:cubicBezTo>
                  <a:cubicBezTo>
                    <a:pt x="775995" y="670606"/>
                    <a:pt x="796991" y="650880"/>
                    <a:pt x="796991" y="650880"/>
                  </a:cubicBezTo>
                  <a:lnTo>
                    <a:pt x="812891" y="612071"/>
                  </a:lnTo>
                  <a:cubicBezTo>
                    <a:pt x="812891" y="612071"/>
                    <a:pt x="809081" y="586627"/>
                    <a:pt x="812891" y="579634"/>
                  </a:cubicBezTo>
                  <a:cubicBezTo>
                    <a:pt x="816701" y="572641"/>
                    <a:pt x="828790" y="570090"/>
                    <a:pt x="828790" y="570090"/>
                  </a:cubicBezTo>
                  <a:cubicBezTo>
                    <a:pt x="828790" y="570090"/>
                    <a:pt x="812219" y="517966"/>
                    <a:pt x="805887" y="510336"/>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32" name="Google Shape;363;p55">
              <a:extLst>
                <a:ext uri="{FF2B5EF4-FFF2-40B4-BE49-F238E27FC236}">
                  <a16:creationId xmlns:a16="http://schemas.microsoft.com/office/drawing/2014/main" id="{0E17C416-438C-1C08-1FBA-2D43C82DA045}"/>
                </a:ext>
              </a:extLst>
            </p:cNvPr>
            <p:cNvSpPr/>
            <p:nvPr/>
          </p:nvSpPr>
          <p:spPr>
            <a:xfrm>
              <a:off x="6092143" y="1678359"/>
              <a:ext cx="455863" cy="1107067"/>
            </a:xfrm>
            <a:custGeom>
              <a:avLst/>
              <a:gdLst/>
              <a:ahLst/>
              <a:cxnLst/>
              <a:rect l="l" t="t" r="r" b="b"/>
              <a:pathLst>
                <a:path w="704036" h="1433097" extrusionOk="0">
                  <a:moveTo>
                    <a:pt x="646336" y="1003278"/>
                  </a:moveTo>
                  <a:lnTo>
                    <a:pt x="640235" y="976067"/>
                  </a:lnTo>
                  <a:lnTo>
                    <a:pt x="618166" y="977930"/>
                  </a:lnTo>
                  <a:lnTo>
                    <a:pt x="605501" y="969966"/>
                  </a:lnTo>
                  <a:lnTo>
                    <a:pt x="588134" y="950720"/>
                  </a:lnTo>
                  <a:lnTo>
                    <a:pt x="601115" y="923030"/>
                  </a:lnTo>
                  <a:lnTo>
                    <a:pt x="613939" y="885942"/>
                  </a:lnTo>
                  <a:lnTo>
                    <a:pt x="640229" y="867638"/>
                  </a:lnTo>
                  <a:lnTo>
                    <a:pt x="636007" y="853567"/>
                  </a:lnTo>
                  <a:lnTo>
                    <a:pt x="616281" y="836200"/>
                  </a:lnTo>
                  <a:lnTo>
                    <a:pt x="584369" y="781746"/>
                  </a:lnTo>
                  <a:cubicBezTo>
                    <a:pt x="584369" y="781746"/>
                    <a:pt x="553857" y="782226"/>
                    <a:pt x="549172" y="781746"/>
                  </a:cubicBezTo>
                  <a:cubicBezTo>
                    <a:pt x="544149" y="780318"/>
                    <a:pt x="539391" y="778100"/>
                    <a:pt x="535062" y="775182"/>
                  </a:cubicBezTo>
                  <a:lnTo>
                    <a:pt x="520037" y="741390"/>
                  </a:lnTo>
                  <a:lnTo>
                    <a:pt x="483774" y="739048"/>
                  </a:lnTo>
                  <a:cubicBezTo>
                    <a:pt x="483774" y="739048"/>
                    <a:pt x="488588" y="732004"/>
                    <a:pt x="487161" y="729651"/>
                  </a:cubicBezTo>
                  <a:cubicBezTo>
                    <a:pt x="485732" y="727297"/>
                    <a:pt x="457128" y="713226"/>
                    <a:pt x="438824" y="683194"/>
                  </a:cubicBezTo>
                  <a:cubicBezTo>
                    <a:pt x="420520" y="653162"/>
                    <a:pt x="462755" y="650802"/>
                    <a:pt x="462755" y="650802"/>
                  </a:cubicBezTo>
                  <a:cubicBezTo>
                    <a:pt x="462755" y="650802"/>
                    <a:pt x="477300" y="622170"/>
                    <a:pt x="487640" y="615131"/>
                  </a:cubicBezTo>
                  <a:cubicBezTo>
                    <a:pt x="497980" y="608093"/>
                    <a:pt x="538319" y="605282"/>
                    <a:pt x="538319" y="605282"/>
                  </a:cubicBezTo>
                  <a:lnTo>
                    <a:pt x="543963" y="581814"/>
                  </a:lnTo>
                  <a:cubicBezTo>
                    <a:pt x="541564" y="572558"/>
                    <a:pt x="538584" y="563465"/>
                    <a:pt x="535040" y="554587"/>
                  </a:cubicBezTo>
                  <a:cubicBezTo>
                    <a:pt x="533160" y="552707"/>
                    <a:pt x="523751" y="542384"/>
                    <a:pt x="523751" y="542384"/>
                  </a:cubicBezTo>
                  <a:lnTo>
                    <a:pt x="538776" y="525017"/>
                  </a:lnTo>
                  <a:cubicBezTo>
                    <a:pt x="538776" y="525017"/>
                    <a:pt x="535480" y="526897"/>
                    <a:pt x="532675" y="510472"/>
                  </a:cubicBezTo>
                  <a:cubicBezTo>
                    <a:pt x="529870" y="494048"/>
                    <a:pt x="558485" y="474350"/>
                    <a:pt x="558485" y="474350"/>
                  </a:cubicBezTo>
                  <a:lnTo>
                    <a:pt x="591340" y="467323"/>
                  </a:lnTo>
                  <a:lnTo>
                    <a:pt x="608995" y="437866"/>
                  </a:lnTo>
                  <a:lnTo>
                    <a:pt x="588044" y="412711"/>
                  </a:lnTo>
                  <a:lnTo>
                    <a:pt x="558237" y="396410"/>
                  </a:lnTo>
                  <a:lnTo>
                    <a:pt x="537749" y="368483"/>
                  </a:lnTo>
                  <a:lnTo>
                    <a:pt x="541017" y="350800"/>
                  </a:lnTo>
                  <a:lnTo>
                    <a:pt x="526585" y="335426"/>
                  </a:lnTo>
                  <a:lnTo>
                    <a:pt x="527510" y="314475"/>
                  </a:lnTo>
                  <a:lnTo>
                    <a:pt x="536829" y="297712"/>
                  </a:lnTo>
                  <a:lnTo>
                    <a:pt x="527984" y="247428"/>
                  </a:lnTo>
                  <a:cubicBezTo>
                    <a:pt x="527984" y="247428"/>
                    <a:pt x="500977" y="223672"/>
                    <a:pt x="496310" y="223672"/>
                  </a:cubicBezTo>
                  <a:cubicBezTo>
                    <a:pt x="491642" y="223672"/>
                    <a:pt x="465594" y="245120"/>
                    <a:pt x="465594" y="245120"/>
                  </a:cubicBezTo>
                  <a:cubicBezTo>
                    <a:pt x="465594" y="245120"/>
                    <a:pt x="440918" y="237664"/>
                    <a:pt x="434399" y="234396"/>
                  </a:cubicBezTo>
                  <a:cubicBezTo>
                    <a:pt x="427880" y="231128"/>
                    <a:pt x="429269" y="143136"/>
                    <a:pt x="431577" y="116609"/>
                  </a:cubicBezTo>
                  <a:cubicBezTo>
                    <a:pt x="433886" y="90081"/>
                    <a:pt x="455333" y="87259"/>
                    <a:pt x="455333" y="87259"/>
                  </a:cubicBezTo>
                  <a:cubicBezTo>
                    <a:pt x="455333" y="87259"/>
                    <a:pt x="457196" y="73284"/>
                    <a:pt x="452065" y="72827"/>
                  </a:cubicBezTo>
                  <a:cubicBezTo>
                    <a:pt x="446935" y="72370"/>
                    <a:pt x="427846" y="47209"/>
                    <a:pt x="427846" y="47209"/>
                  </a:cubicBezTo>
                  <a:lnTo>
                    <a:pt x="409221" y="34588"/>
                  </a:lnTo>
                  <a:lnTo>
                    <a:pt x="370954" y="204"/>
                  </a:lnTo>
                  <a:lnTo>
                    <a:pt x="370858" y="255"/>
                  </a:lnTo>
                  <a:cubicBezTo>
                    <a:pt x="347965" y="9816"/>
                    <a:pt x="344268" y="33555"/>
                    <a:pt x="325050" y="47587"/>
                  </a:cubicBezTo>
                  <a:cubicBezTo>
                    <a:pt x="312509" y="57735"/>
                    <a:pt x="302835" y="70976"/>
                    <a:pt x="296976" y="86001"/>
                  </a:cubicBezTo>
                  <a:lnTo>
                    <a:pt x="251902" y="80091"/>
                  </a:lnTo>
                  <a:lnTo>
                    <a:pt x="248956" y="110378"/>
                  </a:lnTo>
                  <a:lnTo>
                    <a:pt x="191075" y="130916"/>
                  </a:lnTo>
                  <a:lnTo>
                    <a:pt x="187689" y="130996"/>
                  </a:lnTo>
                  <a:lnTo>
                    <a:pt x="193519" y="130854"/>
                  </a:lnTo>
                  <a:lnTo>
                    <a:pt x="236279" y="130854"/>
                  </a:lnTo>
                  <a:cubicBezTo>
                    <a:pt x="236279" y="130854"/>
                    <a:pt x="252021" y="130854"/>
                    <a:pt x="239666" y="150338"/>
                  </a:cubicBezTo>
                  <a:cubicBezTo>
                    <a:pt x="227311" y="169821"/>
                    <a:pt x="211530" y="162349"/>
                    <a:pt x="211530" y="162349"/>
                  </a:cubicBezTo>
                  <a:cubicBezTo>
                    <a:pt x="198571" y="159340"/>
                    <a:pt x="185792" y="155581"/>
                    <a:pt x="173263" y="151100"/>
                  </a:cubicBezTo>
                  <a:cubicBezTo>
                    <a:pt x="163148" y="146585"/>
                    <a:pt x="145127" y="163477"/>
                    <a:pt x="145127" y="163477"/>
                  </a:cubicBezTo>
                  <a:cubicBezTo>
                    <a:pt x="145127" y="163477"/>
                    <a:pt x="154157" y="179236"/>
                    <a:pt x="153028" y="181578"/>
                  </a:cubicBezTo>
                  <a:cubicBezTo>
                    <a:pt x="151899" y="183921"/>
                    <a:pt x="142869" y="191613"/>
                    <a:pt x="128268" y="182611"/>
                  </a:cubicBezTo>
                  <a:cubicBezTo>
                    <a:pt x="113666" y="173609"/>
                    <a:pt x="99014" y="226488"/>
                    <a:pt x="99014" y="226488"/>
                  </a:cubicBezTo>
                  <a:cubicBezTo>
                    <a:pt x="99014" y="226488"/>
                    <a:pt x="92241" y="258000"/>
                    <a:pt x="87726" y="272629"/>
                  </a:cubicBezTo>
                  <a:cubicBezTo>
                    <a:pt x="83211" y="287259"/>
                    <a:pt x="46095" y="315389"/>
                    <a:pt x="44966" y="336769"/>
                  </a:cubicBezTo>
                  <a:cubicBezTo>
                    <a:pt x="43837" y="358149"/>
                    <a:pt x="39" y="428994"/>
                    <a:pt x="39" y="428994"/>
                  </a:cubicBezTo>
                  <a:cubicBezTo>
                    <a:pt x="39" y="428994"/>
                    <a:pt x="55182" y="506646"/>
                    <a:pt x="63050" y="515648"/>
                  </a:cubicBezTo>
                  <a:cubicBezTo>
                    <a:pt x="70918" y="524650"/>
                    <a:pt x="95695" y="552769"/>
                    <a:pt x="93432" y="585415"/>
                  </a:cubicBezTo>
                  <a:cubicBezTo>
                    <a:pt x="91169" y="618061"/>
                    <a:pt x="112566" y="627046"/>
                    <a:pt x="127190" y="632668"/>
                  </a:cubicBezTo>
                  <a:cubicBezTo>
                    <a:pt x="141814" y="638289"/>
                    <a:pt x="145194" y="636054"/>
                    <a:pt x="145194" y="636054"/>
                  </a:cubicBezTo>
                  <a:cubicBezTo>
                    <a:pt x="145194" y="636054"/>
                    <a:pt x="166574" y="583174"/>
                    <a:pt x="169955" y="603318"/>
                  </a:cubicBezTo>
                  <a:cubicBezTo>
                    <a:pt x="173088" y="620640"/>
                    <a:pt x="170316" y="638515"/>
                    <a:pt x="162087" y="654076"/>
                  </a:cubicBezTo>
                  <a:cubicBezTo>
                    <a:pt x="155314" y="665364"/>
                    <a:pt x="164345" y="679965"/>
                    <a:pt x="164345" y="692343"/>
                  </a:cubicBezTo>
                  <a:cubicBezTo>
                    <a:pt x="164345" y="704720"/>
                    <a:pt x="190235" y="710348"/>
                    <a:pt x="198108" y="701345"/>
                  </a:cubicBezTo>
                  <a:cubicBezTo>
                    <a:pt x="211524" y="685604"/>
                    <a:pt x="222869" y="668209"/>
                    <a:pt x="231865" y="649583"/>
                  </a:cubicBezTo>
                  <a:cubicBezTo>
                    <a:pt x="238638" y="632696"/>
                    <a:pt x="237510" y="606823"/>
                    <a:pt x="246489" y="603442"/>
                  </a:cubicBezTo>
                  <a:cubicBezTo>
                    <a:pt x="255469" y="600062"/>
                    <a:pt x="269004" y="665336"/>
                    <a:pt x="269004" y="665336"/>
                  </a:cubicBezTo>
                  <a:cubicBezTo>
                    <a:pt x="275602" y="656994"/>
                    <a:pt x="282747" y="649098"/>
                    <a:pt x="290384" y="641693"/>
                  </a:cubicBezTo>
                  <a:cubicBezTo>
                    <a:pt x="298252" y="634954"/>
                    <a:pt x="341017" y="603437"/>
                    <a:pt x="341017" y="603437"/>
                  </a:cubicBezTo>
                  <a:cubicBezTo>
                    <a:pt x="341017" y="603437"/>
                    <a:pt x="332015" y="629309"/>
                    <a:pt x="323012" y="638312"/>
                  </a:cubicBezTo>
                  <a:cubicBezTo>
                    <a:pt x="314010" y="647314"/>
                    <a:pt x="333172" y="670957"/>
                    <a:pt x="335390" y="679960"/>
                  </a:cubicBezTo>
                  <a:cubicBezTo>
                    <a:pt x="337608" y="688962"/>
                    <a:pt x="324141" y="701340"/>
                    <a:pt x="308383" y="722720"/>
                  </a:cubicBezTo>
                  <a:cubicBezTo>
                    <a:pt x="301378" y="731660"/>
                    <a:pt x="294989" y="741057"/>
                    <a:pt x="289249" y="750856"/>
                  </a:cubicBezTo>
                  <a:cubicBezTo>
                    <a:pt x="289249" y="750856"/>
                    <a:pt x="318514" y="755371"/>
                    <a:pt x="319632" y="758724"/>
                  </a:cubicBezTo>
                  <a:cubicBezTo>
                    <a:pt x="320749" y="762076"/>
                    <a:pt x="311764" y="786859"/>
                    <a:pt x="296005" y="799237"/>
                  </a:cubicBezTo>
                  <a:cubicBezTo>
                    <a:pt x="280247" y="811614"/>
                    <a:pt x="253245" y="808239"/>
                    <a:pt x="239750" y="825110"/>
                  </a:cubicBezTo>
                  <a:cubicBezTo>
                    <a:pt x="226255" y="841980"/>
                    <a:pt x="236364" y="884757"/>
                    <a:pt x="232977" y="917391"/>
                  </a:cubicBezTo>
                  <a:cubicBezTo>
                    <a:pt x="229591" y="950025"/>
                    <a:pt x="289232" y="928640"/>
                    <a:pt x="288120" y="942146"/>
                  </a:cubicBezTo>
                  <a:cubicBezTo>
                    <a:pt x="287009" y="955653"/>
                    <a:pt x="205976" y="1035539"/>
                    <a:pt x="204841" y="1049051"/>
                  </a:cubicBezTo>
                  <a:cubicBezTo>
                    <a:pt x="203707" y="1062563"/>
                    <a:pt x="266741" y="1151441"/>
                    <a:pt x="272368" y="1169463"/>
                  </a:cubicBezTo>
                  <a:cubicBezTo>
                    <a:pt x="277995" y="1187485"/>
                    <a:pt x="299375" y="1191978"/>
                    <a:pt x="321884" y="1195353"/>
                  </a:cubicBezTo>
                  <a:cubicBezTo>
                    <a:pt x="344392" y="1198728"/>
                    <a:pt x="346627" y="1179594"/>
                    <a:pt x="350003" y="1193095"/>
                  </a:cubicBezTo>
                  <a:cubicBezTo>
                    <a:pt x="353378" y="1206596"/>
                    <a:pt x="324130" y="1217856"/>
                    <a:pt x="324130" y="1217856"/>
                  </a:cubicBezTo>
                  <a:cubicBezTo>
                    <a:pt x="312159" y="1218917"/>
                    <a:pt x="300137" y="1219289"/>
                    <a:pt x="288126" y="1218985"/>
                  </a:cubicBezTo>
                  <a:cubicBezTo>
                    <a:pt x="281353" y="1217856"/>
                    <a:pt x="272368" y="1212212"/>
                    <a:pt x="266746" y="1197605"/>
                  </a:cubicBezTo>
                  <a:cubicBezTo>
                    <a:pt x="261125" y="1182998"/>
                    <a:pt x="232989" y="1132347"/>
                    <a:pt x="232989" y="1132347"/>
                  </a:cubicBezTo>
                  <a:cubicBezTo>
                    <a:pt x="232989" y="1132347"/>
                    <a:pt x="186848" y="1148106"/>
                    <a:pt x="174470" y="1160466"/>
                  </a:cubicBezTo>
                  <a:cubicBezTo>
                    <a:pt x="162093" y="1172827"/>
                    <a:pt x="204853" y="1204361"/>
                    <a:pt x="213855" y="1224612"/>
                  </a:cubicBezTo>
                  <a:cubicBezTo>
                    <a:pt x="216395" y="1229302"/>
                    <a:pt x="217225" y="1234732"/>
                    <a:pt x="216214" y="1239969"/>
                  </a:cubicBezTo>
                  <a:lnTo>
                    <a:pt x="220995" y="1244558"/>
                  </a:lnTo>
                  <a:lnTo>
                    <a:pt x="247076" y="1252189"/>
                  </a:lnTo>
                  <a:lnTo>
                    <a:pt x="257236" y="1262348"/>
                  </a:lnTo>
                  <a:lnTo>
                    <a:pt x="264201" y="1275065"/>
                  </a:lnTo>
                  <a:cubicBezTo>
                    <a:pt x="264201" y="1275065"/>
                    <a:pt x="276962" y="1296698"/>
                    <a:pt x="273796" y="1308794"/>
                  </a:cubicBezTo>
                  <a:cubicBezTo>
                    <a:pt x="270629" y="1320889"/>
                    <a:pt x="263636" y="1316425"/>
                    <a:pt x="264251" y="1321510"/>
                  </a:cubicBezTo>
                  <a:cubicBezTo>
                    <a:pt x="264867" y="1326595"/>
                    <a:pt x="280151" y="1332330"/>
                    <a:pt x="280151" y="1332330"/>
                  </a:cubicBezTo>
                  <a:lnTo>
                    <a:pt x="298602" y="1359049"/>
                  </a:lnTo>
                  <a:cubicBezTo>
                    <a:pt x="298602" y="1359049"/>
                    <a:pt x="316414" y="1391486"/>
                    <a:pt x="318966" y="1404202"/>
                  </a:cubicBezTo>
                  <a:cubicBezTo>
                    <a:pt x="321517" y="1416918"/>
                    <a:pt x="356499" y="1423928"/>
                    <a:pt x="364768" y="1423290"/>
                  </a:cubicBezTo>
                  <a:cubicBezTo>
                    <a:pt x="373036" y="1422653"/>
                    <a:pt x="401031" y="1430284"/>
                    <a:pt x="409921" y="1431559"/>
                  </a:cubicBezTo>
                  <a:cubicBezTo>
                    <a:pt x="418810" y="1432835"/>
                    <a:pt x="450643" y="1434742"/>
                    <a:pt x="458912" y="1431559"/>
                  </a:cubicBezTo>
                  <a:cubicBezTo>
                    <a:pt x="467180" y="1428376"/>
                    <a:pt x="500255" y="1419469"/>
                    <a:pt x="501530" y="1416320"/>
                  </a:cubicBezTo>
                  <a:cubicBezTo>
                    <a:pt x="502806" y="1413171"/>
                    <a:pt x="500255" y="1383229"/>
                    <a:pt x="506610" y="1372426"/>
                  </a:cubicBezTo>
                  <a:cubicBezTo>
                    <a:pt x="512965" y="1361623"/>
                    <a:pt x="534605" y="1369237"/>
                    <a:pt x="543511" y="1365416"/>
                  </a:cubicBezTo>
                  <a:cubicBezTo>
                    <a:pt x="552418" y="1361595"/>
                    <a:pt x="558790" y="1346327"/>
                    <a:pt x="561962" y="1341885"/>
                  </a:cubicBezTo>
                  <a:cubicBezTo>
                    <a:pt x="565134" y="1337443"/>
                    <a:pt x="599495" y="1315804"/>
                    <a:pt x="609040" y="1311345"/>
                  </a:cubicBezTo>
                  <a:cubicBezTo>
                    <a:pt x="618584" y="1306886"/>
                    <a:pt x="656117" y="1272547"/>
                    <a:pt x="656117" y="1272547"/>
                  </a:cubicBezTo>
                  <a:lnTo>
                    <a:pt x="652928" y="1185385"/>
                  </a:lnTo>
                  <a:lnTo>
                    <a:pt x="667445" y="1093871"/>
                  </a:lnTo>
                  <a:lnTo>
                    <a:pt x="698431" y="1084485"/>
                  </a:lnTo>
                  <a:lnTo>
                    <a:pt x="704075" y="1068524"/>
                  </a:lnTo>
                  <a:lnTo>
                    <a:pt x="682487" y="1045992"/>
                  </a:lnTo>
                  <a:close/>
                </a:path>
              </a:pathLst>
            </a:custGeom>
            <a:solidFill>
              <a:srgbClr val="C27BA0"/>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33" name="Google Shape;364;p55">
              <a:extLst>
                <a:ext uri="{FF2B5EF4-FFF2-40B4-BE49-F238E27FC236}">
                  <a16:creationId xmlns:a16="http://schemas.microsoft.com/office/drawing/2014/main" id="{94219EAA-A476-E1F2-EB3D-84DFADF203B9}"/>
                </a:ext>
              </a:extLst>
            </p:cNvPr>
            <p:cNvSpPr/>
            <p:nvPr/>
          </p:nvSpPr>
          <p:spPr>
            <a:xfrm>
              <a:off x="6332048" y="1365768"/>
              <a:ext cx="508346" cy="674012"/>
            </a:xfrm>
            <a:custGeom>
              <a:avLst/>
              <a:gdLst/>
              <a:ahLst/>
              <a:cxnLst/>
              <a:rect l="l" t="t" r="r" b="b"/>
              <a:pathLst>
                <a:path w="785091" h="872507" extrusionOk="0">
                  <a:moveTo>
                    <a:pt x="674475" y="774989"/>
                  </a:moveTo>
                  <a:cubicBezTo>
                    <a:pt x="674475" y="774989"/>
                    <a:pt x="626601" y="775705"/>
                    <a:pt x="622374" y="764440"/>
                  </a:cubicBezTo>
                  <a:cubicBezTo>
                    <a:pt x="618147" y="753174"/>
                    <a:pt x="630118" y="745430"/>
                    <a:pt x="630840" y="736270"/>
                  </a:cubicBezTo>
                  <a:cubicBezTo>
                    <a:pt x="631563" y="727110"/>
                    <a:pt x="610431" y="715861"/>
                    <a:pt x="585783" y="682086"/>
                  </a:cubicBezTo>
                  <a:cubicBezTo>
                    <a:pt x="561135" y="648312"/>
                    <a:pt x="547070" y="565908"/>
                    <a:pt x="547070" y="565908"/>
                  </a:cubicBezTo>
                  <a:cubicBezTo>
                    <a:pt x="547070" y="565908"/>
                    <a:pt x="542132" y="534938"/>
                    <a:pt x="535105" y="520851"/>
                  </a:cubicBezTo>
                  <a:cubicBezTo>
                    <a:pt x="528078" y="506763"/>
                    <a:pt x="504118" y="458906"/>
                    <a:pt x="495675" y="444824"/>
                  </a:cubicBezTo>
                  <a:cubicBezTo>
                    <a:pt x="487231" y="430742"/>
                    <a:pt x="497074" y="394129"/>
                    <a:pt x="491453" y="372303"/>
                  </a:cubicBezTo>
                  <a:cubicBezTo>
                    <a:pt x="485831" y="350477"/>
                    <a:pt x="471744" y="347672"/>
                    <a:pt x="469627" y="340628"/>
                  </a:cubicBezTo>
                  <a:cubicBezTo>
                    <a:pt x="467511" y="333585"/>
                    <a:pt x="461883" y="191375"/>
                    <a:pt x="461883" y="178693"/>
                  </a:cubicBezTo>
                  <a:cubicBezTo>
                    <a:pt x="461883" y="166011"/>
                    <a:pt x="430914" y="135758"/>
                    <a:pt x="430914" y="135758"/>
                  </a:cubicBezTo>
                  <a:lnTo>
                    <a:pt x="391484" y="116032"/>
                  </a:lnTo>
                  <a:cubicBezTo>
                    <a:pt x="391484" y="116032"/>
                    <a:pt x="354871" y="80841"/>
                    <a:pt x="334479" y="55487"/>
                  </a:cubicBezTo>
                  <a:cubicBezTo>
                    <a:pt x="314086" y="30134"/>
                    <a:pt x="295049" y="4809"/>
                    <a:pt x="295049" y="4809"/>
                  </a:cubicBezTo>
                  <a:lnTo>
                    <a:pt x="291702" y="158"/>
                  </a:lnTo>
                  <a:cubicBezTo>
                    <a:pt x="277140" y="14878"/>
                    <a:pt x="258661" y="34062"/>
                    <a:pt x="244494" y="50520"/>
                  </a:cubicBezTo>
                  <a:cubicBezTo>
                    <a:pt x="217171" y="82291"/>
                    <a:pt x="203857" y="92631"/>
                    <a:pt x="194262" y="104450"/>
                  </a:cubicBezTo>
                  <a:cubicBezTo>
                    <a:pt x="184667" y="116269"/>
                    <a:pt x="163975" y="105201"/>
                    <a:pt x="160278" y="117753"/>
                  </a:cubicBezTo>
                  <a:cubicBezTo>
                    <a:pt x="156582" y="130306"/>
                    <a:pt x="211262" y="193847"/>
                    <a:pt x="217171" y="216006"/>
                  </a:cubicBezTo>
                  <a:cubicBezTo>
                    <a:pt x="223081" y="238165"/>
                    <a:pt x="225299" y="238916"/>
                    <a:pt x="192049" y="249256"/>
                  </a:cubicBezTo>
                  <a:cubicBezTo>
                    <a:pt x="158800" y="259596"/>
                    <a:pt x="172859" y="268446"/>
                    <a:pt x="155103" y="286936"/>
                  </a:cubicBezTo>
                  <a:cubicBezTo>
                    <a:pt x="137346" y="305426"/>
                    <a:pt x="143278" y="286936"/>
                    <a:pt x="121870" y="286936"/>
                  </a:cubicBezTo>
                  <a:cubicBezTo>
                    <a:pt x="100462" y="286936"/>
                    <a:pt x="88621" y="309845"/>
                    <a:pt x="59068" y="332743"/>
                  </a:cubicBezTo>
                  <a:cubicBezTo>
                    <a:pt x="29515" y="355642"/>
                    <a:pt x="41334" y="368211"/>
                    <a:pt x="39878" y="376333"/>
                  </a:cubicBezTo>
                  <a:cubicBezTo>
                    <a:pt x="38422" y="384455"/>
                    <a:pt x="22946" y="395523"/>
                    <a:pt x="81" y="405056"/>
                  </a:cubicBezTo>
                  <a:lnTo>
                    <a:pt x="38348" y="439440"/>
                  </a:lnTo>
                  <a:lnTo>
                    <a:pt x="56974" y="452060"/>
                  </a:lnTo>
                  <a:cubicBezTo>
                    <a:pt x="56974" y="452060"/>
                    <a:pt x="76074" y="477199"/>
                    <a:pt x="81193" y="477679"/>
                  </a:cubicBezTo>
                  <a:cubicBezTo>
                    <a:pt x="86312" y="478159"/>
                    <a:pt x="84461" y="492111"/>
                    <a:pt x="84461" y="492111"/>
                  </a:cubicBezTo>
                  <a:cubicBezTo>
                    <a:pt x="84461" y="492111"/>
                    <a:pt x="63013" y="494899"/>
                    <a:pt x="60705" y="521460"/>
                  </a:cubicBezTo>
                  <a:cubicBezTo>
                    <a:pt x="58396" y="548022"/>
                    <a:pt x="56980" y="635996"/>
                    <a:pt x="63527" y="639247"/>
                  </a:cubicBezTo>
                  <a:cubicBezTo>
                    <a:pt x="70074" y="642499"/>
                    <a:pt x="94722" y="649971"/>
                    <a:pt x="94722" y="649971"/>
                  </a:cubicBezTo>
                  <a:cubicBezTo>
                    <a:pt x="94722" y="649971"/>
                    <a:pt x="120787" y="628524"/>
                    <a:pt x="125437" y="628524"/>
                  </a:cubicBezTo>
                  <a:cubicBezTo>
                    <a:pt x="130088" y="628524"/>
                    <a:pt x="157112" y="652280"/>
                    <a:pt x="157112" y="652280"/>
                  </a:cubicBezTo>
                  <a:lnTo>
                    <a:pt x="165956" y="702563"/>
                  </a:lnTo>
                  <a:lnTo>
                    <a:pt x="156638" y="719326"/>
                  </a:lnTo>
                  <a:lnTo>
                    <a:pt x="155712" y="740277"/>
                  </a:lnTo>
                  <a:lnTo>
                    <a:pt x="170144" y="755652"/>
                  </a:lnTo>
                  <a:lnTo>
                    <a:pt x="166876" y="773335"/>
                  </a:lnTo>
                  <a:lnTo>
                    <a:pt x="187365" y="801262"/>
                  </a:lnTo>
                  <a:lnTo>
                    <a:pt x="217171" y="817562"/>
                  </a:lnTo>
                  <a:lnTo>
                    <a:pt x="238122" y="842718"/>
                  </a:lnTo>
                  <a:lnTo>
                    <a:pt x="221969" y="869657"/>
                  </a:lnTo>
                  <a:lnTo>
                    <a:pt x="230175" y="872666"/>
                  </a:lnTo>
                  <a:lnTo>
                    <a:pt x="242316" y="866677"/>
                  </a:lnTo>
                  <a:lnTo>
                    <a:pt x="279900" y="857647"/>
                  </a:lnTo>
                  <a:cubicBezTo>
                    <a:pt x="279900" y="857647"/>
                    <a:pt x="303509" y="870521"/>
                    <a:pt x="318551" y="865548"/>
                  </a:cubicBezTo>
                  <a:cubicBezTo>
                    <a:pt x="329675" y="861242"/>
                    <a:pt x="340151" y="855417"/>
                    <a:pt x="349684" y="848244"/>
                  </a:cubicBezTo>
                  <a:lnTo>
                    <a:pt x="406594" y="825103"/>
                  </a:lnTo>
                  <a:lnTo>
                    <a:pt x="435576" y="830820"/>
                  </a:lnTo>
                  <a:cubicBezTo>
                    <a:pt x="435576" y="830820"/>
                    <a:pt x="457052" y="838338"/>
                    <a:pt x="458153" y="848249"/>
                  </a:cubicBezTo>
                  <a:cubicBezTo>
                    <a:pt x="459253" y="858160"/>
                    <a:pt x="507544" y="865554"/>
                    <a:pt x="507544" y="865554"/>
                  </a:cubicBezTo>
                  <a:lnTo>
                    <a:pt x="503244" y="848249"/>
                  </a:lnTo>
                  <a:lnTo>
                    <a:pt x="554786" y="848249"/>
                  </a:lnTo>
                  <a:lnTo>
                    <a:pt x="554786" y="859803"/>
                  </a:lnTo>
                  <a:cubicBezTo>
                    <a:pt x="554786" y="865170"/>
                    <a:pt x="578412" y="866254"/>
                    <a:pt x="582696" y="865170"/>
                  </a:cubicBezTo>
                  <a:cubicBezTo>
                    <a:pt x="586980" y="864087"/>
                    <a:pt x="608473" y="841561"/>
                    <a:pt x="608473" y="841561"/>
                  </a:cubicBezTo>
                  <a:lnTo>
                    <a:pt x="761993" y="841561"/>
                  </a:lnTo>
                  <a:lnTo>
                    <a:pt x="785173" y="806460"/>
                  </a:lnTo>
                  <a:cubicBezTo>
                    <a:pt x="755541" y="792638"/>
                    <a:pt x="674475" y="774989"/>
                    <a:pt x="674475" y="77498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34" name="Google Shape;365;p55">
              <a:extLst>
                <a:ext uri="{FF2B5EF4-FFF2-40B4-BE49-F238E27FC236}">
                  <a16:creationId xmlns:a16="http://schemas.microsoft.com/office/drawing/2014/main" id="{AC2D6563-A0D2-A310-19F6-835F964B0AB4}"/>
                </a:ext>
              </a:extLst>
            </p:cNvPr>
            <p:cNvSpPr/>
            <p:nvPr/>
          </p:nvSpPr>
          <p:spPr>
            <a:xfrm>
              <a:off x="6372872" y="1988197"/>
              <a:ext cx="716342" cy="633155"/>
            </a:xfrm>
            <a:custGeom>
              <a:avLst/>
              <a:gdLst/>
              <a:ahLst/>
              <a:cxnLst/>
              <a:rect l="l" t="t" r="r" b="b"/>
              <a:pathLst>
                <a:path w="1106319" h="819618" extrusionOk="0">
                  <a:moveTo>
                    <a:pt x="1106269" y="591889"/>
                  </a:moveTo>
                  <a:cubicBezTo>
                    <a:pt x="1105569" y="582029"/>
                    <a:pt x="1049946" y="509519"/>
                    <a:pt x="1028120" y="483472"/>
                  </a:cubicBezTo>
                  <a:cubicBezTo>
                    <a:pt x="1006294" y="457424"/>
                    <a:pt x="967575" y="394063"/>
                    <a:pt x="957715" y="344784"/>
                  </a:cubicBezTo>
                  <a:cubicBezTo>
                    <a:pt x="947855" y="295505"/>
                    <a:pt x="985168" y="303949"/>
                    <a:pt x="985168" y="303949"/>
                  </a:cubicBezTo>
                  <a:cubicBezTo>
                    <a:pt x="993245" y="299293"/>
                    <a:pt x="1001006" y="294111"/>
                    <a:pt x="1008411" y="288445"/>
                  </a:cubicBezTo>
                  <a:cubicBezTo>
                    <a:pt x="1012633" y="284223"/>
                    <a:pt x="976725" y="276479"/>
                    <a:pt x="976725" y="276479"/>
                  </a:cubicBezTo>
                  <a:lnTo>
                    <a:pt x="940111" y="249732"/>
                  </a:lnTo>
                  <a:lnTo>
                    <a:pt x="934467" y="221562"/>
                  </a:lnTo>
                  <a:cubicBezTo>
                    <a:pt x="934467" y="221562"/>
                    <a:pt x="919679" y="218740"/>
                    <a:pt x="913341" y="209596"/>
                  </a:cubicBezTo>
                  <a:cubicBezTo>
                    <a:pt x="887209" y="178170"/>
                    <a:pt x="865857" y="143058"/>
                    <a:pt x="849980" y="105400"/>
                  </a:cubicBezTo>
                  <a:cubicBezTo>
                    <a:pt x="822527" y="41339"/>
                    <a:pt x="749340" y="18063"/>
                    <a:pt x="728897" y="4026"/>
                  </a:cubicBezTo>
                  <a:cubicBezTo>
                    <a:pt x="726667" y="2587"/>
                    <a:pt x="724331" y="1323"/>
                    <a:pt x="721904" y="250"/>
                  </a:cubicBezTo>
                  <a:lnTo>
                    <a:pt x="698723" y="35351"/>
                  </a:lnTo>
                  <a:lnTo>
                    <a:pt x="545203" y="35351"/>
                  </a:lnTo>
                  <a:cubicBezTo>
                    <a:pt x="545203" y="35351"/>
                    <a:pt x="523727" y="57894"/>
                    <a:pt x="519427" y="58960"/>
                  </a:cubicBezTo>
                  <a:cubicBezTo>
                    <a:pt x="515126" y="60027"/>
                    <a:pt x="491516" y="58960"/>
                    <a:pt x="491516" y="53593"/>
                  </a:cubicBezTo>
                  <a:lnTo>
                    <a:pt x="491516" y="42039"/>
                  </a:lnTo>
                  <a:lnTo>
                    <a:pt x="439974" y="42039"/>
                  </a:lnTo>
                  <a:lnTo>
                    <a:pt x="444275" y="59344"/>
                  </a:lnTo>
                  <a:cubicBezTo>
                    <a:pt x="444275" y="59344"/>
                    <a:pt x="395950" y="51967"/>
                    <a:pt x="394883" y="42039"/>
                  </a:cubicBezTo>
                  <a:cubicBezTo>
                    <a:pt x="393817" y="32111"/>
                    <a:pt x="372307" y="24610"/>
                    <a:pt x="372307" y="24610"/>
                  </a:cubicBezTo>
                  <a:lnTo>
                    <a:pt x="343324" y="18893"/>
                  </a:lnTo>
                  <a:lnTo>
                    <a:pt x="286415" y="42034"/>
                  </a:lnTo>
                  <a:cubicBezTo>
                    <a:pt x="276882" y="49207"/>
                    <a:pt x="266406" y="55032"/>
                    <a:pt x="255281" y="59338"/>
                  </a:cubicBezTo>
                  <a:cubicBezTo>
                    <a:pt x="240240" y="64328"/>
                    <a:pt x="216631" y="51437"/>
                    <a:pt x="216631" y="51437"/>
                  </a:cubicBezTo>
                  <a:lnTo>
                    <a:pt x="179046" y="60467"/>
                  </a:lnTo>
                  <a:lnTo>
                    <a:pt x="166906" y="66456"/>
                  </a:lnTo>
                  <a:lnTo>
                    <a:pt x="158699" y="63447"/>
                  </a:lnTo>
                  <a:lnTo>
                    <a:pt x="157204" y="65965"/>
                  </a:lnTo>
                  <a:lnTo>
                    <a:pt x="124349" y="72992"/>
                  </a:lnTo>
                  <a:cubicBezTo>
                    <a:pt x="124349" y="72992"/>
                    <a:pt x="95722" y="92718"/>
                    <a:pt x="98539" y="109114"/>
                  </a:cubicBezTo>
                  <a:cubicBezTo>
                    <a:pt x="101355" y="125510"/>
                    <a:pt x="104640" y="123659"/>
                    <a:pt x="104640" y="123659"/>
                  </a:cubicBezTo>
                  <a:lnTo>
                    <a:pt x="89615" y="141026"/>
                  </a:lnTo>
                  <a:cubicBezTo>
                    <a:pt x="89615" y="141026"/>
                    <a:pt x="99001" y="151349"/>
                    <a:pt x="100903" y="153229"/>
                  </a:cubicBezTo>
                  <a:cubicBezTo>
                    <a:pt x="104448" y="162107"/>
                    <a:pt x="107428" y="171199"/>
                    <a:pt x="109827" y="180456"/>
                  </a:cubicBezTo>
                  <a:lnTo>
                    <a:pt x="104183" y="203924"/>
                  </a:lnTo>
                  <a:cubicBezTo>
                    <a:pt x="104183" y="203924"/>
                    <a:pt x="63827" y="206746"/>
                    <a:pt x="53504" y="213767"/>
                  </a:cubicBezTo>
                  <a:cubicBezTo>
                    <a:pt x="43181" y="220788"/>
                    <a:pt x="28619" y="249438"/>
                    <a:pt x="28619" y="249438"/>
                  </a:cubicBezTo>
                  <a:cubicBezTo>
                    <a:pt x="28619" y="249438"/>
                    <a:pt x="-13616" y="251780"/>
                    <a:pt x="4688" y="281830"/>
                  </a:cubicBezTo>
                  <a:cubicBezTo>
                    <a:pt x="22992" y="311879"/>
                    <a:pt x="51625" y="325944"/>
                    <a:pt x="53024" y="328287"/>
                  </a:cubicBezTo>
                  <a:cubicBezTo>
                    <a:pt x="54424" y="330629"/>
                    <a:pt x="49638" y="337684"/>
                    <a:pt x="49638" y="337684"/>
                  </a:cubicBezTo>
                  <a:lnTo>
                    <a:pt x="85901" y="340026"/>
                  </a:lnTo>
                  <a:lnTo>
                    <a:pt x="100926" y="373818"/>
                  </a:lnTo>
                  <a:cubicBezTo>
                    <a:pt x="105255" y="376741"/>
                    <a:pt x="110013" y="378954"/>
                    <a:pt x="115036" y="380382"/>
                  </a:cubicBezTo>
                  <a:cubicBezTo>
                    <a:pt x="119721" y="380862"/>
                    <a:pt x="150233" y="380382"/>
                    <a:pt x="150233" y="380382"/>
                  </a:cubicBezTo>
                  <a:lnTo>
                    <a:pt x="182145" y="434836"/>
                  </a:lnTo>
                  <a:lnTo>
                    <a:pt x="201871" y="452203"/>
                  </a:lnTo>
                  <a:lnTo>
                    <a:pt x="206093" y="466274"/>
                  </a:lnTo>
                  <a:lnTo>
                    <a:pt x="179803" y="484578"/>
                  </a:lnTo>
                  <a:lnTo>
                    <a:pt x="166979" y="521665"/>
                  </a:lnTo>
                  <a:lnTo>
                    <a:pt x="153998" y="549355"/>
                  </a:lnTo>
                  <a:lnTo>
                    <a:pt x="171365" y="568602"/>
                  </a:lnTo>
                  <a:lnTo>
                    <a:pt x="184030" y="576566"/>
                  </a:lnTo>
                  <a:lnTo>
                    <a:pt x="206099" y="574703"/>
                  </a:lnTo>
                  <a:lnTo>
                    <a:pt x="212200" y="601913"/>
                  </a:lnTo>
                  <a:lnTo>
                    <a:pt x="248322" y="644628"/>
                  </a:lnTo>
                  <a:lnTo>
                    <a:pt x="267998" y="665167"/>
                  </a:lnTo>
                  <a:lnTo>
                    <a:pt x="286798" y="670202"/>
                  </a:lnTo>
                  <a:lnTo>
                    <a:pt x="309296" y="690103"/>
                  </a:lnTo>
                  <a:lnTo>
                    <a:pt x="330072" y="733376"/>
                  </a:lnTo>
                  <a:lnTo>
                    <a:pt x="358637" y="763663"/>
                  </a:lnTo>
                  <a:lnTo>
                    <a:pt x="376929" y="787035"/>
                  </a:lnTo>
                  <a:lnTo>
                    <a:pt x="399314" y="813861"/>
                  </a:lnTo>
                  <a:cubicBezTo>
                    <a:pt x="399314" y="813861"/>
                    <a:pt x="428742" y="825968"/>
                    <a:pt x="445184" y="813861"/>
                  </a:cubicBezTo>
                  <a:cubicBezTo>
                    <a:pt x="456427" y="806507"/>
                    <a:pt x="469939" y="803437"/>
                    <a:pt x="483259" y="805209"/>
                  </a:cubicBezTo>
                  <a:lnTo>
                    <a:pt x="510091" y="811265"/>
                  </a:lnTo>
                  <a:cubicBezTo>
                    <a:pt x="518258" y="814505"/>
                    <a:pt x="526645" y="817175"/>
                    <a:pt x="535185" y="819246"/>
                  </a:cubicBezTo>
                  <a:cubicBezTo>
                    <a:pt x="542951" y="820076"/>
                    <a:pt x="550791" y="820076"/>
                    <a:pt x="558557" y="819246"/>
                  </a:cubicBezTo>
                  <a:lnTo>
                    <a:pt x="580191" y="806931"/>
                  </a:lnTo>
                  <a:cubicBezTo>
                    <a:pt x="580191" y="806931"/>
                    <a:pt x="565488" y="763657"/>
                    <a:pt x="595774" y="752414"/>
                  </a:cubicBezTo>
                  <a:cubicBezTo>
                    <a:pt x="626061" y="741171"/>
                    <a:pt x="639906" y="736847"/>
                    <a:pt x="639906" y="736847"/>
                  </a:cubicBezTo>
                  <a:cubicBezTo>
                    <a:pt x="639906" y="736847"/>
                    <a:pt x="660682" y="687507"/>
                    <a:pt x="667613" y="690103"/>
                  </a:cubicBezTo>
                  <a:cubicBezTo>
                    <a:pt x="674544" y="692699"/>
                    <a:pt x="677998" y="717793"/>
                    <a:pt x="694445" y="717793"/>
                  </a:cubicBezTo>
                  <a:cubicBezTo>
                    <a:pt x="710892" y="717793"/>
                    <a:pt x="741173" y="707408"/>
                    <a:pt x="742036" y="699613"/>
                  </a:cubicBezTo>
                  <a:cubicBezTo>
                    <a:pt x="742900" y="691819"/>
                    <a:pt x="735122" y="682308"/>
                    <a:pt x="753324" y="681450"/>
                  </a:cubicBezTo>
                  <a:cubicBezTo>
                    <a:pt x="771527" y="680592"/>
                    <a:pt x="794860" y="683144"/>
                    <a:pt x="793121" y="698755"/>
                  </a:cubicBezTo>
                  <a:cubicBezTo>
                    <a:pt x="791383" y="714367"/>
                    <a:pt x="806103" y="721270"/>
                    <a:pt x="828617" y="711737"/>
                  </a:cubicBezTo>
                  <a:cubicBezTo>
                    <a:pt x="851132" y="702204"/>
                    <a:pt x="865817" y="684047"/>
                    <a:pt x="873612" y="679712"/>
                  </a:cubicBezTo>
                  <a:cubicBezTo>
                    <a:pt x="878861" y="676890"/>
                    <a:pt x="884370" y="674570"/>
                    <a:pt x="890053" y="672781"/>
                  </a:cubicBezTo>
                  <a:cubicBezTo>
                    <a:pt x="890053" y="672781"/>
                    <a:pt x="848518" y="662390"/>
                    <a:pt x="855449" y="653743"/>
                  </a:cubicBezTo>
                  <a:cubicBezTo>
                    <a:pt x="862380" y="645097"/>
                    <a:pt x="880543" y="650284"/>
                    <a:pt x="890053" y="646829"/>
                  </a:cubicBezTo>
                  <a:cubicBezTo>
                    <a:pt x="899564" y="643375"/>
                    <a:pt x="910829" y="658078"/>
                    <a:pt x="922078" y="646829"/>
                  </a:cubicBezTo>
                  <a:cubicBezTo>
                    <a:pt x="933327" y="635581"/>
                    <a:pt x="927271" y="616543"/>
                    <a:pt x="939394" y="626053"/>
                  </a:cubicBezTo>
                  <a:cubicBezTo>
                    <a:pt x="951518" y="635564"/>
                    <a:pt x="958432" y="641637"/>
                    <a:pt x="963625" y="652016"/>
                  </a:cubicBezTo>
                  <a:cubicBezTo>
                    <a:pt x="968817" y="662396"/>
                    <a:pt x="957568" y="684899"/>
                    <a:pt x="963625" y="695290"/>
                  </a:cubicBezTo>
                  <a:cubicBezTo>
                    <a:pt x="969681" y="705681"/>
                    <a:pt x="973135" y="716083"/>
                    <a:pt x="980929" y="721687"/>
                  </a:cubicBezTo>
                  <a:cubicBezTo>
                    <a:pt x="986410" y="726553"/>
                    <a:pt x="993521" y="729172"/>
                    <a:pt x="1000848" y="729025"/>
                  </a:cubicBezTo>
                  <a:cubicBezTo>
                    <a:pt x="1007649" y="727061"/>
                    <a:pt x="1014303" y="724611"/>
                    <a:pt x="1020749" y="721687"/>
                  </a:cubicBezTo>
                  <a:cubicBezTo>
                    <a:pt x="1020749" y="721687"/>
                    <a:pt x="1007767" y="697011"/>
                    <a:pt x="1024203" y="683161"/>
                  </a:cubicBezTo>
                  <a:cubicBezTo>
                    <a:pt x="1036439" y="672866"/>
                    <a:pt x="1049601" y="675468"/>
                    <a:pt x="1056273" y="663259"/>
                  </a:cubicBezTo>
                  <a:cubicBezTo>
                    <a:pt x="1027866" y="636941"/>
                    <a:pt x="956428" y="582723"/>
                    <a:pt x="950039" y="576340"/>
                  </a:cubicBezTo>
                  <a:cubicBezTo>
                    <a:pt x="940613" y="568066"/>
                    <a:pt x="930742" y="560311"/>
                    <a:pt x="920470" y="553109"/>
                  </a:cubicBezTo>
                  <a:lnTo>
                    <a:pt x="887378" y="555931"/>
                  </a:lnTo>
                  <a:lnTo>
                    <a:pt x="843726" y="561575"/>
                  </a:lnTo>
                  <a:lnTo>
                    <a:pt x="821918" y="553109"/>
                  </a:lnTo>
                  <a:lnTo>
                    <a:pt x="752213" y="558753"/>
                  </a:lnTo>
                  <a:cubicBezTo>
                    <a:pt x="756705" y="551647"/>
                    <a:pt x="761644" y="544829"/>
                    <a:pt x="767000" y="538344"/>
                  </a:cubicBezTo>
                  <a:cubicBezTo>
                    <a:pt x="769822" y="536227"/>
                    <a:pt x="809935" y="532005"/>
                    <a:pt x="809935" y="532005"/>
                  </a:cubicBezTo>
                  <a:lnTo>
                    <a:pt x="826139" y="541149"/>
                  </a:lnTo>
                  <a:cubicBezTo>
                    <a:pt x="826139" y="541149"/>
                    <a:pt x="871896" y="536227"/>
                    <a:pt x="873296" y="533405"/>
                  </a:cubicBezTo>
                  <a:cubicBezTo>
                    <a:pt x="874696" y="530583"/>
                    <a:pt x="907804" y="528484"/>
                    <a:pt x="946523" y="529183"/>
                  </a:cubicBezTo>
                  <a:cubicBezTo>
                    <a:pt x="985242" y="529883"/>
                    <a:pt x="976092" y="561575"/>
                    <a:pt x="981014" y="578462"/>
                  </a:cubicBezTo>
                  <a:cubicBezTo>
                    <a:pt x="985936" y="595349"/>
                    <a:pt x="1026071" y="598188"/>
                    <a:pt x="1029593" y="600988"/>
                  </a:cubicBezTo>
                  <a:cubicBezTo>
                    <a:pt x="1033115" y="603787"/>
                    <a:pt x="1049319" y="591844"/>
                    <a:pt x="1049319" y="591844"/>
                  </a:cubicBezTo>
                  <a:cubicBezTo>
                    <a:pt x="1053355" y="594113"/>
                    <a:pt x="1057599" y="596004"/>
                    <a:pt x="1061985" y="597488"/>
                  </a:cubicBezTo>
                  <a:cubicBezTo>
                    <a:pt x="1064101" y="597488"/>
                    <a:pt x="1096476" y="603827"/>
                    <a:pt x="1096476" y="603827"/>
                  </a:cubicBezTo>
                  <a:cubicBezTo>
                    <a:pt x="1096476" y="603827"/>
                    <a:pt x="1099298" y="630574"/>
                    <a:pt x="1102120" y="627058"/>
                  </a:cubicBezTo>
                  <a:cubicBezTo>
                    <a:pt x="1104942" y="623542"/>
                    <a:pt x="1106968" y="601733"/>
                    <a:pt x="1106269" y="59188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a:p>
          </p:txBody>
        </p:sp>
        <p:sp>
          <p:nvSpPr>
            <p:cNvPr id="35" name="Google Shape;366;p55">
              <a:extLst>
                <a:ext uri="{FF2B5EF4-FFF2-40B4-BE49-F238E27FC236}">
                  <a16:creationId xmlns:a16="http://schemas.microsoft.com/office/drawing/2014/main" id="{A4BADDFE-5C32-C5BB-2520-BCC1E5C5893B}"/>
                </a:ext>
              </a:extLst>
            </p:cNvPr>
            <p:cNvSpPr/>
            <p:nvPr/>
          </p:nvSpPr>
          <p:spPr>
            <a:xfrm>
              <a:off x="6514202" y="2469371"/>
              <a:ext cx="627086" cy="813331"/>
            </a:xfrm>
            <a:custGeom>
              <a:avLst/>
              <a:gdLst/>
              <a:ahLst/>
              <a:cxnLst/>
              <a:rect l="l" t="t" r="r" b="b"/>
              <a:pathLst>
                <a:path w="968473" h="1052856" extrusionOk="0">
                  <a:moveTo>
                    <a:pt x="805552" y="60012"/>
                  </a:moveTo>
                  <a:cubicBezTo>
                    <a:pt x="789111" y="73857"/>
                    <a:pt x="802098" y="98533"/>
                    <a:pt x="802098" y="98533"/>
                  </a:cubicBezTo>
                  <a:cubicBezTo>
                    <a:pt x="795653" y="101457"/>
                    <a:pt x="788998" y="103906"/>
                    <a:pt x="782197" y="105871"/>
                  </a:cubicBezTo>
                  <a:cubicBezTo>
                    <a:pt x="774871" y="106017"/>
                    <a:pt x="767759" y="103399"/>
                    <a:pt x="762279" y="98533"/>
                  </a:cubicBezTo>
                  <a:cubicBezTo>
                    <a:pt x="754490" y="92923"/>
                    <a:pt x="751030" y="82521"/>
                    <a:pt x="744974" y="72136"/>
                  </a:cubicBezTo>
                  <a:cubicBezTo>
                    <a:pt x="738918" y="61751"/>
                    <a:pt x="750167" y="39236"/>
                    <a:pt x="744974" y="28862"/>
                  </a:cubicBezTo>
                  <a:cubicBezTo>
                    <a:pt x="739781" y="18488"/>
                    <a:pt x="732850" y="12404"/>
                    <a:pt x="720744" y="2899"/>
                  </a:cubicBezTo>
                  <a:cubicBezTo>
                    <a:pt x="708637" y="-6605"/>
                    <a:pt x="714688" y="12410"/>
                    <a:pt x="703428" y="23675"/>
                  </a:cubicBezTo>
                  <a:cubicBezTo>
                    <a:pt x="692168" y="34941"/>
                    <a:pt x="680930" y="20204"/>
                    <a:pt x="671403" y="23675"/>
                  </a:cubicBezTo>
                  <a:cubicBezTo>
                    <a:pt x="661876" y="27147"/>
                    <a:pt x="643713" y="21937"/>
                    <a:pt x="636799" y="30589"/>
                  </a:cubicBezTo>
                  <a:cubicBezTo>
                    <a:pt x="629885" y="39242"/>
                    <a:pt x="671403" y="49627"/>
                    <a:pt x="671403" y="49627"/>
                  </a:cubicBezTo>
                  <a:cubicBezTo>
                    <a:pt x="665719" y="51416"/>
                    <a:pt x="660211" y="53736"/>
                    <a:pt x="654961" y="56558"/>
                  </a:cubicBezTo>
                  <a:cubicBezTo>
                    <a:pt x="647173" y="60893"/>
                    <a:pt x="632464" y="79055"/>
                    <a:pt x="609967" y="88583"/>
                  </a:cubicBezTo>
                  <a:cubicBezTo>
                    <a:pt x="587469" y="98110"/>
                    <a:pt x="572749" y="91179"/>
                    <a:pt x="574471" y="75601"/>
                  </a:cubicBezTo>
                  <a:cubicBezTo>
                    <a:pt x="576192" y="60023"/>
                    <a:pt x="552837" y="57422"/>
                    <a:pt x="534674" y="58296"/>
                  </a:cubicBezTo>
                  <a:cubicBezTo>
                    <a:pt x="516511" y="59171"/>
                    <a:pt x="524289" y="68687"/>
                    <a:pt x="523386" y="76459"/>
                  </a:cubicBezTo>
                  <a:cubicBezTo>
                    <a:pt x="522483" y="84231"/>
                    <a:pt x="492242" y="94639"/>
                    <a:pt x="475795" y="94639"/>
                  </a:cubicBezTo>
                  <a:cubicBezTo>
                    <a:pt x="459348" y="94639"/>
                    <a:pt x="455876" y="69545"/>
                    <a:pt x="448962" y="66949"/>
                  </a:cubicBezTo>
                  <a:cubicBezTo>
                    <a:pt x="442048" y="64352"/>
                    <a:pt x="421255" y="113693"/>
                    <a:pt x="421255" y="113693"/>
                  </a:cubicBezTo>
                  <a:cubicBezTo>
                    <a:pt x="421255" y="113693"/>
                    <a:pt x="407410" y="118011"/>
                    <a:pt x="377124" y="129260"/>
                  </a:cubicBezTo>
                  <a:cubicBezTo>
                    <a:pt x="346838" y="140509"/>
                    <a:pt x="361540" y="183776"/>
                    <a:pt x="361540" y="183776"/>
                  </a:cubicBezTo>
                  <a:lnTo>
                    <a:pt x="339907" y="196092"/>
                  </a:lnTo>
                  <a:cubicBezTo>
                    <a:pt x="332140" y="196922"/>
                    <a:pt x="324301" y="196922"/>
                    <a:pt x="316534" y="196092"/>
                  </a:cubicBezTo>
                  <a:cubicBezTo>
                    <a:pt x="307995" y="194021"/>
                    <a:pt x="299608" y="191351"/>
                    <a:pt x="291441" y="188111"/>
                  </a:cubicBezTo>
                  <a:lnTo>
                    <a:pt x="264608" y="182055"/>
                  </a:lnTo>
                  <a:cubicBezTo>
                    <a:pt x="251288" y="180283"/>
                    <a:pt x="237776" y="183353"/>
                    <a:pt x="226533" y="190708"/>
                  </a:cubicBezTo>
                  <a:cubicBezTo>
                    <a:pt x="210092" y="202814"/>
                    <a:pt x="180663" y="190708"/>
                    <a:pt x="180663" y="190708"/>
                  </a:cubicBezTo>
                  <a:lnTo>
                    <a:pt x="158279" y="163881"/>
                  </a:lnTo>
                  <a:lnTo>
                    <a:pt x="139986" y="140509"/>
                  </a:lnTo>
                  <a:lnTo>
                    <a:pt x="111421" y="110222"/>
                  </a:lnTo>
                  <a:lnTo>
                    <a:pt x="90645" y="66949"/>
                  </a:lnTo>
                  <a:lnTo>
                    <a:pt x="68148" y="47048"/>
                  </a:lnTo>
                  <a:lnTo>
                    <a:pt x="49347" y="42013"/>
                  </a:lnTo>
                  <a:lnTo>
                    <a:pt x="51261" y="44006"/>
                  </a:lnTo>
                  <a:lnTo>
                    <a:pt x="45616" y="59967"/>
                  </a:lnTo>
                  <a:lnTo>
                    <a:pt x="14630" y="69353"/>
                  </a:lnTo>
                  <a:lnTo>
                    <a:pt x="114" y="160867"/>
                  </a:lnTo>
                  <a:lnTo>
                    <a:pt x="3235" y="246359"/>
                  </a:lnTo>
                  <a:cubicBezTo>
                    <a:pt x="16713" y="252793"/>
                    <a:pt x="27945" y="259171"/>
                    <a:pt x="30016" y="263291"/>
                  </a:cubicBezTo>
                  <a:cubicBezTo>
                    <a:pt x="35733" y="274748"/>
                    <a:pt x="70738" y="277915"/>
                    <a:pt x="77731" y="290648"/>
                  </a:cubicBezTo>
                  <a:cubicBezTo>
                    <a:pt x="84725" y="303381"/>
                    <a:pt x="88551" y="302726"/>
                    <a:pt x="87891" y="323085"/>
                  </a:cubicBezTo>
                  <a:cubicBezTo>
                    <a:pt x="87874" y="340802"/>
                    <a:pt x="92711" y="358191"/>
                    <a:pt x="101877" y="373351"/>
                  </a:cubicBezTo>
                  <a:cubicBezTo>
                    <a:pt x="106957" y="379707"/>
                    <a:pt x="94246" y="396244"/>
                    <a:pt x="94246" y="396244"/>
                  </a:cubicBezTo>
                  <a:cubicBezTo>
                    <a:pt x="94246" y="396244"/>
                    <a:pt x="85978" y="403237"/>
                    <a:pt x="66251" y="432507"/>
                  </a:cubicBezTo>
                  <a:cubicBezTo>
                    <a:pt x="46525" y="461778"/>
                    <a:pt x="59258" y="465582"/>
                    <a:pt x="59258" y="465582"/>
                  </a:cubicBezTo>
                  <a:cubicBezTo>
                    <a:pt x="59258" y="465582"/>
                    <a:pt x="89172" y="473867"/>
                    <a:pt x="90420" y="477039"/>
                  </a:cubicBezTo>
                  <a:cubicBezTo>
                    <a:pt x="91667" y="480211"/>
                    <a:pt x="124149" y="485946"/>
                    <a:pt x="148317" y="490405"/>
                  </a:cubicBezTo>
                  <a:cubicBezTo>
                    <a:pt x="172485" y="494863"/>
                    <a:pt x="156586" y="494214"/>
                    <a:pt x="158228" y="507580"/>
                  </a:cubicBezTo>
                  <a:cubicBezTo>
                    <a:pt x="159870" y="520945"/>
                    <a:pt x="133693" y="542573"/>
                    <a:pt x="133693" y="542573"/>
                  </a:cubicBezTo>
                  <a:cubicBezTo>
                    <a:pt x="133693" y="542573"/>
                    <a:pt x="124787" y="550842"/>
                    <a:pt x="127321" y="574389"/>
                  </a:cubicBezTo>
                  <a:cubicBezTo>
                    <a:pt x="129855" y="597936"/>
                    <a:pt x="176312" y="596012"/>
                    <a:pt x="176312" y="596012"/>
                  </a:cubicBezTo>
                  <a:cubicBezTo>
                    <a:pt x="176312" y="596012"/>
                    <a:pt x="189028" y="649445"/>
                    <a:pt x="188401" y="665350"/>
                  </a:cubicBezTo>
                  <a:cubicBezTo>
                    <a:pt x="187775" y="681255"/>
                    <a:pt x="269829" y="726431"/>
                    <a:pt x="269829" y="726431"/>
                  </a:cubicBezTo>
                  <a:cubicBezTo>
                    <a:pt x="269829" y="726431"/>
                    <a:pt x="306093" y="748685"/>
                    <a:pt x="312448" y="756344"/>
                  </a:cubicBezTo>
                  <a:cubicBezTo>
                    <a:pt x="318803" y="764003"/>
                    <a:pt x="335340" y="816138"/>
                    <a:pt x="335340" y="816138"/>
                  </a:cubicBezTo>
                  <a:cubicBezTo>
                    <a:pt x="335340" y="816138"/>
                    <a:pt x="323262" y="818689"/>
                    <a:pt x="319441" y="825682"/>
                  </a:cubicBezTo>
                  <a:cubicBezTo>
                    <a:pt x="315620" y="832676"/>
                    <a:pt x="319441" y="858119"/>
                    <a:pt x="319441" y="858119"/>
                  </a:cubicBezTo>
                  <a:lnTo>
                    <a:pt x="303541" y="896928"/>
                  </a:lnTo>
                  <a:cubicBezTo>
                    <a:pt x="303541" y="896928"/>
                    <a:pt x="282545" y="916654"/>
                    <a:pt x="279373" y="924923"/>
                  </a:cubicBezTo>
                  <a:cubicBezTo>
                    <a:pt x="276647" y="936042"/>
                    <a:pt x="274756" y="947347"/>
                    <a:pt x="273729" y="958748"/>
                  </a:cubicBezTo>
                  <a:lnTo>
                    <a:pt x="273729" y="958748"/>
                  </a:lnTo>
                  <a:cubicBezTo>
                    <a:pt x="279323" y="956310"/>
                    <a:pt x="285266" y="954831"/>
                    <a:pt x="288624" y="957619"/>
                  </a:cubicBezTo>
                  <a:cubicBezTo>
                    <a:pt x="295070" y="963371"/>
                    <a:pt x="301177" y="969478"/>
                    <a:pt x="306928" y="975923"/>
                  </a:cubicBezTo>
                  <a:lnTo>
                    <a:pt x="288624" y="1049195"/>
                  </a:lnTo>
                  <a:cubicBezTo>
                    <a:pt x="288624" y="1049195"/>
                    <a:pt x="329679" y="1054247"/>
                    <a:pt x="344834" y="1052971"/>
                  </a:cubicBezTo>
                  <a:cubicBezTo>
                    <a:pt x="359988" y="1051696"/>
                    <a:pt x="372620" y="1033409"/>
                    <a:pt x="372620" y="1033409"/>
                  </a:cubicBezTo>
                  <a:lnTo>
                    <a:pt x="425675" y="1003088"/>
                  </a:lnTo>
                  <a:lnTo>
                    <a:pt x="460409" y="1023289"/>
                  </a:lnTo>
                  <a:cubicBezTo>
                    <a:pt x="464585" y="1024751"/>
                    <a:pt x="468564" y="1026720"/>
                    <a:pt x="472261" y="1029153"/>
                  </a:cubicBezTo>
                  <a:lnTo>
                    <a:pt x="483973" y="993031"/>
                  </a:lnTo>
                  <a:lnTo>
                    <a:pt x="461447" y="965803"/>
                  </a:lnTo>
                  <a:cubicBezTo>
                    <a:pt x="461447" y="965803"/>
                    <a:pt x="492417" y="973547"/>
                    <a:pt x="504625" y="956067"/>
                  </a:cubicBezTo>
                  <a:cubicBezTo>
                    <a:pt x="516833" y="938587"/>
                    <a:pt x="564706" y="913240"/>
                    <a:pt x="564706" y="913240"/>
                  </a:cubicBezTo>
                  <a:lnTo>
                    <a:pt x="592859" y="897278"/>
                  </a:lnTo>
                  <a:lnTo>
                    <a:pt x="581571" y="872873"/>
                  </a:lnTo>
                  <a:lnTo>
                    <a:pt x="617242" y="878517"/>
                  </a:lnTo>
                  <a:lnTo>
                    <a:pt x="634146" y="848485"/>
                  </a:lnTo>
                  <a:lnTo>
                    <a:pt x="645434" y="843783"/>
                  </a:lnTo>
                  <a:lnTo>
                    <a:pt x="640733" y="817493"/>
                  </a:lnTo>
                  <a:lnTo>
                    <a:pt x="636048" y="801542"/>
                  </a:lnTo>
                  <a:lnTo>
                    <a:pt x="681105" y="767943"/>
                  </a:lnTo>
                  <a:cubicBezTo>
                    <a:pt x="681105" y="767943"/>
                    <a:pt x="695215" y="728321"/>
                    <a:pt x="684864" y="716113"/>
                  </a:cubicBezTo>
                  <a:cubicBezTo>
                    <a:pt x="677182" y="706202"/>
                    <a:pt x="670573" y="695506"/>
                    <a:pt x="665138" y="684201"/>
                  </a:cubicBezTo>
                  <a:cubicBezTo>
                    <a:pt x="665138" y="684201"/>
                    <a:pt x="682985" y="716113"/>
                    <a:pt x="713011" y="707669"/>
                  </a:cubicBezTo>
                  <a:cubicBezTo>
                    <a:pt x="743038" y="699226"/>
                    <a:pt x="745866" y="679500"/>
                    <a:pt x="745866" y="679500"/>
                  </a:cubicBezTo>
                  <a:lnTo>
                    <a:pt x="801246" y="657911"/>
                  </a:lnTo>
                  <a:lnTo>
                    <a:pt x="817207" y="624120"/>
                  </a:lnTo>
                  <a:lnTo>
                    <a:pt x="843560" y="624120"/>
                  </a:lnTo>
                  <a:lnTo>
                    <a:pt x="858584" y="586569"/>
                  </a:lnTo>
                  <a:lnTo>
                    <a:pt x="880173" y="566860"/>
                  </a:lnTo>
                  <a:cubicBezTo>
                    <a:pt x="880173" y="566860"/>
                    <a:pt x="912085" y="582810"/>
                    <a:pt x="922408" y="566860"/>
                  </a:cubicBezTo>
                  <a:cubicBezTo>
                    <a:pt x="932731" y="550910"/>
                    <a:pt x="944934" y="532126"/>
                    <a:pt x="944934" y="532126"/>
                  </a:cubicBezTo>
                  <a:lnTo>
                    <a:pt x="944934" y="516887"/>
                  </a:lnTo>
                  <a:cubicBezTo>
                    <a:pt x="943325" y="517367"/>
                    <a:pt x="942276" y="517700"/>
                    <a:pt x="942276" y="517700"/>
                  </a:cubicBezTo>
                  <a:cubicBezTo>
                    <a:pt x="933301" y="509984"/>
                    <a:pt x="925778" y="500728"/>
                    <a:pt x="920066" y="490359"/>
                  </a:cubicBezTo>
                  <a:cubicBezTo>
                    <a:pt x="908496" y="472321"/>
                    <a:pt x="889814" y="460045"/>
                    <a:pt x="868671" y="456568"/>
                  </a:cubicBezTo>
                  <a:cubicBezTo>
                    <a:pt x="851767" y="455168"/>
                    <a:pt x="839101" y="476977"/>
                    <a:pt x="832057" y="450924"/>
                  </a:cubicBezTo>
                  <a:cubicBezTo>
                    <a:pt x="825013" y="424871"/>
                    <a:pt x="867971" y="421355"/>
                    <a:pt x="892602" y="383341"/>
                  </a:cubicBezTo>
                  <a:cubicBezTo>
                    <a:pt x="917233" y="345328"/>
                    <a:pt x="964423" y="324202"/>
                    <a:pt x="967945" y="296749"/>
                  </a:cubicBezTo>
                  <a:cubicBezTo>
                    <a:pt x="971467" y="269296"/>
                    <a:pt x="960184" y="227750"/>
                    <a:pt x="941897" y="176366"/>
                  </a:cubicBezTo>
                  <a:cubicBezTo>
                    <a:pt x="923611" y="124982"/>
                    <a:pt x="910206" y="136936"/>
                    <a:pt x="896824" y="105250"/>
                  </a:cubicBezTo>
                  <a:cubicBezTo>
                    <a:pt x="883441" y="73564"/>
                    <a:pt x="855288" y="65820"/>
                    <a:pt x="848961" y="52432"/>
                  </a:cubicBezTo>
                  <a:cubicBezTo>
                    <a:pt x="845750" y="47827"/>
                    <a:pt x="841934" y="43678"/>
                    <a:pt x="837617" y="40100"/>
                  </a:cubicBezTo>
                  <a:cubicBezTo>
                    <a:pt x="830951" y="52314"/>
                    <a:pt x="817789" y="49717"/>
                    <a:pt x="805552" y="6001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36" name="Google Shape;367;p55">
              <a:extLst>
                <a:ext uri="{FF2B5EF4-FFF2-40B4-BE49-F238E27FC236}">
                  <a16:creationId xmlns:a16="http://schemas.microsoft.com/office/drawing/2014/main" id="{D2B0D37A-F7C9-A9B9-DBC7-5DD670EB34C9}"/>
                </a:ext>
              </a:extLst>
            </p:cNvPr>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grpSp>
        <p:nvGrpSpPr>
          <p:cNvPr id="50" name="Google Shape;354;p55">
            <a:extLst>
              <a:ext uri="{FF2B5EF4-FFF2-40B4-BE49-F238E27FC236}">
                <a16:creationId xmlns:a16="http://schemas.microsoft.com/office/drawing/2014/main" id="{36C11D8B-602A-0F7D-C111-86D39C781336}"/>
              </a:ext>
            </a:extLst>
          </p:cNvPr>
          <p:cNvGrpSpPr/>
          <p:nvPr/>
        </p:nvGrpSpPr>
        <p:grpSpPr>
          <a:xfrm>
            <a:off x="3684624" y="1011063"/>
            <a:ext cx="811120" cy="921739"/>
            <a:chOff x="5489740" y="1365768"/>
            <a:chExt cx="2033401" cy="2933426"/>
          </a:xfrm>
        </p:grpSpPr>
        <p:sp>
          <p:nvSpPr>
            <p:cNvPr id="51" name="Google Shape;355;p55">
              <a:extLst>
                <a:ext uri="{FF2B5EF4-FFF2-40B4-BE49-F238E27FC236}">
                  <a16:creationId xmlns:a16="http://schemas.microsoft.com/office/drawing/2014/main" id="{7ABF3B3F-2DB5-FF5E-E6C0-944AD2B88150}"/>
                </a:ext>
              </a:extLst>
            </p:cNvPr>
            <p:cNvSpPr/>
            <p:nvPr/>
          </p:nvSpPr>
          <p:spPr>
            <a:xfrm rot="21480000">
              <a:off x="6812526" y="2779961"/>
              <a:ext cx="710615" cy="736636"/>
            </a:xfrm>
            <a:custGeom>
              <a:avLst/>
              <a:gdLst/>
              <a:ahLst/>
              <a:cxnLst/>
              <a:rect l="l" t="t" r="r" b="b"/>
              <a:pathLst>
                <a:path w="1097475" h="953574" extrusionOk="0">
                  <a:moveTo>
                    <a:pt x="1080243" y="219800"/>
                  </a:moveTo>
                  <a:cubicBezTo>
                    <a:pt x="1064484" y="177040"/>
                    <a:pt x="1062238" y="148904"/>
                    <a:pt x="1056616" y="145523"/>
                  </a:cubicBezTo>
                  <a:cubicBezTo>
                    <a:pt x="1050995" y="142142"/>
                    <a:pt x="1018349" y="108402"/>
                    <a:pt x="1018349" y="108402"/>
                  </a:cubicBezTo>
                  <a:lnTo>
                    <a:pt x="965469" y="80266"/>
                  </a:lnTo>
                  <a:lnTo>
                    <a:pt x="870947" y="31879"/>
                  </a:lnTo>
                  <a:cubicBezTo>
                    <a:pt x="870947" y="31879"/>
                    <a:pt x="792161" y="368"/>
                    <a:pt x="785422" y="368"/>
                  </a:cubicBezTo>
                  <a:cubicBezTo>
                    <a:pt x="778683" y="368"/>
                    <a:pt x="755040" y="20619"/>
                    <a:pt x="755040" y="20619"/>
                  </a:cubicBezTo>
                  <a:lnTo>
                    <a:pt x="674007" y="7124"/>
                  </a:lnTo>
                  <a:lnTo>
                    <a:pt x="608750" y="12768"/>
                  </a:lnTo>
                  <a:cubicBezTo>
                    <a:pt x="608750" y="12768"/>
                    <a:pt x="570482" y="37528"/>
                    <a:pt x="564855" y="52152"/>
                  </a:cubicBezTo>
                  <a:cubicBezTo>
                    <a:pt x="559228" y="66776"/>
                    <a:pt x="551343" y="79159"/>
                    <a:pt x="550231" y="89291"/>
                  </a:cubicBezTo>
                  <a:cubicBezTo>
                    <a:pt x="549119" y="99422"/>
                    <a:pt x="522332" y="135127"/>
                    <a:pt x="522332" y="135127"/>
                  </a:cubicBezTo>
                  <a:cubicBezTo>
                    <a:pt x="522332" y="135127"/>
                    <a:pt x="502482" y="114288"/>
                    <a:pt x="504474" y="110812"/>
                  </a:cubicBezTo>
                  <a:cubicBezTo>
                    <a:pt x="506049" y="108040"/>
                    <a:pt x="490042" y="112657"/>
                    <a:pt x="483591" y="114622"/>
                  </a:cubicBezTo>
                  <a:lnTo>
                    <a:pt x="483591" y="129861"/>
                  </a:lnTo>
                  <a:cubicBezTo>
                    <a:pt x="483591" y="129861"/>
                    <a:pt x="471389" y="148627"/>
                    <a:pt x="461065" y="164594"/>
                  </a:cubicBezTo>
                  <a:cubicBezTo>
                    <a:pt x="450742" y="180562"/>
                    <a:pt x="418830" y="164594"/>
                    <a:pt x="418830" y="164594"/>
                  </a:cubicBezTo>
                  <a:lnTo>
                    <a:pt x="397242" y="184304"/>
                  </a:lnTo>
                  <a:lnTo>
                    <a:pt x="382217" y="221854"/>
                  </a:lnTo>
                  <a:lnTo>
                    <a:pt x="355927" y="221854"/>
                  </a:lnTo>
                  <a:lnTo>
                    <a:pt x="339965" y="255646"/>
                  </a:lnTo>
                  <a:lnTo>
                    <a:pt x="284585" y="277234"/>
                  </a:lnTo>
                  <a:cubicBezTo>
                    <a:pt x="284585" y="277234"/>
                    <a:pt x="281763" y="296944"/>
                    <a:pt x="251731" y="305404"/>
                  </a:cubicBezTo>
                  <a:cubicBezTo>
                    <a:pt x="221698" y="313865"/>
                    <a:pt x="203857" y="281936"/>
                    <a:pt x="203857" y="281936"/>
                  </a:cubicBezTo>
                  <a:cubicBezTo>
                    <a:pt x="209292" y="293235"/>
                    <a:pt x="215902" y="303937"/>
                    <a:pt x="223583" y="313848"/>
                  </a:cubicBezTo>
                  <a:cubicBezTo>
                    <a:pt x="233907" y="326050"/>
                    <a:pt x="219824" y="365678"/>
                    <a:pt x="219824" y="365678"/>
                  </a:cubicBezTo>
                  <a:lnTo>
                    <a:pt x="174767" y="399277"/>
                  </a:lnTo>
                  <a:lnTo>
                    <a:pt x="179452" y="415227"/>
                  </a:lnTo>
                  <a:lnTo>
                    <a:pt x="184154" y="441518"/>
                  </a:lnTo>
                  <a:lnTo>
                    <a:pt x="172865" y="446219"/>
                  </a:lnTo>
                  <a:lnTo>
                    <a:pt x="155961" y="476252"/>
                  </a:lnTo>
                  <a:lnTo>
                    <a:pt x="120290" y="470608"/>
                  </a:lnTo>
                  <a:lnTo>
                    <a:pt x="131579" y="495013"/>
                  </a:lnTo>
                  <a:lnTo>
                    <a:pt x="103426" y="510974"/>
                  </a:lnTo>
                  <a:cubicBezTo>
                    <a:pt x="103426" y="510974"/>
                    <a:pt x="55552" y="536322"/>
                    <a:pt x="43344" y="553802"/>
                  </a:cubicBezTo>
                  <a:cubicBezTo>
                    <a:pt x="31136" y="571282"/>
                    <a:pt x="166" y="563538"/>
                    <a:pt x="166" y="563538"/>
                  </a:cubicBezTo>
                  <a:lnTo>
                    <a:pt x="22692" y="590765"/>
                  </a:lnTo>
                  <a:lnTo>
                    <a:pt x="10981" y="626888"/>
                  </a:lnTo>
                  <a:cubicBezTo>
                    <a:pt x="17838" y="630884"/>
                    <a:pt x="22873" y="637391"/>
                    <a:pt x="25018" y="645033"/>
                  </a:cubicBezTo>
                  <a:cubicBezTo>
                    <a:pt x="28793" y="662079"/>
                    <a:pt x="103324" y="708185"/>
                    <a:pt x="119748" y="723978"/>
                  </a:cubicBezTo>
                  <a:cubicBezTo>
                    <a:pt x="136173" y="739770"/>
                    <a:pt x="121645" y="759970"/>
                    <a:pt x="120386" y="763758"/>
                  </a:cubicBezTo>
                  <a:cubicBezTo>
                    <a:pt x="119128" y="767545"/>
                    <a:pt x="63539" y="747350"/>
                    <a:pt x="63539" y="747350"/>
                  </a:cubicBezTo>
                  <a:lnTo>
                    <a:pt x="79342" y="778291"/>
                  </a:lnTo>
                  <a:lnTo>
                    <a:pt x="119760" y="810508"/>
                  </a:lnTo>
                  <a:lnTo>
                    <a:pt x="137443" y="857873"/>
                  </a:lnTo>
                  <a:lnTo>
                    <a:pt x="161419" y="891569"/>
                  </a:lnTo>
                  <a:lnTo>
                    <a:pt x="161165" y="891602"/>
                  </a:lnTo>
                  <a:lnTo>
                    <a:pt x="237784" y="882758"/>
                  </a:lnTo>
                  <a:lnTo>
                    <a:pt x="290088" y="859194"/>
                  </a:lnTo>
                  <a:cubicBezTo>
                    <a:pt x="290088" y="859194"/>
                    <a:pt x="346823" y="851083"/>
                    <a:pt x="351970" y="852551"/>
                  </a:cubicBezTo>
                  <a:cubicBezTo>
                    <a:pt x="357118" y="854018"/>
                    <a:pt x="371160" y="881291"/>
                    <a:pt x="372600" y="884971"/>
                  </a:cubicBezTo>
                  <a:cubicBezTo>
                    <a:pt x="374039" y="888651"/>
                    <a:pt x="413864" y="889385"/>
                    <a:pt x="419756" y="890863"/>
                  </a:cubicBezTo>
                  <a:cubicBezTo>
                    <a:pt x="425649" y="892342"/>
                    <a:pt x="461737" y="896028"/>
                    <a:pt x="461737" y="896028"/>
                  </a:cubicBezTo>
                  <a:cubicBezTo>
                    <a:pt x="461737" y="896028"/>
                    <a:pt x="510361" y="912960"/>
                    <a:pt x="517004" y="931382"/>
                  </a:cubicBezTo>
                  <a:cubicBezTo>
                    <a:pt x="520300" y="940560"/>
                    <a:pt x="533446" y="948253"/>
                    <a:pt x="545840" y="953688"/>
                  </a:cubicBezTo>
                  <a:lnTo>
                    <a:pt x="545682" y="953942"/>
                  </a:lnTo>
                  <a:cubicBezTo>
                    <a:pt x="547020" y="951729"/>
                    <a:pt x="547991" y="950149"/>
                    <a:pt x="547991" y="950149"/>
                  </a:cubicBezTo>
                  <a:lnTo>
                    <a:pt x="613265" y="950149"/>
                  </a:lnTo>
                  <a:lnTo>
                    <a:pt x="641401" y="942501"/>
                  </a:lnTo>
                  <a:cubicBezTo>
                    <a:pt x="641401" y="942501"/>
                    <a:pt x="676276" y="938883"/>
                    <a:pt x="692034" y="942264"/>
                  </a:cubicBezTo>
                  <a:cubicBezTo>
                    <a:pt x="707793" y="945645"/>
                    <a:pt x="746060" y="910764"/>
                    <a:pt x="755062" y="906260"/>
                  </a:cubicBezTo>
                  <a:cubicBezTo>
                    <a:pt x="764065" y="901756"/>
                    <a:pt x="760706" y="827491"/>
                    <a:pt x="761801" y="820735"/>
                  </a:cubicBezTo>
                  <a:cubicBezTo>
                    <a:pt x="762896" y="813979"/>
                    <a:pt x="749424" y="807240"/>
                    <a:pt x="740421" y="816220"/>
                  </a:cubicBezTo>
                  <a:cubicBezTo>
                    <a:pt x="731419" y="825199"/>
                    <a:pt x="712302" y="827468"/>
                    <a:pt x="705546" y="834224"/>
                  </a:cubicBezTo>
                  <a:cubicBezTo>
                    <a:pt x="698790" y="840980"/>
                    <a:pt x="677410" y="836482"/>
                    <a:pt x="669542" y="834224"/>
                  </a:cubicBezTo>
                  <a:cubicBezTo>
                    <a:pt x="661674" y="831967"/>
                    <a:pt x="656030" y="815091"/>
                    <a:pt x="659383" y="812844"/>
                  </a:cubicBezTo>
                  <a:cubicBezTo>
                    <a:pt x="662736" y="810598"/>
                    <a:pt x="692012" y="813973"/>
                    <a:pt x="704389" y="812844"/>
                  </a:cubicBezTo>
                  <a:cubicBezTo>
                    <a:pt x="716767" y="811716"/>
                    <a:pt x="729150" y="789969"/>
                    <a:pt x="729150" y="789969"/>
                  </a:cubicBezTo>
                  <a:lnTo>
                    <a:pt x="777537" y="743083"/>
                  </a:lnTo>
                  <a:cubicBezTo>
                    <a:pt x="777537" y="743083"/>
                    <a:pt x="785439" y="770090"/>
                    <a:pt x="804544" y="783580"/>
                  </a:cubicBezTo>
                  <a:cubicBezTo>
                    <a:pt x="823649" y="797069"/>
                    <a:pt x="829299" y="786966"/>
                    <a:pt x="863062" y="773465"/>
                  </a:cubicBezTo>
                  <a:cubicBezTo>
                    <a:pt x="896826" y="759965"/>
                    <a:pt x="900195" y="723938"/>
                    <a:pt x="900195" y="723938"/>
                  </a:cubicBezTo>
                  <a:cubicBezTo>
                    <a:pt x="900195" y="723938"/>
                    <a:pt x="870942" y="727325"/>
                    <a:pt x="861945" y="723938"/>
                  </a:cubicBezTo>
                  <a:cubicBezTo>
                    <a:pt x="852948" y="720552"/>
                    <a:pt x="879950" y="704805"/>
                    <a:pt x="879950" y="704805"/>
                  </a:cubicBezTo>
                  <a:lnTo>
                    <a:pt x="894551" y="685671"/>
                  </a:lnTo>
                  <a:lnTo>
                    <a:pt x="847281" y="685671"/>
                  </a:lnTo>
                  <a:cubicBezTo>
                    <a:pt x="847281" y="685671"/>
                    <a:pt x="804522" y="668801"/>
                    <a:pt x="809026" y="666662"/>
                  </a:cubicBezTo>
                  <a:cubicBezTo>
                    <a:pt x="813530" y="664523"/>
                    <a:pt x="823649" y="665420"/>
                    <a:pt x="849539" y="666549"/>
                  </a:cubicBezTo>
                  <a:cubicBezTo>
                    <a:pt x="865585" y="667113"/>
                    <a:pt x="881598" y="664737"/>
                    <a:pt x="896792" y="659539"/>
                  </a:cubicBezTo>
                  <a:cubicBezTo>
                    <a:pt x="890561" y="656959"/>
                    <a:pt x="884172" y="654792"/>
                    <a:pt x="877658" y="653037"/>
                  </a:cubicBezTo>
                  <a:cubicBezTo>
                    <a:pt x="868656" y="650779"/>
                    <a:pt x="847276" y="633903"/>
                    <a:pt x="842783" y="632786"/>
                  </a:cubicBezTo>
                  <a:cubicBezTo>
                    <a:pt x="838290" y="631668"/>
                    <a:pt x="839397" y="617027"/>
                    <a:pt x="851786" y="614781"/>
                  </a:cubicBezTo>
                  <a:cubicBezTo>
                    <a:pt x="864174" y="612535"/>
                    <a:pt x="909175" y="653031"/>
                    <a:pt x="913679" y="657541"/>
                  </a:cubicBezTo>
                  <a:cubicBezTo>
                    <a:pt x="918183" y="662051"/>
                    <a:pt x="932796" y="657541"/>
                    <a:pt x="932796" y="657541"/>
                  </a:cubicBezTo>
                  <a:lnTo>
                    <a:pt x="974444" y="615893"/>
                  </a:lnTo>
                  <a:lnTo>
                    <a:pt x="1017204" y="570887"/>
                  </a:lnTo>
                  <a:lnTo>
                    <a:pt x="1043076" y="519124"/>
                  </a:lnTo>
                  <a:lnTo>
                    <a:pt x="1045334" y="459489"/>
                  </a:lnTo>
                  <a:lnTo>
                    <a:pt x="1063356" y="411085"/>
                  </a:lnTo>
                  <a:cubicBezTo>
                    <a:pt x="1063356" y="411085"/>
                    <a:pt x="1091475" y="348074"/>
                    <a:pt x="1095984" y="330069"/>
                  </a:cubicBezTo>
                  <a:cubicBezTo>
                    <a:pt x="1100494" y="312064"/>
                    <a:pt x="1095978" y="262560"/>
                    <a:pt x="1080243" y="219800"/>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nvGrpSpPr>
            <p:cNvPr id="52" name="Google Shape;356;p55">
              <a:extLst>
                <a:ext uri="{FF2B5EF4-FFF2-40B4-BE49-F238E27FC236}">
                  <a16:creationId xmlns:a16="http://schemas.microsoft.com/office/drawing/2014/main" id="{0B8F22A4-7C0F-3FAC-2920-F8E075DCB86C}"/>
                </a:ext>
              </a:extLst>
            </p:cNvPr>
            <p:cNvGrpSpPr/>
            <p:nvPr/>
          </p:nvGrpSpPr>
          <p:grpSpPr>
            <a:xfrm>
              <a:off x="6521931" y="3206751"/>
              <a:ext cx="923087" cy="784022"/>
              <a:chOff x="6311299" y="5041538"/>
              <a:chExt cx="1427824" cy="1015707"/>
            </a:xfrm>
          </p:grpSpPr>
          <p:sp>
            <p:nvSpPr>
              <p:cNvPr id="61" name="Google Shape;357;p55">
                <a:extLst>
                  <a:ext uri="{FF2B5EF4-FFF2-40B4-BE49-F238E27FC236}">
                    <a16:creationId xmlns:a16="http://schemas.microsoft.com/office/drawing/2014/main" id="{A1B151B3-9D6D-491D-8D63-DECF2901178C}"/>
                  </a:ext>
                </a:extLst>
              </p:cNvPr>
              <p:cNvSpPr/>
              <p:nvPr/>
            </p:nvSpPr>
            <p:spPr>
              <a:xfrm>
                <a:off x="6471694" y="5936000"/>
                <a:ext cx="203989" cy="121245"/>
              </a:xfrm>
              <a:custGeom>
                <a:avLst/>
                <a:gdLst/>
                <a:ahLst/>
                <a:cxnLst/>
                <a:rect l="l" t="t" r="r" b="b"/>
                <a:pathLst>
                  <a:path w="203989" h="121245" extrusionOk="0">
                    <a:moveTo>
                      <a:pt x="153540" y="21902"/>
                    </a:moveTo>
                    <a:lnTo>
                      <a:pt x="191204" y="39873"/>
                    </a:lnTo>
                    <a:lnTo>
                      <a:pt x="204123" y="57302"/>
                    </a:lnTo>
                    <a:cubicBezTo>
                      <a:pt x="189917" y="62139"/>
                      <a:pt x="177026" y="70215"/>
                      <a:pt x="166477" y="80894"/>
                    </a:cubicBezTo>
                    <a:cubicBezTo>
                      <a:pt x="148489" y="98882"/>
                      <a:pt x="152423" y="110114"/>
                      <a:pt x="152423" y="110114"/>
                    </a:cubicBezTo>
                    <a:cubicBezTo>
                      <a:pt x="140378" y="114844"/>
                      <a:pt x="127978" y="118603"/>
                      <a:pt x="115335" y="121362"/>
                    </a:cubicBezTo>
                    <a:cubicBezTo>
                      <a:pt x="106344" y="123400"/>
                      <a:pt x="97398" y="117762"/>
                      <a:pt x="95366" y="108771"/>
                    </a:cubicBezTo>
                    <a:cubicBezTo>
                      <a:pt x="95254" y="108285"/>
                      <a:pt x="95169" y="107800"/>
                      <a:pt x="95101" y="107309"/>
                    </a:cubicBezTo>
                    <a:cubicBezTo>
                      <a:pt x="95101" y="107309"/>
                      <a:pt x="58567" y="73021"/>
                      <a:pt x="46765" y="64594"/>
                    </a:cubicBezTo>
                    <a:cubicBezTo>
                      <a:pt x="34963" y="56167"/>
                      <a:pt x="133" y="64594"/>
                      <a:pt x="133" y="64594"/>
                    </a:cubicBezTo>
                    <a:lnTo>
                      <a:pt x="36668" y="35933"/>
                    </a:lnTo>
                    <a:lnTo>
                      <a:pt x="69251" y="28635"/>
                    </a:lnTo>
                    <a:lnTo>
                      <a:pt x="115341" y="533"/>
                    </a:lnTo>
                    <a:cubicBezTo>
                      <a:pt x="122080" y="7854"/>
                      <a:pt x="153540" y="21902"/>
                      <a:pt x="153540" y="2190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62" name="Google Shape;358;p55">
                <a:extLst>
                  <a:ext uri="{FF2B5EF4-FFF2-40B4-BE49-F238E27FC236}">
                    <a16:creationId xmlns:a16="http://schemas.microsoft.com/office/drawing/2014/main" id="{6DDC231F-C557-86DB-2AEB-C7ED19D2CC85}"/>
                  </a:ext>
                </a:extLst>
              </p:cNvPr>
              <p:cNvSpPr/>
              <p:nvPr/>
            </p:nvSpPr>
            <p:spPr>
              <a:xfrm>
                <a:off x="6707726" y="5900605"/>
                <a:ext cx="15724" cy="25802"/>
              </a:xfrm>
              <a:custGeom>
                <a:avLst/>
                <a:gdLst/>
                <a:ahLst/>
                <a:cxnLst/>
                <a:rect l="l" t="t" r="r" b="b"/>
                <a:pathLst>
                  <a:path w="15724" h="25802" extrusionOk="0">
                    <a:moveTo>
                      <a:pt x="15885" y="24122"/>
                    </a:moveTo>
                    <a:cubicBezTo>
                      <a:pt x="15885" y="24122"/>
                      <a:pt x="13063" y="529"/>
                      <a:pt x="8587" y="529"/>
                    </a:cubicBezTo>
                    <a:cubicBezTo>
                      <a:pt x="4111" y="529"/>
                      <a:pt x="160" y="20763"/>
                      <a:pt x="160" y="20763"/>
                    </a:cubicBezTo>
                    <a:cubicBezTo>
                      <a:pt x="1853" y="30878"/>
                      <a:pt x="15885" y="24122"/>
                      <a:pt x="15885" y="24122"/>
                    </a:cubicBezTo>
                    <a:close/>
                  </a:path>
                </a:pathLst>
              </a:custGeom>
              <a:solidFill>
                <a:srgbClr val="00A499"/>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63" name="Google Shape;359;p55">
                <a:extLst>
                  <a:ext uri="{FF2B5EF4-FFF2-40B4-BE49-F238E27FC236}">
                    <a16:creationId xmlns:a16="http://schemas.microsoft.com/office/drawing/2014/main" id="{49068A75-E895-1DC3-A7E8-25F2FF8233C6}"/>
                  </a:ext>
                </a:extLst>
              </p:cNvPr>
              <p:cNvSpPr/>
              <p:nvPr/>
            </p:nvSpPr>
            <p:spPr>
              <a:xfrm>
                <a:off x="6311299" y="5041538"/>
                <a:ext cx="1427824" cy="919561"/>
              </a:xfrm>
              <a:custGeom>
                <a:avLst/>
                <a:gdLst/>
                <a:ahLst/>
                <a:cxnLst/>
                <a:rect l="l" t="t" r="r" b="b"/>
                <a:pathLst>
                  <a:path w="1427824" h="919561" extrusionOk="0">
                    <a:moveTo>
                      <a:pt x="1427288" y="501379"/>
                    </a:moveTo>
                    <a:cubicBezTo>
                      <a:pt x="1432932" y="496863"/>
                      <a:pt x="1400270" y="495735"/>
                      <a:pt x="1392396" y="495735"/>
                    </a:cubicBezTo>
                    <a:cubicBezTo>
                      <a:pt x="1384522" y="495735"/>
                      <a:pt x="1357504" y="493477"/>
                      <a:pt x="1337253" y="493477"/>
                    </a:cubicBezTo>
                    <a:cubicBezTo>
                      <a:pt x="1320812" y="494459"/>
                      <a:pt x="1304562" y="497484"/>
                      <a:pt x="1288866" y="502479"/>
                    </a:cubicBezTo>
                    <a:cubicBezTo>
                      <a:pt x="1288866" y="502479"/>
                      <a:pt x="1253974" y="508123"/>
                      <a:pt x="1244971" y="512639"/>
                    </a:cubicBezTo>
                    <a:cubicBezTo>
                      <a:pt x="1235969" y="517154"/>
                      <a:pt x="1190963" y="512639"/>
                      <a:pt x="1190963" y="512639"/>
                    </a:cubicBezTo>
                    <a:cubicBezTo>
                      <a:pt x="1190963" y="512639"/>
                      <a:pt x="1161709" y="511459"/>
                      <a:pt x="1144822" y="512594"/>
                    </a:cubicBezTo>
                    <a:cubicBezTo>
                      <a:pt x="1127935" y="513728"/>
                      <a:pt x="1143693" y="492771"/>
                      <a:pt x="1143693" y="492771"/>
                    </a:cubicBezTo>
                    <a:lnTo>
                      <a:pt x="1185324" y="492771"/>
                    </a:lnTo>
                    <a:cubicBezTo>
                      <a:pt x="1185324" y="492771"/>
                      <a:pt x="1210085" y="486704"/>
                      <a:pt x="1203329" y="486704"/>
                    </a:cubicBezTo>
                    <a:cubicBezTo>
                      <a:pt x="1196573" y="486704"/>
                      <a:pt x="1160569" y="457451"/>
                      <a:pt x="1147057" y="449566"/>
                    </a:cubicBezTo>
                    <a:cubicBezTo>
                      <a:pt x="1133545" y="441681"/>
                      <a:pt x="1142542" y="451823"/>
                      <a:pt x="1136943" y="456339"/>
                    </a:cubicBezTo>
                    <a:cubicBezTo>
                      <a:pt x="1132038" y="461063"/>
                      <a:pt x="1129199" y="467537"/>
                      <a:pt x="1129041" y="474343"/>
                    </a:cubicBezTo>
                    <a:cubicBezTo>
                      <a:pt x="1129041" y="478859"/>
                      <a:pt x="1126783" y="491231"/>
                      <a:pt x="1109924" y="492444"/>
                    </a:cubicBezTo>
                    <a:cubicBezTo>
                      <a:pt x="1093065" y="493658"/>
                      <a:pt x="1081789" y="491231"/>
                      <a:pt x="1070540" y="492365"/>
                    </a:cubicBezTo>
                    <a:cubicBezTo>
                      <a:pt x="1063801" y="493087"/>
                      <a:pt x="1057750" y="488205"/>
                      <a:pt x="1057028" y="481466"/>
                    </a:cubicBezTo>
                    <a:cubicBezTo>
                      <a:pt x="1056937" y="480597"/>
                      <a:pt x="1056937" y="479722"/>
                      <a:pt x="1057028" y="478853"/>
                    </a:cubicBezTo>
                    <a:cubicBezTo>
                      <a:pt x="1057508" y="472379"/>
                      <a:pt x="1058642" y="465968"/>
                      <a:pt x="1060414" y="459720"/>
                    </a:cubicBezTo>
                    <a:cubicBezTo>
                      <a:pt x="1061543" y="456333"/>
                      <a:pt x="1089668" y="452946"/>
                      <a:pt x="1113294" y="451852"/>
                    </a:cubicBezTo>
                    <a:cubicBezTo>
                      <a:pt x="1136920" y="450757"/>
                      <a:pt x="1115552" y="447336"/>
                      <a:pt x="1114423" y="441692"/>
                    </a:cubicBezTo>
                    <a:cubicBezTo>
                      <a:pt x="1113294" y="436048"/>
                      <a:pt x="1099799" y="424822"/>
                      <a:pt x="1069417" y="421441"/>
                    </a:cubicBezTo>
                    <a:cubicBezTo>
                      <a:pt x="1039034" y="418060"/>
                      <a:pt x="1045790" y="420312"/>
                      <a:pt x="1041281" y="420312"/>
                    </a:cubicBezTo>
                    <a:cubicBezTo>
                      <a:pt x="1036771" y="420312"/>
                      <a:pt x="1028903" y="434936"/>
                      <a:pt x="1028903" y="434936"/>
                    </a:cubicBezTo>
                    <a:cubicBezTo>
                      <a:pt x="1028903" y="434936"/>
                      <a:pt x="1009770" y="436065"/>
                      <a:pt x="1006406" y="425934"/>
                    </a:cubicBezTo>
                    <a:cubicBezTo>
                      <a:pt x="1006061" y="425003"/>
                      <a:pt x="1005548" y="424145"/>
                      <a:pt x="1004893" y="423400"/>
                    </a:cubicBezTo>
                    <a:lnTo>
                      <a:pt x="990732" y="437662"/>
                    </a:lnTo>
                    <a:lnTo>
                      <a:pt x="946522" y="439863"/>
                    </a:lnTo>
                    <a:cubicBezTo>
                      <a:pt x="929871" y="441664"/>
                      <a:pt x="913526" y="445626"/>
                      <a:pt x="897897" y="451654"/>
                    </a:cubicBezTo>
                    <a:cubicBezTo>
                      <a:pt x="866222" y="462711"/>
                      <a:pt x="883894" y="495864"/>
                      <a:pt x="875067" y="517233"/>
                    </a:cubicBezTo>
                    <a:cubicBezTo>
                      <a:pt x="866240" y="538602"/>
                      <a:pt x="865472" y="538596"/>
                      <a:pt x="857384" y="548174"/>
                    </a:cubicBezTo>
                    <a:cubicBezTo>
                      <a:pt x="849296" y="557752"/>
                      <a:pt x="835270" y="548174"/>
                      <a:pt x="833803" y="536383"/>
                    </a:cubicBezTo>
                    <a:cubicBezTo>
                      <a:pt x="832335" y="524593"/>
                      <a:pt x="811706" y="524593"/>
                      <a:pt x="791805" y="529046"/>
                    </a:cubicBezTo>
                    <a:cubicBezTo>
                      <a:pt x="771904" y="533499"/>
                      <a:pt x="764544" y="553361"/>
                      <a:pt x="757184" y="541570"/>
                    </a:cubicBezTo>
                    <a:cubicBezTo>
                      <a:pt x="749824" y="529780"/>
                      <a:pt x="741713" y="529046"/>
                      <a:pt x="741713" y="529046"/>
                    </a:cubicBezTo>
                    <a:cubicBezTo>
                      <a:pt x="741713" y="529046"/>
                      <a:pt x="722523" y="508417"/>
                      <a:pt x="714452" y="504731"/>
                    </a:cubicBezTo>
                    <a:cubicBezTo>
                      <a:pt x="706381" y="501046"/>
                      <a:pt x="691605" y="519468"/>
                      <a:pt x="691605" y="519468"/>
                    </a:cubicBezTo>
                    <a:cubicBezTo>
                      <a:pt x="690069" y="511933"/>
                      <a:pt x="689087" y="504297"/>
                      <a:pt x="688658" y="496621"/>
                    </a:cubicBezTo>
                    <a:cubicBezTo>
                      <a:pt x="688658" y="488510"/>
                      <a:pt x="673922" y="481884"/>
                      <a:pt x="648145" y="459053"/>
                    </a:cubicBezTo>
                    <a:cubicBezTo>
                      <a:pt x="622368" y="436223"/>
                      <a:pt x="617204" y="436206"/>
                      <a:pt x="617204" y="436206"/>
                    </a:cubicBezTo>
                    <a:lnTo>
                      <a:pt x="610578" y="338224"/>
                    </a:lnTo>
                    <a:lnTo>
                      <a:pt x="610832" y="338190"/>
                    </a:lnTo>
                    <a:lnTo>
                      <a:pt x="586855" y="304495"/>
                    </a:lnTo>
                    <a:lnTo>
                      <a:pt x="569172" y="257129"/>
                    </a:lnTo>
                    <a:lnTo>
                      <a:pt x="528755" y="224913"/>
                    </a:lnTo>
                    <a:lnTo>
                      <a:pt x="512951" y="193972"/>
                    </a:lnTo>
                    <a:cubicBezTo>
                      <a:pt x="512951" y="193972"/>
                      <a:pt x="568523" y="214172"/>
                      <a:pt x="569799" y="210379"/>
                    </a:cubicBezTo>
                    <a:cubicBezTo>
                      <a:pt x="571074" y="206586"/>
                      <a:pt x="585602" y="186386"/>
                      <a:pt x="569161" y="170599"/>
                    </a:cubicBezTo>
                    <a:cubicBezTo>
                      <a:pt x="552720" y="154813"/>
                      <a:pt x="478206" y="108706"/>
                      <a:pt x="474430" y="91655"/>
                    </a:cubicBezTo>
                    <a:cubicBezTo>
                      <a:pt x="470654" y="74604"/>
                      <a:pt x="448524" y="67645"/>
                      <a:pt x="448524" y="67645"/>
                    </a:cubicBezTo>
                    <a:lnTo>
                      <a:pt x="413790" y="47445"/>
                    </a:lnTo>
                    <a:lnTo>
                      <a:pt x="360735" y="77765"/>
                    </a:lnTo>
                    <a:cubicBezTo>
                      <a:pt x="360735" y="77765"/>
                      <a:pt x="348103" y="96069"/>
                      <a:pt x="332949" y="97327"/>
                    </a:cubicBezTo>
                    <a:cubicBezTo>
                      <a:pt x="317794" y="98586"/>
                      <a:pt x="276739" y="93551"/>
                      <a:pt x="276739" y="93551"/>
                    </a:cubicBezTo>
                    <a:lnTo>
                      <a:pt x="295043" y="20280"/>
                    </a:lnTo>
                    <a:cubicBezTo>
                      <a:pt x="289292" y="13834"/>
                      <a:pt x="283185" y="7727"/>
                      <a:pt x="276739" y="1976"/>
                    </a:cubicBezTo>
                    <a:cubicBezTo>
                      <a:pt x="269153" y="-4352"/>
                      <a:pt x="248315" y="10803"/>
                      <a:pt x="248315" y="10803"/>
                    </a:cubicBezTo>
                    <a:cubicBezTo>
                      <a:pt x="244601" y="19151"/>
                      <a:pt x="238715" y="26353"/>
                      <a:pt x="231270" y="31658"/>
                    </a:cubicBezTo>
                    <a:cubicBezTo>
                      <a:pt x="220546" y="37968"/>
                      <a:pt x="199053" y="84075"/>
                      <a:pt x="193370" y="93551"/>
                    </a:cubicBezTo>
                    <a:cubicBezTo>
                      <a:pt x="187686" y="103028"/>
                      <a:pt x="146004" y="132699"/>
                      <a:pt x="137798" y="141526"/>
                    </a:cubicBezTo>
                    <a:cubicBezTo>
                      <a:pt x="129591" y="150354"/>
                      <a:pt x="118218" y="234999"/>
                      <a:pt x="118218" y="257733"/>
                    </a:cubicBezTo>
                    <a:cubicBezTo>
                      <a:pt x="118218" y="280468"/>
                      <a:pt x="133373" y="272899"/>
                      <a:pt x="130218" y="291846"/>
                    </a:cubicBezTo>
                    <a:cubicBezTo>
                      <a:pt x="127063" y="310794"/>
                      <a:pt x="111276" y="291846"/>
                      <a:pt x="118218" y="327850"/>
                    </a:cubicBezTo>
                    <a:cubicBezTo>
                      <a:pt x="122299" y="349230"/>
                      <a:pt x="128428" y="370164"/>
                      <a:pt x="136528" y="390370"/>
                    </a:cubicBezTo>
                    <a:lnTo>
                      <a:pt x="175066" y="435839"/>
                    </a:lnTo>
                    <a:lnTo>
                      <a:pt x="188324" y="468688"/>
                    </a:lnTo>
                    <a:lnTo>
                      <a:pt x="176324" y="498991"/>
                    </a:lnTo>
                    <a:lnTo>
                      <a:pt x="196525" y="505318"/>
                    </a:lnTo>
                    <a:lnTo>
                      <a:pt x="194008" y="528691"/>
                    </a:lnTo>
                    <a:lnTo>
                      <a:pt x="173169" y="568470"/>
                    </a:lnTo>
                    <a:lnTo>
                      <a:pt x="146371" y="592464"/>
                    </a:lnTo>
                    <a:lnTo>
                      <a:pt x="108742" y="589309"/>
                    </a:lnTo>
                    <a:cubicBezTo>
                      <a:pt x="108742" y="589309"/>
                      <a:pt x="124545" y="629105"/>
                      <a:pt x="127684" y="653087"/>
                    </a:cubicBezTo>
                    <a:cubicBezTo>
                      <a:pt x="130822" y="677069"/>
                      <a:pt x="152314" y="735186"/>
                      <a:pt x="152314" y="735186"/>
                    </a:cubicBezTo>
                    <a:cubicBezTo>
                      <a:pt x="152314" y="735186"/>
                      <a:pt x="148539" y="757921"/>
                      <a:pt x="139694" y="767403"/>
                    </a:cubicBezTo>
                    <a:cubicBezTo>
                      <a:pt x="130850" y="776885"/>
                      <a:pt x="128970" y="782557"/>
                      <a:pt x="114425" y="777506"/>
                    </a:cubicBezTo>
                    <a:cubicBezTo>
                      <a:pt x="99881" y="772455"/>
                      <a:pt x="32326" y="742134"/>
                      <a:pt x="19695" y="747186"/>
                    </a:cubicBezTo>
                    <a:cubicBezTo>
                      <a:pt x="7063" y="752237"/>
                      <a:pt x="115" y="769299"/>
                      <a:pt x="115" y="769299"/>
                    </a:cubicBezTo>
                    <a:lnTo>
                      <a:pt x="39895" y="793930"/>
                    </a:lnTo>
                    <a:cubicBezTo>
                      <a:pt x="39895" y="793930"/>
                      <a:pt x="64526" y="778782"/>
                      <a:pt x="59474" y="798982"/>
                    </a:cubicBezTo>
                    <a:cubicBezTo>
                      <a:pt x="56302" y="810299"/>
                      <a:pt x="57200" y="822371"/>
                      <a:pt x="62008" y="833095"/>
                    </a:cubicBezTo>
                    <a:lnTo>
                      <a:pt x="65801" y="850140"/>
                    </a:lnTo>
                    <a:cubicBezTo>
                      <a:pt x="65677" y="857732"/>
                      <a:pt x="66958" y="865284"/>
                      <a:pt x="69577" y="872412"/>
                    </a:cubicBezTo>
                    <a:cubicBezTo>
                      <a:pt x="73393" y="881166"/>
                      <a:pt x="79240" y="888876"/>
                      <a:pt x="86639" y="894909"/>
                    </a:cubicBezTo>
                    <a:lnTo>
                      <a:pt x="105564" y="911565"/>
                    </a:lnTo>
                    <a:cubicBezTo>
                      <a:pt x="106569" y="910679"/>
                      <a:pt x="107528" y="909737"/>
                      <a:pt x="108431" y="908743"/>
                    </a:cubicBezTo>
                    <a:lnTo>
                      <a:pt x="146382" y="919992"/>
                    </a:lnTo>
                    <a:lnTo>
                      <a:pt x="165821" y="909878"/>
                    </a:lnTo>
                    <a:cubicBezTo>
                      <a:pt x="179513" y="899069"/>
                      <a:pt x="195187" y="891038"/>
                      <a:pt x="211962" y="886234"/>
                    </a:cubicBezTo>
                    <a:cubicBezTo>
                      <a:pt x="227788" y="882408"/>
                      <a:pt x="243236" y="877136"/>
                      <a:pt x="258102" y="870493"/>
                    </a:cubicBezTo>
                    <a:cubicBezTo>
                      <a:pt x="262617" y="868235"/>
                      <a:pt x="251329" y="846850"/>
                      <a:pt x="242344" y="842357"/>
                    </a:cubicBezTo>
                    <a:cubicBezTo>
                      <a:pt x="233358" y="837864"/>
                      <a:pt x="201830" y="800709"/>
                      <a:pt x="201830" y="796216"/>
                    </a:cubicBezTo>
                    <a:cubicBezTo>
                      <a:pt x="201830" y="791724"/>
                      <a:pt x="261477" y="820977"/>
                      <a:pt x="278353" y="833355"/>
                    </a:cubicBezTo>
                    <a:cubicBezTo>
                      <a:pt x="295229" y="845732"/>
                      <a:pt x="333496" y="885117"/>
                      <a:pt x="333496" y="885117"/>
                    </a:cubicBezTo>
                    <a:lnTo>
                      <a:pt x="333496" y="836730"/>
                    </a:lnTo>
                    <a:lnTo>
                      <a:pt x="369500" y="841245"/>
                    </a:lnTo>
                    <a:lnTo>
                      <a:pt x="356005" y="869381"/>
                    </a:lnTo>
                    <a:lnTo>
                      <a:pt x="356005" y="894142"/>
                    </a:lnTo>
                    <a:cubicBezTo>
                      <a:pt x="356005" y="894142"/>
                      <a:pt x="366119" y="881764"/>
                      <a:pt x="369500" y="878384"/>
                    </a:cubicBezTo>
                    <a:cubicBezTo>
                      <a:pt x="372881" y="875003"/>
                      <a:pt x="377402" y="849130"/>
                      <a:pt x="380789" y="842380"/>
                    </a:cubicBezTo>
                    <a:cubicBezTo>
                      <a:pt x="384175" y="835629"/>
                      <a:pt x="405532" y="841251"/>
                      <a:pt x="405532" y="841251"/>
                    </a:cubicBezTo>
                    <a:lnTo>
                      <a:pt x="438178" y="848024"/>
                    </a:lnTo>
                    <a:lnTo>
                      <a:pt x="444917" y="873897"/>
                    </a:lnTo>
                    <a:cubicBezTo>
                      <a:pt x="442027" y="878451"/>
                      <a:pt x="439758" y="883379"/>
                      <a:pt x="438178" y="888537"/>
                    </a:cubicBezTo>
                    <a:cubicBezTo>
                      <a:pt x="438178" y="891924"/>
                      <a:pt x="457295" y="909917"/>
                      <a:pt x="460675" y="909917"/>
                    </a:cubicBezTo>
                    <a:cubicBezTo>
                      <a:pt x="464056" y="909917"/>
                      <a:pt x="492187" y="899758"/>
                      <a:pt x="492187" y="899758"/>
                    </a:cubicBezTo>
                    <a:lnTo>
                      <a:pt x="522569" y="887380"/>
                    </a:lnTo>
                    <a:lnTo>
                      <a:pt x="569838" y="866000"/>
                    </a:lnTo>
                    <a:lnTo>
                      <a:pt x="647473" y="862614"/>
                    </a:lnTo>
                    <a:lnTo>
                      <a:pt x="732965" y="846861"/>
                    </a:lnTo>
                    <a:lnTo>
                      <a:pt x="819619" y="876126"/>
                    </a:lnTo>
                    <a:lnTo>
                      <a:pt x="863496" y="896377"/>
                    </a:lnTo>
                    <a:lnTo>
                      <a:pt x="918640" y="909889"/>
                    </a:lnTo>
                    <a:lnTo>
                      <a:pt x="971536" y="851371"/>
                    </a:lnTo>
                    <a:cubicBezTo>
                      <a:pt x="971536" y="851371"/>
                      <a:pt x="1054815" y="842368"/>
                      <a:pt x="1063818" y="841211"/>
                    </a:cubicBezTo>
                    <a:cubicBezTo>
                      <a:pt x="1072820" y="840054"/>
                      <a:pt x="1087444" y="822078"/>
                      <a:pt x="1087444" y="822078"/>
                    </a:cubicBezTo>
                    <a:lnTo>
                      <a:pt x="1107695" y="811963"/>
                    </a:lnTo>
                    <a:lnTo>
                      <a:pt x="1141453" y="775943"/>
                    </a:lnTo>
                    <a:cubicBezTo>
                      <a:pt x="1141453" y="775943"/>
                      <a:pt x="1180837" y="787231"/>
                      <a:pt x="1196596" y="793964"/>
                    </a:cubicBezTo>
                    <a:cubicBezTo>
                      <a:pt x="1212354" y="800698"/>
                      <a:pt x="1212354" y="799608"/>
                      <a:pt x="1219110" y="782676"/>
                    </a:cubicBezTo>
                    <a:cubicBezTo>
                      <a:pt x="1225866" y="765744"/>
                      <a:pt x="1214595" y="753423"/>
                      <a:pt x="1229224" y="735424"/>
                    </a:cubicBezTo>
                    <a:cubicBezTo>
                      <a:pt x="1243854" y="717424"/>
                      <a:pt x="1293364" y="691529"/>
                      <a:pt x="1293364" y="691529"/>
                    </a:cubicBezTo>
                    <a:cubicBezTo>
                      <a:pt x="1293364" y="691529"/>
                      <a:pt x="1346255" y="664556"/>
                      <a:pt x="1358633" y="662298"/>
                    </a:cubicBezTo>
                    <a:cubicBezTo>
                      <a:pt x="1371010" y="660041"/>
                      <a:pt x="1400264" y="622914"/>
                      <a:pt x="1400264" y="622914"/>
                    </a:cubicBezTo>
                    <a:cubicBezTo>
                      <a:pt x="1400264" y="622914"/>
                      <a:pt x="1409266" y="580154"/>
                      <a:pt x="1412641" y="565524"/>
                    </a:cubicBezTo>
                    <a:cubicBezTo>
                      <a:pt x="1416017" y="550895"/>
                      <a:pt x="1395771" y="544144"/>
                      <a:pt x="1395771" y="544144"/>
                    </a:cubicBezTo>
                    <a:cubicBezTo>
                      <a:pt x="1397600" y="536519"/>
                      <a:pt x="1399858" y="529001"/>
                      <a:pt x="1402544" y="521636"/>
                    </a:cubicBezTo>
                    <a:cubicBezTo>
                      <a:pt x="1404773" y="517137"/>
                      <a:pt x="1421644" y="505888"/>
                      <a:pt x="1427288" y="50137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sp>
          <p:nvSpPr>
            <p:cNvPr id="53" name="Google Shape;360;p55">
              <a:extLst>
                <a:ext uri="{FF2B5EF4-FFF2-40B4-BE49-F238E27FC236}">
                  <a16:creationId xmlns:a16="http://schemas.microsoft.com/office/drawing/2014/main" id="{BA680298-3E22-8361-8699-70A4153CD1AE}"/>
                </a:ext>
              </a:extLst>
            </p:cNvPr>
            <p:cNvSpPr/>
            <p:nvPr/>
          </p:nvSpPr>
          <p:spPr>
            <a:xfrm>
              <a:off x="6916582" y="3437680"/>
              <a:ext cx="255326" cy="195510"/>
            </a:xfrm>
            <a:custGeom>
              <a:avLst/>
              <a:gdLst/>
              <a:ahLst/>
              <a:cxnLst/>
              <a:rect l="l" t="t" r="r" b="b"/>
              <a:pathLst>
                <a:path w="394326" h="253088" extrusionOk="0">
                  <a:moveTo>
                    <a:pt x="380333" y="139163"/>
                  </a:moveTo>
                  <a:lnTo>
                    <a:pt x="394511" y="124968"/>
                  </a:lnTo>
                  <a:cubicBezTo>
                    <a:pt x="389302" y="118528"/>
                    <a:pt x="375762" y="122660"/>
                    <a:pt x="375762" y="119629"/>
                  </a:cubicBezTo>
                  <a:cubicBezTo>
                    <a:pt x="378070" y="113335"/>
                    <a:pt x="381123" y="107347"/>
                    <a:pt x="384860" y="101782"/>
                  </a:cubicBezTo>
                  <a:cubicBezTo>
                    <a:pt x="372443" y="96347"/>
                    <a:pt x="359320" y="88654"/>
                    <a:pt x="356024" y="79476"/>
                  </a:cubicBezTo>
                  <a:cubicBezTo>
                    <a:pt x="349381" y="61060"/>
                    <a:pt x="300757" y="44122"/>
                    <a:pt x="300757" y="44122"/>
                  </a:cubicBezTo>
                  <a:cubicBezTo>
                    <a:pt x="300757" y="44122"/>
                    <a:pt x="264668" y="40425"/>
                    <a:pt x="258776" y="38957"/>
                  </a:cubicBezTo>
                  <a:cubicBezTo>
                    <a:pt x="252883" y="37490"/>
                    <a:pt x="213098" y="36745"/>
                    <a:pt x="211619" y="33065"/>
                  </a:cubicBezTo>
                  <a:cubicBezTo>
                    <a:pt x="210141" y="29385"/>
                    <a:pt x="196149" y="2124"/>
                    <a:pt x="190990" y="645"/>
                  </a:cubicBezTo>
                  <a:cubicBezTo>
                    <a:pt x="185831" y="-834"/>
                    <a:pt x="129108" y="7288"/>
                    <a:pt x="129108" y="7288"/>
                  </a:cubicBezTo>
                  <a:lnTo>
                    <a:pt x="76804" y="30852"/>
                  </a:lnTo>
                  <a:lnTo>
                    <a:pt x="185" y="39697"/>
                  </a:lnTo>
                  <a:lnTo>
                    <a:pt x="6811" y="137679"/>
                  </a:lnTo>
                  <a:cubicBezTo>
                    <a:pt x="6811" y="137679"/>
                    <a:pt x="11975" y="137679"/>
                    <a:pt x="37752" y="160526"/>
                  </a:cubicBezTo>
                  <a:cubicBezTo>
                    <a:pt x="63529" y="183373"/>
                    <a:pt x="78265" y="189983"/>
                    <a:pt x="78265" y="198093"/>
                  </a:cubicBezTo>
                  <a:cubicBezTo>
                    <a:pt x="78695" y="205769"/>
                    <a:pt x="79677" y="213406"/>
                    <a:pt x="81212" y="220941"/>
                  </a:cubicBezTo>
                  <a:cubicBezTo>
                    <a:pt x="81212" y="220941"/>
                    <a:pt x="95948" y="202524"/>
                    <a:pt x="104059" y="206204"/>
                  </a:cubicBezTo>
                  <a:cubicBezTo>
                    <a:pt x="112170" y="209884"/>
                    <a:pt x="131320" y="230519"/>
                    <a:pt x="131320" y="230519"/>
                  </a:cubicBezTo>
                  <a:cubicBezTo>
                    <a:pt x="131320" y="230519"/>
                    <a:pt x="139414" y="231252"/>
                    <a:pt x="146791" y="243043"/>
                  </a:cubicBezTo>
                  <a:cubicBezTo>
                    <a:pt x="154168" y="254834"/>
                    <a:pt x="161528" y="234932"/>
                    <a:pt x="181412" y="230519"/>
                  </a:cubicBezTo>
                  <a:cubicBezTo>
                    <a:pt x="201296" y="226105"/>
                    <a:pt x="221925" y="226088"/>
                    <a:pt x="223410" y="237856"/>
                  </a:cubicBezTo>
                  <a:cubicBezTo>
                    <a:pt x="224894" y="249624"/>
                    <a:pt x="238880" y="259219"/>
                    <a:pt x="246991" y="249647"/>
                  </a:cubicBezTo>
                  <a:cubicBezTo>
                    <a:pt x="255101" y="240074"/>
                    <a:pt x="255835" y="240052"/>
                    <a:pt x="264674" y="218706"/>
                  </a:cubicBezTo>
                  <a:cubicBezTo>
                    <a:pt x="273513" y="197360"/>
                    <a:pt x="255830" y="164189"/>
                    <a:pt x="287504" y="153132"/>
                  </a:cubicBezTo>
                  <a:cubicBezTo>
                    <a:pt x="303133" y="147104"/>
                    <a:pt x="319478" y="143142"/>
                    <a:pt x="336129" y="14134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54" name="Google Shape;361;p55">
              <a:extLst>
                <a:ext uri="{FF2B5EF4-FFF2-40B4-BE49-F238E27FC236}">
                  <a16:creationId xmlns:a16="http://schemas.microsoft.com/office/drawing/2014/main" id="{AE140F6D-784F-CFDB-2140-C7199EA2568A}"/>
                </a:ext>
              </a:extLst>
            </p:cNvPr>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rgbClr val="FFFFFF"/>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55" name="Google Shape;362;p55">
              <a:extLst>
                <a:ext uri="{FF2B5EF4-FFF2-40B4-BE49-F238E27FC236}">
                  <a16:creationId xmlns:a16="http://schemas.microsoft.com/office/drawing/2014/main" id="{20A759CA-D229-2993-5EFA-8BD6B425652B}"/>
                </a:ext>
              </a:extLst>
            </p:cNvPr>
            <p:cNvSpPr/>
            <p:nvPr/>
          </p:nvSpPr>
          <p:spPr>
            <a:xfrm>
              <a:off x="6195217" y="2659292"/>
              <a:ext cx="536605" cy="699428"/>
            </a:xfrm>
            <a:custGeom>
              <a:avLst/>
              <a:gdLst/>
              <a:ahLst/>
              <a:cxnLst/>
              <a:rect l="l" t="t" r="r" b="b"/>
              <a:pathLst>
                <a:path w="828733" h="905408" extrusionOk="0">
                  <a:moveTo>
                    <a:pt x="805887" y="510336"/>
                  </a:moveTo>
                  <a:cubicBezTo>
                    <a:pt x="799531" y="502688"/>
                    <a:pt x="763268" y="480422"/>
                    <a:pt x="763268" y="480422"/>
                  </a:cubicBezTo>
                  <a:cubicBezTo>
                    <a:pt x="763268" y="480422"/>
                    <a:pt x="681202" y="435269"/>
                    <a:pt x="681840" y="419341"/>
                  </a:cubicBezTo>
                  <a:cubicBezTo>
                    <a:pt x="682478" y="403413"/>
                    <a:pt x="669750" y="350003"/>
                    <a:pt x="669750" y="350003"/>
                  </a:cubicBezTo>
                  <a:cubicBezTo>
                    <a:pt x="669750" y="350003"/>
                    <a:pt x="623311" y="351916"/>
                    <a:pt x="620759" y="328380"/>
                  </a:cubicBezTo>
                  <a:cubicBezTo>
                    <a:pt x="618208" y="304844"/>
                    <a:pt x="627132" y="296564"/>
                    <a:pt x="627132" y="296564"/>
                  </a:cubicBezTo>
                  <a:cubicBezTo>
                    <a:pt x="627132" y="296564"/>
                    <a:pt x="653309" y="274930"/>
                    <a:pt x="651667" y="261571"/>
                  </a:cubicBezTo>
                  <a:cubicBezTo>
                    <a:pt x="650024" y="248211"/>
                    <a:pt x="665924" y="248843"/>
                    <a:pt x="641756" y="244396"/>
                  </a:cubicBezTo>
                  <a:cubicBezTo>
                    <a:pt x="617587" y="239948"/>
                    <a:pt x="585134" y="234236"/>
                    <a:pt x="583858" y="231030"/>
                  </a:cubicBezTo>
                  <a:cubicBezTo>
                    <a:pt x="582583" y="227825"/>
                    <a:pt x="552697" y="219573"/>
                    <a:pt x="552697" y="219573"/>
                  </a:cubicBezTo>
                  <a:cubicBezTo>
                    <a:pt x="552697" y="219573"/>
                    <a:pt x="539969" y="215763"/>
                    <a:pt x="559690" y="186498"/>
                  </a:cubicBezTo>
                  <a:cubicBezTo>
                    <a:pt x="579411" y="157234"/>
                    <a:pt x="587685" y="150235"/>
                    <a:pt x="587685" y="150235"/>
                  </a:cubicBezTo>
                  <a:cubicBezTo>
                    <a:pt x="587685" y="150235"/>
                    <a:pt x="600412" y="133698"/>
                    <a:pt x="595316" y="127342"/>
                  </a:cubicBezTo>
                  <a:cubicBezTo>
                    <a:pt x="586150" y="112182"/>
                    <a:pt x="581313" y="94793"/>
                    <a:pt x="581330" y="77076"/>
                  </a:cubicBezTo>
                  <a:cubicBezTo>
                    <a:pt x="581967" y="56718"/>
                    <a:pt x="578141" y="57350"/>
                    <a:pt x="571170" y="44639"/>
                  </a:cubicBezTo>
                  <a:cubicBezTo>
                    <a:pt x="564200" y="31928"/>
                    <a:pt x="529172" y="28740"/>
                    <a:pt x="523455" y="17282"/>
                  </a:cubicBezTo>
                  <a:cubicBezTo>
                    <a:pt x="521383" y="13156"/>
                    <a:pt x="510151" y="6784"/>
                    <a:pt x="496673" y="350"/>
                  </a:cubicBezTo>
                  <a:lnTo>
                    <a:pt x="496735" y="2043"/>
                  </a:lnTo>
                  <a:cubicBezTo>
                    <a:pt x="496735" y="2043"/>
                    <a:pt x="459196" y="36393"/>
                    <a:pt x="449658" y="40840"/>
                  </a:cubicBezTo>
                  <a:cubicBezTo>
                    <a:pt x="440119" y="45288"/>
                    <a:pt x="405763" y="66922"/>
                    <a:pt x="402580" y="71381"/>
                  </a:cubicBezTo>
                  <a:cubicBezTo>
                    <a:pt x="399397" y="75840"/>
                    <a:pt x="393036" y="91107"/>
                    <a:pt x="384130" y="94911"/>
                  </a:cubicBezTo>
                  <a:cubicBezTo>
                    <a:pt x="375223" y="98715"/>
                    <a:pt x="353606" y="91101"/>
                    <a:pt x="347228" y="101921"/>
                  </a:cubicBezTo>
                  <a:cubicBezTo>
                    <a:pt x="340850" y="112741"/>
                    <a:pt x="343418" y="142627"/>
                    <a:pt x="342149" y="145815"/>
                  </a:cubicBezTo>
                  <a:cubicBezTo>
                    <a:pt x="340879" y="149004"/>
                    <a:pt x="307798" y="157894"/>
                    <a:pt x="299530" y="161055"/>
                  </a:cubicBezTo>
                  <a:cubicBezTo>
                    <a:pt x="291261" y="164215"/>
                    <a:pt x="259456" y="162330"/>
                    <a:pt x="250539" y="161055"/>
                  </a:cubicBezTo>
                  <a:cubicBezTo>
                    <a:pt x="241621" y="159779"/>
                    <a:pt x="213638" y="152148"/>
                    <a:pt x="205386" y="152786"/>
                  </a:cubicBezTo>
                  <a:cubicBezTo>
                    <a:pt x="204957" y="152820"/>
                    <a:pt x="204415" y="152820"/>
                    <a:pt x="203856" y="152820"/>
                  </a:cubicBezTo>
                  <a:lnTo>
                    <a:pt x="192687" y="193875"/>
                  </a:lnTo>
                  <a:cubicBezTo>
                    <a:pt x="192687" y="193875"/>
                    <a:pt x="188098" y="212247"/>
                    <a:pt x="182934" y="211095"/>
                  </a:cubicBezTo>
                  <a:cubicBezTo>
                    <a:pt x="177769" y="209944"/>
                    <a:pt x="153652" y="189286"/>
                    <a:pt x="149069" y="186989"/>
                  </a:cubicBezTo>
                  <a:cubicBezTo>
                    <a:pt x="144486" y="184692"/>
                    <a:pt x="110593" y="184105"/>
                    <a:pt x="103713" y="179517"/>
                  </a:cubicBezTo>
                  <a:cubicBezTo>
                    <a:pt x="96832" y="174928"/>
                    <a:pt x="57781" y="193299"/>
                    <a:pt x="57781" y="193299"/>
                  </a:cubicBezTo>
                  <a:cubicBezTo>
                    <a:pt x="57781" y="193299"/>
                    <a:pt x="38839" y="213393"/>
                    <a:pt x="33675" y="226035"/>
                  </a:cubicBezTo>
                  <a:cubicBezTo>
                    <a:pt x="30158" y="235862"/>
                    <a:pt x="27839" y="246078"/>
                    <a:pt x="26778" y="256463"/>
                  </a:cubicBezTo>
                  <a:cubicBezTo>
                    <a:pt x="26778" y="256463"/>
                    <a:pt x="8982" y="257027"/>
                    <a:pt x="26778" y="270816"/>
                  </a:cubicBezTo>
                  <a:cubicBezTo>
                    <a:pt x="44574" y="284604"/>
                    <a:pt x="62369" y="296643"/>
                    <a:pt x="72709" y="298365"/>
                  </a:cubicBezTo>
                  <a:cubicBezTo>
                    <a:pt x="83049" y="300086"/>
                    <a:pt x="99700" y="295498"/>
                    <a:pt x="99700" y="309851"/>
                  </a:cubicBezTo>
                  <a:cubicBezTo>
                    <a:pt x="99700" y="324204"/>
                    <a:pt x="77298" y="324779"/>
                    <a:pt x="76728" y="331659"/>
                  </a:cubicBezTo>
                  <a:cubicBezTo>
                    <a:pt x="76158" y="338540"/>
                    <a:pt x="58932" y="386210"/>
                    <a:pt x="58932" y="386210"/>
                  </a:cubicBezTo>
                  <a:cubicBezTo>
                    <a:pt x="54851" y="394462"/>
                    <a:pt x="50048" y="402335"/>
                    <a:pt x="44579" y="409740"/>
                  </a:cubicBezTo>
                  <a:cubicBezTo>
                    <a:pt x="38269" y="417213"/>
                    <a:pt x="27929" y="417789"/>
                    <a:pt x="31959" y="430403"/>
                  </a:cubicBezTo>
                  <a:cubicBezTo>
                    <a:pt x="35989" y="443018"/>
                    <a:pt x="28505" y="444186"/>
                    <a:pt x="38839" y="437876"/>
                  </a:cubicBezTo>
                  <a:cubicBezTo>
                    <a:pt x="49173" y="431566"/>
                    <a:pt x="44003" y="419505"/>
                    <a:pt x="63532" y="417783"/>
                  </a:cubicBezTo>
                  <a:cubicBezTo>
                    <a:pt x="83061" y="416062"/>
                    <a:pt x="92797" y="416045"/>
                    <a:pt x="91651" y="431549"/>
                  </a:cubicBezTo>
                  <a:cubicBezTo>
                    <a:pt x="90505" y="447054"/>
                    <a:pt x="79031" y="453951"/>
                    <a:pt x="69842" y="466582"/>
                  </a:cubicBezTo>
                  <a:cubicBezTo>
                    <a:pt x="60654" y="479214"/>
                    <a:pt x="56059" y="478051"/>
                    <a:pt x="43998" y="478627"/>
                  </a:cubicBezTo>
                  <a:cubicBezTo>
                    <a:pt x="31936" y="479202"/>
                    <a:pt x="3817" y="480320"/>
                    <a:pt x="950" y="494701"/>
                  </a:cubicBezTo>
                  <a:cubicBezTo>
                    <a:pt x="-1917" y="509082"/>
                    <a:pt x="3242" y="509630"/>
                    <a:pt x="950" y="515957"/>
                  </a:cubicBezTo>
                  <a:cubicBezTo>
                    <a:pt x="-1341" y="522284"/>
                    <a:pt x="19322" y="542930"/>
                    <a:pt x="27348" y="546390"/>
                  </a:cubicBezTo>
                  <a:cubicBezTo>
                    <a:pt x="35374" y="549850"/>
                    <a:pt x="45719" y="567053"/>
                    <a:pt x="60648" y="563610"/>
                  </a:cubicBezTo>
                  <a:cubicBezTo>
                    <a:pt x="75577" y="560167"/>
                    <a:pt x="91651" y="561302"/>
                    <a:pt x="92819" y="569920"/>
                  </a:cubicBezTo>
                  <a:cubicBezTo>
                    <a:pt x="93514" y="578133"/>
                    <a:pt x="93706" y="586379"/>
                    <a:pt x="93384" y="594613"/>
                  </a:cubicBezTo>
                  <a:cubicBezTo>
                    <a:pt x="93384" y="594613"/>
                    <a:pt x="81915" y="587716"/>
                    <a:pt x="83631" y="602645"/>
                  </a:cubicBezTo>
                  <a:cubicBezTo>
                    <a:pt x="85347" y="617574"/>
                    <a:pt x="94530" y="615852"/>
                    <a:pt x="94530" y="623308"/>
                  </a:cubicBezTo>
                  <a:cubicBezTo>
                    <a:pt x="94530" y="630764"/>
                    <a:pt x="87074" y="633073"/>
                    <a:pt x="77309" y="637091"/>
                  </a:cubicBezTo>
                  <a:cubicBezTo>
                    <a:pt x="67545" y="641110"/>
                    <a:pt x="53203" y="660051"/>
                    <a:pt x="46893" y="676126"/>
                  </a:cubicBezTo>
                  <a:cubicBezTo>
                    <a:pt x="40583" y="692200"/>
                    <a:pt x="39420" y="693363"/>
                    <a:pt x="39996" y="697382"/>
                  </a:cubicBezTo>
                  <a:cubicBezTo>
                    <a:pt x="40572" y="701400"/>
                    <a:pt x="34262" y="719766"/>
                    <a:pt x="34837" y="732375"/>
                  </a:cubicBezTo>
                  <a:cubicBezTo>
                    <a:pt x="34967" y="741180"/>
                    <a:pt x="36514" y="749906"/>
                    <a:pt x="39426" y="758220"/>
                  </a:cubicBezTo>
                  <a:cubicBezTo>
                    <a:pt x="42869" y="770840"/>
                    <a:pt x="41718" y="776016"/>
                    <a:pt x="46899" y="789782"/>
                  </a:cubicBezTo>
                  <a:cubicBezTo>
                    <a:pt x="52080" y="803548"/>
                    <a:pt x="83066" y="819639"/>
                    <a:pt x="81892" y="829979"/>
                  </a:cubicBezTo>
                  <a:cubicBezTo>
                    <a:pt x="80718" y="840319"/>
                    <a:pt x="87627" y="858691"/>
                    <a:pt x="96821" y="853509"/>
                  </a:cubicBezTo>
                  <a:cubicBezTo>
                    <a:pt x="106015" y="848328"/>
                    <a:pt x="112895" y="830549"/>
                    <a:pt x="117484" y="828828"/>
                  </a:cubicBezTo>
                  <a:cubicBezTo>
                    <a:pt x="122073" y="827106"/>
                    <a:pt x="134134" y="843181"/>
                    <a:pt x="140445" y="849491"/>
                  </a:cubicBezTo>
                  <a:cubicBezTo>
                    <a:pt x="146755" y="855801"/>
                    <a:pt x="199584" y="897720"/>
                    <a:pt x="201305" y="899436"/>
                  </a:cubicBezTo>
                  <a:cubicBezTo>
                    <a:pt x="204477" y="902562"/>
                    <a:pt x="208451" y="904747"/>
                    <a:pt x="212791" y="905746"/>
                  </a:cubicBezTo>
                  <a:cubicBezTo>
                    <a:pt x="217380" y="906310"/>
                    <a:pt x="223306" y="887504"/>
                    <a:pt x="242648" y="887374"/>
                  </a:cubicBezTo>
                  <a:cubicBezTo>
                    <a:pt x="247587" y="887453"/>
                    <a:pt x="252475" y="888407"/>
                    <a:pt x="257080" y="890196"/>
                  </a:cubicBezTo>
                  <a:lnTo>
                    <a:pt x="287604" y="871779"/>
                  </a:lnTo>
                  <a:cubicBezTo>
                    <a:pt x="287604" y="871779"/>
                    <a:pt x="306150" y="867146"/>
                    <a:pt x="306562" y="865040"/>
                  </a:cubicBezTo>
                  <a:cubicBezTo>
                    <a:pt x="306974" y="862935"/>
                    <a:pt x="290550" y="830047"/>
                    <a:pt x="290550" y="830047"/>
                  </a:cubicBezTo>
                  <a:lnTo>
                    <a:pt x="290962" y="797593"/>
                  </a:lnTo>
                  <a:lnTo>
                    <a:pt x="321311" y="788737"/>
                  </a:lnTo>
                  <a:lnTo>
                    <a:pt x="358415" y="791684"/>
                  </a:lnTo>
                  <a:lnTo>
                    <a:pt x="384130" y="817827"/>
                  </a:lnTo>
                  <a:cubicBezTo>
                    <a:pt x="390519" y="815163"/>
                    <a:pt x="396716" y="812065"/>
                    <a:pt x="402676" y="808554"/>
                  </a:cubicBezTo>
                  <a:cubicBezTo>
                    <a:pt x="404781" y="806454"/>
                    <a:pt x="427132" y="781152"/>
                    <a:pt x="427132" y="781152"/>
                  </a:cubicBezTo>
                  <a:cubicBezTo>
                    <a:pt x="427132" y="781152"/>
                    <a:pt x="433454" y="773137"/>
                    <a:pt x="438505" y="773137"/>
                  </a:cubicBezTo>
                  <a:cubicBezTo>
                    <a:pt x="443557" y="773137"/>
                    <a:pt x="425439" y="807295"/>
                    <a:pt x="446932" y="801798"/>
                  </a:cubicBezTo>
                  <a:cubicBezTo>
                    <a:pt x="468425" y="796300"/>
                    <a:pt x="492880" y="773137"/>
                    <a:pt x="492880" y="773137"/>
                  </a:cubicBezTo>
                  <a:lnTo>
                    <a:pt x="525351" y="773137"/>
                  </a:lnTo>
                  <a:cubicBezTo>
                    <a:pt x="536730" y="773137"/>
                    <a:pt x="547691" y="787891"/>
                    <a:pt x="556546" y="787061"/>
                  </a:cubicBezTo>
                  <a:cubicBezTo>
                    <a:pt x="565402" y="786231"/>
                    <a:pt x="541363" y="765551"/>
                    <a:pt x="543051" y="761758"/>
                  </a:cubicBezTo>
                  <a:cubicBezTo>
                    <a:pt x="546635" y="756035"/>
                    <a:pt x="550580" y="750544"/>
                    <a:pt x="554859" y="745317"/>
                  </a:cubicBezTo>
                  <a:lnTo>
                    <a:pt x="587312" y="729722"/>
                  </a:lnTo>
                  <a:lnTo>
                    <a:pt x="618919" y="748698"/>
                  </a:lnTo>
                  <a:lnTo>
                    <a:pt x="644634" y="772290"/>
                  </a:lnTo>
                  <a:lnTo>
                    <a:pt x="655595" y="781564"/>
                  </a:lnTo>
                  <a:lnTo>
                    <a:pt x="635778" y="805608"/>
                  </a:lnTo>
                  <a:cubicBezTo>
                    <a:pt x="635778" y="805608"/>
                    <a:pt x="630727" y="816569"/>
                    <a:pt x="639165" y="821620"/>
                  </a:cubicBezTo>
                  <a:cubicBezTo>
                    <a:pt x="645492" y="827061"/>
                    <a:pt x="650961" y="833433"/>
                    <a:pt x="655369" y="840517"/>
                  </a:cubicBezTo>
                  <a:lnTo>
                    <a:pt x="655335" y="840550"/>
                  </a:lnTo>
                  <a:cubicBezTo>
                    <a:pt x="670823" y="828043"/>
                    <a:pt x="694494" y="810123"/>
                    <a:pt x="698688" y="803158"/>
                  </a:cubicBezTo>
                  <a:cubicBezTo>
                    <a:pt x="704377" y="793682"/>
                    <a:pt x="725853" y="747569"/>
                    <a:pt x="736588" y="741265"/>
                  </a:cubicBezTo>
                  <a:cubicBezTo>
                    <a:pt x="744033" y="735959"/>
                    <a:pt x="749920" y="728757"/>
                    <a:pt x="753633" y="720410"/>
                  </a:cubicBezTo>
                  <a:cubicBezTo>
                    <a:pt x="757906" y="717435"/>
                    <a:pt x="762438" y="714856"/>
                    <a:pt x="767179" y="712700"/>
                  </a:cubicBezTo>
                  <a:cubicBezTo>
                    <a:pt x="768206" y="701299"/>
                    <a:pt x="770097" y="689994"/>
                    <a:pt x="772823" y="678875"/>
                  </a:cubicBezTo>
                  <a:cubicBezTo>
                    <a:pt x="775995" y="670606"/>
                    <a:pt x="796991" y="650880"/>
                    <a:pt x="796991" y="650880"/>
                  </a:cubicBezTo>
                  <a:lnTo>
                    <a:pt x="812891" y="612071"/>
                  </a:lnTo>
                  <a:cubicBezTo>
                    <a:pt x="812891" y="612071"/>
                    <a:pt x="809081" y="586627"/>
                    <a:pt x="812891" y="579634"/>
                  </a:cubicBezTo>
                  <a:cubicBezTo>
                    <a:pt x="816701" y="572641"/>
                    <a:pt x="828790" y="570090"/>
                    <a:pt x="828790" y="570090"/>
                  </a:cubicBezTo>
                  <a:cubicBezTo>
                    <a:pt x="828790" y="570090"/>
                    <a:pt x="812219" y="517966"/>
                    <a:pt x="805887" y="510336"/>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56" name="Google Shape;363;p55">
              <a:extLst>
                <a:ext uri="{FF2B5EF4-FFF2-40B4-BE49-F238E27FC236}">
                  <a16:creationId xmlns:a16="http://schemas.microsoft.com/office/drawing/2014/main" id="{A35C4DF0-0239-C01D-B33D-99FA89911CA9}"/>
                </a:ext>
              </a:extLst>
            </p:cNvPr>
            <p:cNvSpPr/>
            <p:nvPr/>
          </p:nvSpPr>
          <p:spPr>
            <a:xfrm>
              <a:off x="6092143" y="1678359"/>
              <a:ext cx="455863" cy="1107067"/>
            </a:xfrm>
            <a:custGeom>
              <a:avLst/>
              <a:gdLst/>
              <a:ahLst/>
              <a:cxnLst/>
              <a:rect l="l" t="t" r="r" b="b"/>
              <a:pathLst>
                <a:path w="704036" h="1433097" extrusionOk="0">
                  <a:moveTo>
                    <a:pt x="646336" y="1003278"/>
                  </a:moveTo>
                  <a:lnTo>
                    <a:pt x="640235" y="976067"/>
                  </a:lnTo>
                  <a:lnTo>
                    <a:pt x="618166" y="977930"/>
                  </a:lnTo>
                  <a:lnTo>
                    <a:pt x="605501" y="969966"/>
                  </a:lnTo>
                  <a:lnTo>
                    <a:pt x="588134" y="950720"/>
                  </a:lnTo>
                  <a:lnTo>
                    <a:pt x="601115" y="923030"/>
                  </a:lnTo>
                  <a:lnTo>
                    <a:pt x="613939" y="885942"/>
                  </a:lnTo>
                  <a:lnTo>
                    <a:pt x="640229" y="867638"/>
                  </a:lnTo>
                  <a:lnTo>
                    <a:pt x="636007" y="853567"/>
                  </a:lnTo>
                  <a:lnTo>
                    <a:pt x="616281" y="836200"/>
                  </a:lnTo>
                  <a:lnTo>
                    <a:pt x="584369" y="781746"/>
                  </a:lnTo>
                  <a:cubicBezTo>
                    <a:pt x="584369" y="781746"/>
                    <a:pt x="553857" y="782226"/>
                    <a:pt x="549172" y="781746"/>
                  </a:cubicBezTo>
                  <a:cubicBezTo>
                    <a:pt x="544149" y="780318"/>
                    <a:pt x="539391" y="778100"/>
                    <a:pt x="535062" y="775182"/>
                  </a:cubicBezTo>
                  <a:lnTo>
                    <a:pt x="520037" y="741390"/>
                  </a:lnTo>
                  <a:lnTo>
                    <a:pt x="483774" y="739048"/>
                  </a:lnTo>
                  <a:cubicBezTo>
                    <a:pt x="483774" y="739048"/>
                    <a:pt x="488588" y="732004"/>
                    <a:pt x="487161" y="729651"/>
                  </a:cubicBezTo>
                  <a:cubicBezTo>
                    <a:pt x="485732" y="727297"/>
                    <a:pt x="457128" y="713226"/>
                    <a:pt x="438824" y="683194"/>
                  </a:cubicBezTo>
                  <a:cubicBezTo>
                    <a:pt x="420520" y="653162"/>
                    <a:pt x="462755" y="650802"/>
                    <a:pt x="462755" y="650802"/>
                  </a:cubicBezTo>
                  <a:cubicBezTo>
                    <a:pt x="462755" y="650802"/>
                    <a:pt x="477300" y="622170"/>
                    <a:pt x="487640" y="615131"/>
                  </a:cubicBezTo>
                  <a:cubicBezTo>
                    <a:pt x="497980" y="608093"/>
                    <a:pt x="538319" y="605282"/>
                    <a:pt x="538319" y="605282"/>
                  </a:cubicBezTo>
                  <a:lnTo>
                    <a:pt x="543963" y="581814"/>
                  </a:lnTo>
                  <a:cubicBezTo>
                    <a:pt x="541564" y="572558"/>
                    <a:pt x="538584" y="563465"/>
                    <a:pt x="535040" y="554587"/>
                  </a:cubicBezTo>
                  <a:cubicBezTo>
                    <a:pt x="533160" y="552707"/>
                    <a:pt x="523751" y="542384"/>
                    <a:pt x="523751" y="542384"/>
                  </a:cubicBezTo>
                  <a:lnTo>
                    <a:pt x="538776" y="525017"/>
                  </a:lnTo>
                  <a:cubicBezTo>
                    <a:pt x="538776" y="525017"/>
                    <a:pt x="535480" y="526897"/>
                    <a:pt x="532675" y="510472"/>
                  </a:cubicBezTo>
                  <a:cubicBezTo>
                    <a:pt x="529870" y="494048"/>
                    <a:pt x="558485" y="474350"/>
                    <a:pt x="558485" y="474350"/>
                  </a:cubicBezTo>
                  <a:lnTo>
                    <a:pt x="591340" y="467323"/>
                  </a:lnTo>
                  <a:lnTo>
                    <a:pt x="608995" y="437866"/>
                  </a:lnTo>
                  <a:lnTo>
                    <a:pt x="588044" y="412711"/>
                  </a:lnTo>
                  <a:lnTo>
                    <a:pt x="558237" y="396410"/>
                  </a:lnTo>
                  <a:lnTo>
                    <a:pt x="537749" y="368483"/>
                  </a:lnTo>
                  <a:lnTo>
                    <a:pt x="541017" y="350800"/>
                  </a:lnTo>
                  <a:lnTo>
                    <a:pt x="526585" y="335426"/>
                  </a:lnTo>
                  <a:lnTo>
                    <a:pt x="527510" y="314475"/>
                  </a:lnTo>
                  <a:lnTo>
                    <a:pt x="536829" y="297712"/>
                  </a:lnTo>
                  <a:lnTo>
                    <a:pt x="527984" y="247428"/>
                  </a:lnTo>
                  <a:cubicBezTo>
                    <a:pt x="527984" y="247428"/>
                    <a:pt x="500977" y="223672"/>
                    <a:pt x="496310" y="223672"/>
                  </a:cubicBezTo>
                  <a:cubicBezTo>
                    <a:pt x="491642" y="223672"/>
                    <a:pt x="465594" y="245120"/>
                    <a:pt x="465594" y="245120"/>
                  </a:cubicBezTo>
                  <a:cubicBezTo>
                    <a:pt x="465594" y="245120"/>
                    <a:pt x="440918" y="237664"/>
                    <a:pt x="434399" y="234396"/>
                  </a:cubicBezTo>
                  <a:cubicBezTo>
                    <a:pt x="427880" y="231128"/>
                    <a:pt x="429269" y="143136"/>
                    <a:pt x="431577" y="116609"/>
                  </a:cubicBezTo>
                  <a:cubicBezTo>
                    <a:pt x="433886" y="90081"/>
                    <a:pt x="455333" y="87259"/>
                    <a:pt x="455333" y="87259"/>
                  </a:cubicBezTo>
                  <a:cubicBezTo>
                    <a:pt x="455333" y="87259"/>
                    <a:pt x="457196" y="73284"/>
                    <a:pt x="452065" y="72827"/>
                  </a:cubicBezTo>
                  <a:cubicBezTo>
                    <a:pt x="446935" y="72370"/>
                    <a:pt x="427846" y="47209"/>
                    <a:pt x="427846" y="47209"/>
                  </a:cubicBezTo>
                  <a:lnTo>
                    <a:pt x="409221" y="34588"/>
                  </a:lnTo>
                  <a:lnTo>
                    <a:pt x="370954" y="204"/>
                  </a:lnTo>
                  <a:lnTo>
                    <a:pt x="370858" y="255"/>
                  </a:lnTo>
                  <a:cubicBezTo>
                    <a:pt x="347965" y="9816"/>
                    <a:pt x="344268" y="33555"/>
                    <a:pt x="325050" y="47587"/>
                  </a:cubicBezTo>
                  <a:cubicBezTo>
                    <a:pt x="312509" y="57735"/>
                    <a:pt x="302835" y="70976"/>
                    <a:pt x="296976" y="86001"/>
                  </a:cubicBezTo>
                  <a:lnTo>
                    <a:pt x="251902" y="80091"/>
                  </a:lnTo>
                  <a:lnTo>
                    <a:pt x="248956" y="110378"/>
                  </a:lnTo>
                  <a:lnTo>
                    <a:pt x="191075" y="130916"/>
                  </a:lnTo>
                  <a:lnTo>
                    <a:pt x="187689" y="130996"/>
                  </a:lnTo>
                  <a:lnTo>
                    <a:pt x="193519" y="130854"/>
                  </a:lnTo>
                  <a:lnTo>
                    <a:pt x="236279" y="130854"/>
                  </a:lnTo>
                  <a:cubicBezTo>
                    <a:pt x="236279" y="130854"/>
                    <a:pt x="252021" y="130854"/>
                    <a:pt x="239666" y="150338"/>
                  </a:cubicBezTo>
                  <a:cubicBezTo>
                    <a:pt x="227311" y="169821"/>
                    <a:pt x="211530" y="162349"/>
                    <a:pt x="211530" y="162349"/>
                  </a:cubicBezTo>
                  <a:cubicBezTo>
                    <a:pt x="198571" y="159340"/>
                    <a:pt x="185792" y="155581"/>
                    <a:pt x="173263" y="151100"/>
                  </a:cubicBezTo>
                  <a:cubicBezTo>
                    <a:pt x="163148" y="146585"/>
                    <a:pt x="145127" y="163477"/>
                    <a:pt x="145127" y="163477"/>
                  </a:cubicBezTo>
                  <a:cubicBezTo>
                    <a:pt x="145127" y="163477"/>
                    <a:pt x="154157" y="179236"/>
                    <a:pt x="153028" y="181578"/>
                  </a:cubicBezTo>
                  <a:cubicBezTo>
                    <a:pt x="151899" y="183921"/>
                    <a:pt x="142869" y="191613"/>
                    <a:pt x="128268" y="182611"/>
                  </a:cubicBezTo>
                  <a:cubicBezTo>
                    <a:pt x="113666" y="173609"/>
                    <a:pt x="99014" y="226488"/>
                    <a:pt x="99014" y="226488"/>
                  </a:cubicBezTo>
                  <a:cubicBezTo>
                    <a:pt x="99014" y="226488"/>
                    <a:pt x="92241" y="258000"/>
                    <a:pt x="87726" y="272629"/>
                  </a:cubicBezTo>
                  <a:cubicBezTo>
                    <a:pt x="83211" y="287259"/>
                    <a:pt x="46095" y="315389"/>
                    <a:pt x="44966" y="336769"/>
                  </a:cubicBezTo>
                  <a:cubicBezTo>
                    <a:pt x="43837" y="358149"/>
                    <a:pt x="39" y="428994"/>
                    <a:pt x="39" y="428994"/>
                  </a:cubicBezTo>
                  <a:cubicBezTo>
                    <a:pt x="39" y="428994"/>
                    <a:pt x="55182" y="506646"/>
                    <a:pt x="63050" y="515648"/>
                  </a:cubicBezTo>
                  <a:cubicBezTo>
                    <a:pt x="70918" y="524650"/>
                    <a:pt x="95695" y="552769"/>
                    <a:pt x="93432" y="585415"/>
                  </a:cubicBezTo>
                  <a:cubicBezTo>
                    <a:pt x="91169" y="618061"/>
                    <a:pt x="112566" y="627046"/>
                    <a:pt x="127190" y="632668"/>
                  </a:cubicBezTo>
                  <a:cubicBezTo>
                    <a:pt x="141814" y="638289"/>
                    <a:pt x="145194" y="636054"/>
                    <a:pt x="145194" y="636054"/>
                  </a:cubicBezTo>
                  <a:cubicBezTo>
                    <a:pt x="145194" y="636054"/>
                    <a:pt x="166574" y="583174"/>
                    <a:pt x="169955" y="603318"/>
                  </a:cubicBezTo>
                  <a:cubicBezTo>
                    <a:pt x="173088" y="620640"/>
                    <a:pt x="170316" y="638515"/>
                    <a:pt x="162087" y="654076"/>
                  </a:cubicBezTo>
                  <a:cubicBezTo>
                    <a:pt x="155314" y="665364"/>
                    <a:pt x="164345" y="679965"/>
                    <a:pt x="164345" y="692343"/>
                  </a:cubicBezTo>
                  <a:cubicBezTo>
                    <a:pt x="164345" y="704720"/>
                    <a:pt x="190235" y="710348"/>
                    <a:pt x="198108" y="701345"/>
                  </a:cubicBezTo>
                  <a:cubicBezTo>
                    <a:pt x="211524" y="685604"/>
                    <a:pt x="222869" y="668209"/>
                    <a:pt x="231865" y="649583"/>
                  </a:cubicBezTo>
                  <a:cubicBezTo>
                    <a:pt x="238638" y="632696"/>
                    <a:pt x="237510" y="606823"/>
                    <a:pt x="246489" y="603442"/>
                  </a:cubicBezTo>
                  <a:cubicBezTo>
                    <a:pt x="255469" y="600062"/>
                    <a:pt x="269004" y="665336"/>
                    <a:pt x="269004" y="665336"/>
                  </a:cubicBezTo>
                  <a:cubicBezTo>
                    <a:pt x="275602" y="656994"/>
                    <a:pt x="282747" y="649098"/>
                    <a:pt x="290384" y="641693"/>
                  </a:cubicBezTo>
                  <a:cubicBezTo>
                    <a:pt x="298252" y="634954"/>
                    <a:pt x="341017" y="603437"/>
                    <a:pt x="341017" y="603437"/>
                  </a:cubicBezTo>
                  <a:cubicBezTo>
                    <a:pt x="341017" y="603437"/>
                    <a:pt x="332015" y="629309"/>
                    <a:pt x="323012" y="638312"/>
                  </a:cubicBezTo>
                  <a:cubicBezTo>
                    <a:pt x="314010" y="647314"/>
                    <a:pt x="333172" y="670957"/>
                    <a:pt x="335390" y="679960"/>
                  </a:cubicBezTo>
                  <a:cubicBezTo>
                    <a:pt x="337608" y="688962"/>
                    <a:pt x="324141" y="701340"/>
                    <a:pt x="308383" y="722720"/>
                  </a:cubicBezTo>
                  <a:cubicBezTo>
                    <a:pt x="301378" y="731660"/>
                    <a:pt x="294989" y="741057"/>
                    <a:pt x="289249" y="750856"/>
                  </a:cubicBezTo>
                  <a:cubicBezTo>
                    <a:pt x="289249" y="750856"/>
                    <a:pt x="318514" y="755371"/>
                    <a:pt x="319632" y="758724"/>
                  </a:cubicBezTo>
                  <a:cubicBezTo>
                    <a:pt x="320749" y="762076"/>
                    <a:pt x="311764" y="786859"/>
                    <a:pt x="296005" y="799237"/>
                  </a:cubicBezTo>
                  <a:cubicBezTo>
                    <a:pt x="280247" y="811614"/>
                    <a:pt x="253245" y="808239"/>
                    <a:pt x="239750" y="825110"/>
                  </a:cubicBezTo>
                  <a:cubicBezTo>
                    <a:pt x="226255" y="841980"/>
                    <a:pt x="236364" y="884757"/>
                    <a:pt x="232977" y="917391"/>
                  </a:cubicBezTo>
                  <a:cubicBezTo>
                    <a:pt x="229591" y="950025"/>
                    <a:pt x="289232" y="928640"/>
                    <a:pt x="288120" y="942146"/>
                  </a:cubicBezTo>
                  <a:cubicBezTo>
                    <a:pt x="287009" y="955653"/>
                    <a:pt x="205976" y="1035539"/>
                    <a:pt x="204841" y="1049051"/>
                  </a:cubicBezTo>
                  <a:cubicBezTo>
                    <a:pt x="203707" y="1062563"/>
                    <a:pt x="266741" y="1151441"/>
                    <a:pt x="272368" y="1169463"/>
                  </a:cubicBezTo>
                  <a:cubicBezTo>
                    <a:pt x="277995" y="1187485"/>
                    <a:pt x="299375" y="1191978"/>
                    <a:pt x="321884" y="1195353"/>
                  </a:cubicBezTo>
                  <a:cubicBezTo>
                    <a:pt x="344392" y="1198728"/>
                    <a:pt x="346627" y="1179594"/>
                    <a:pt x="350003" y="1193095"/>
                  </a:cubicBezTo>
                  <a:cubicBezTo>
                    <a:pt x="353378" y="1206596"/>
                    <a:pt x="324130" y="1217856"/>
                    <a:pt x="324130" y="1217856"/>
                  </a:cubicBezTo>
                  <a:cubicBezTo>
                    <a:pt x="312159" y="1218917"/>
                    <a:pt x="300137" y="1219289"/>
                    <a:pt x="288126" y="1218985"/>
                  </a:cubicBezTo>
                  <a:cubicBezTo>
                    <a:pt x="281353" y="1217856"/>
                    <a:pt x="272368" y="1212212"/>
                    <a:pt x="266746" y="1197605"/>
                  </a:cubicBezTo>
                  <a:cubicBezTo>
                    <a:pt x="261125" y="1182998"/>
                    <a:pt x="232989" y="1132347"/>
                    <a:pt x="232989" y="1132347"/>
                  </a:cubicBezTo>
                  <a:cubicBezTo>
                    <a:pt x="232989" y="1132347"/>
                    <a:pt x="186848" y="1148106"/>
                    <a:pt x="174470" y="1160466"/>
                  </a:cubicBezTo>
                  <a:cubicBezTo>
                    <a:pt x="162093" y="1172827"/>
                    <a:pt x="204853" y="1204361"/>
                    <a:pt x="213855" y="1224612"/>
                  </a:cubicBezTo>
                  <a:cubicBezTo>
                    <a:pt x="216395" y="1229302"/>
                    <a:pt x="217225" y="1234732"/>
                    <a:pt x="216214" y="1239969"/>
                  </a:cubicBezTo>
                  <a:lnTo>
                    <a:pt x="220995" y="1244558"/>
                  </a:lnTo>
                  <a:lnTo>
                    <a:pt x="247076" y="1252189"/>
                  </a:lnTo>
                  <a:lnTo>
                    <a:pt x="257236" y="1262348"/>
                  </a:lnTo>
                  <a:lnTo>
                    <a:pt x="264201" y="1275065"/>
                  </a:lnTo>
                  <a:cubicBezTo>
                    <a:pt x="264201" y="1275065"/>
                    <a:pt x="276962" y="1296698"/>
                    <a:pt x="273796" y="1308794"/>
                  </a:cubicBezTo>
                  <a:cubicBezTo>
                    <a:pt x="270629" y="1320889"/>
                    <a:pt x="263636" y="1316425"/>
                    <a:pt x="264251" y="1321510"/>
                  </a:cubicBezTo>
                  <a:cubicBezTo>
                    <a:pt x="264867" y="1326595"/>
                    <a:pt x="280151" y="1332330"/>
                    <a:pt x="280151" y="1332330"/>
                  </a:cubicBezTo>
                  <a:lnTo>
                    <a:pt x="298602" y="1359049"/>
                  </a:lnTo>
                  <a:cubicBezTo>
                    <a:pt x="298602" y="1359049"/>
                    <a:pt x="316414" y="1391486"/>
                    <a:pt x="318966" y="1404202"/>
                  </a:cubicBezTo>
                  <a:cubicBezTo>
                    <a:pt x="321517" y="1416918"/>
                    <a:pt x="356499" y="1423928"/>
                    <a:pt x="364768" y="1423290"/>
                  </a:cubicBezTo>
                  <a:cubicBezTo>
                    <a:pt x="373036" y="1422653"/>
                    <a:pt x="401031" y="1430284"/>
                    <a:pt x="409921" y="1431559"/>
                  </a:cubicBezTo>
                  <a:cubicBezTo>
                    <a:pt x="418810" y="1432835"/>
                    <a:pt x="450643" y="1434742"/>
                    <a:pt x="458912" y="1431559"/>
                  </a:cubicBezTo>
                  <a:cubicBezTo>
                    <a:pt x="467180" y="1428376"/>
                    <a:pt x="500255" y="1419469"/>
                    <a:pt x="501530" y="1416320"/>
                  </a:cubicBezTo>
                  <a:cubicBezTo>
                    <a:pt x="502806" y="1413171"/>
                    <a:pt x="500255" y="1383229"/>
                    <a:pt x="506610" y="1372426"/>
                  </a:cubicBezTo>
                  <a:cubicBezTo>
                    <a:pt x="512965" y="1361623"/>
                    <a:pt x="534605" y="1369237"/>
                    <a:pt x="543511" y="1365416"/>
                  </a:cubicBezTo>
                  <a:cubicBezTo>
                    <a:pt x="552418" y="1361595"/>
                    <a:pt x="558790" y="1346327"/>
                    <a:pt x="561962" y="1341885"/>
                  </a:cubicBezTo>
                  <a:cubicBezTo>
                    <a:pt x="565134" y="1337443"/>
                    <a:pt x="599495" y="1315804"/>
                    <a:pt x="609040" y="1311345"/>
                  </a:cubicBezTo>
                  <a:cubicBezTo>
                    <a:pt x="618584" y="1306886"/>
                    <a:pt x="656117" y="1272547"/>
                    <a:pt x="656117" y="1272547"/>
                  </a:cubicBezTo>
                  <a:lnTo>
                    <a:pt x="652928" y="1185385"/>
                  </a:lnTo>
                  <a:lnTo>
                    <a:pt x="667445" y="1093871"/>
                  </a:lnTo>
                  <a:lnTo>
                    <a:pt x="698431" y="1084485"/>
                  </a:lnTo>
                  <a:lnTo>
                    <a:pt x="704075" y="1068524"/>
                  </a:lnTo>
                  <a:lnTo>
                    <a:pt x="682487" y="1045992"/>
                  </a:ln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57" name="Google Shape;364;p55">
              <a:extLst>
                <a:ext uri="{FF2B5EF4-FFF2-40B4-BE49-F238E27FC236}">
                  <a16:creationId xmlns:a16="http://schemas.microsoft.com/office/drawing/2014/main" id="{A83B7E77-27FF-039E-8E67-93925FD9A984}"/>
                </a:ext>
              </a:extLst>
            </p:cNvPr>
            <p:cNvSpPr/>
            <p:nvPr/>
          </p:nvSpPr>
          <p:spPr>
            <a:xfrm>
              <a:off x="6332048" y="1365768"/>
              <a:ext cx="508346" cy="674012"/>
            </a:xfrm>
            <a:custGeom>
              <a:avLst/>
              <a:gdLst/>
              <a:ahLst/>
              <a:cxnLst/>
              <a:rect l="l" t="t" r="r" b="b"/>
              <a:pathLst>
                <a:path w="785091" h="872507" extrusionOk="0">
                  <a:moveTo>
                    <a:pt x="674475" y="774989"/>
                  </a:moveTo>
                  <a:cubicBezTo>
                    <a:pt x="674475" y="774989"/>
                    <a:pt x="626601" y="775705"/>
                    <a:pt x="622374" y="764440"/>
                  </a:cubicBezTo>
                  <a:cubicBezTo>
                    <a:pt x="618147" y="753174"/>
                    <a:pt x="630118" y="745430"/>
                    <a:pt x="630840" y="736270"/>
                  </a:cubicBezTo>
                  <a:cubicBezTo>
                    <a:pt x="631563" y="727110"/>
                    <a:pt x="610431" y="715861"/>
                    <a:pt x="585783" y="682086"/>
                  </a:cubicBezTo>
                  <a:cubicBezTo>
                    <a:pt x="561135" y="648312"/>
                    <a:pt x="547070" y="565908"/>
                    <a:pt x="547070" y="565908"/>
                  </a:cubicBezTo>
                  <a:cubicBezTo>
                    <a:pt x="547070" y="565908"/>
                    <a:pt x="542132" y="534938"/>
                    <a:pt x="535105" y="520851"/>
                  </a:cubicBezTo>
                  <a:cubicBezTo>
                    <a:pt x="528078" y="506763"/>
                    <a:pt x="504118" y="458906"/>
                    <a:pt x="495675" y="444824"/>
                  </a:cubicBezTo>
                  <a:cubicBezTo>
                    <a:pt x="487231" y="430742"/>
                    <a:pt x="497074" y="394129"/>
                    <a:pt x="491453" y="372303"/>
                  </a:cubicBezTo>
                  <a:cubicBezTo>
                    <a:pt x="485831" y="350477"/>
                    <a:pt x="471744" y="347672"/>
                    <a:pt x="469627" y="340628"/>
                  </a:cubicBezTo>
                  <a:cubicBezTo>
                    <a:pt x="467511" y="333585"/>
                    <a:pt x="461883" y="191375"/>
                    <a:pt x="461883" y="178693"/>
                  </a:cubicBezTo>
                  <a:cubicBezTo>
                    <a:pt x="461883" y="166011"/>
                    <a:pt x="430914" y="135758"/>
                    <a:pt x="430914" y="135758"/>
                  </a:cubicBezTo>
                  <a:lnTo>
                    <a:pt x="391484" y="116032"/>
                  </a:lnTo>
                  <a:cubicBezTo>
                    <a:pt x="391484" y="116032"/>
                    <a:pt x="354871" y="80841"/>
                    <a:pt x="334479" y="55487"/>
                  </a:cubicBezTo>
                  <a:cubicBezTo>
                    <a:pt x="314086" y="30134"/>
                    <a:pt x="295049" y="4809"/>
                    <a:pt x="295049" y="4809"/>
                  </a:cubicBezTo>
                  <a:lnTo>
                    <a:pt x="291702" y="158"/>
                  </a:lnTo>
                  <a:cubicBezTo>
                    <a:pt x="277140" y="14878"/>
                    <a:pt x="258661" y="34062"/>
                    <a:pt x="244494" y="50520"/>
                  </a:cubicBezTo>
                  <a:cubicBezTo>
                    <a:pt x="217171" y="82291"/>
                    <a:pt x="203857" y="92631"/>
                    <a:pt x="194262" y="104450"/>
                  </a:cubicBezTo>
                  <a:cubicBezTo>
                    <a:pt x="184667" y="116269"/>
                    <a:pt x="163975" y="105201"/>
                    <a:pt x="160278" y="117753"/>
                  </a:cubicBezTo>
                  <a:cubicBezTo>
                    <a:pt x="156582" y="130306"/>
                    <a:pt x="211262" y="193847"/>
                    <a:pt x="217171" y="216006"/>
                  </a:cubicBezTo>
                  <a:cubicBezTo>
                    <a:pt x="223081" y="238165"/>
                    <a:pt x="225299" y="238916"/>
                    <a:pt x="192049" y="249256"/>
                  </a:cubicBezTo>
                  <a:cubicBezTo>
                    <a:pt x="158800" y="259596"/>
                    <a:pt x="172859" y="268446"/>
                    <a:pt x="155103" y="286936"/>
                  </a:cubicBezTo>
                  <a:cubicBezTo>
                    <a:pt x="137346" y="305426"/>
                    <a:pt x="143278" y="286936"/>
                    <a:pt x="121870" y="286936"/>
                  </a:cubicBezTo>
                  <a:cubicBezTo>
                    <a:pt x="100462" y="286936"/>
                    <a:pt x="88621" y="309845"/>
                    <a:pt x="59068" y="332743"/>
                  </a:cubicBezTo>
                  <a:cubicBezTo>
                    <a:pt x="29515" y="355642"/>
                    <a:pt x="41334" y="368211"/>
                    <a:pt x="39878" y="376333"/>
                  </a:cubicBezTo>
                  <a:cubicBezTo>
                    <a:pt x="38422" y="384455"/>
                    <a:pt x="22946" y="395523"/>
                    <a:pt x="81" y="405056"/>
                  </a:cubicBezTo>
                  <a:lnTo>
                    <a:pt x="38348" y="439440"/>
                  </a:lnTo>
                  <a:lnTo>
                    <a:pt x="56974" y="452060"/>
                  </a:lnTo>
                  <a:cubicBezTo>
                    <a:pt x="56974" y="452060"/>
                    <a:pt x="76074" y="477199"/>
                    <a:pt x="81193" y="477679"/>
                  </a:cubicBezTo>
                  <a:cubicBezTo>
                    <a:pt x="86312" y="478159"/>
                    <a:pt x="84461" y="492111"/>
                    <a:pt x="84461" y="492111"/>
                  </a:cubicBezTo>
                  <a:cubicBezTo>
                    <a:pt x="84461" y="492111"/>
                    <a:pt x="63013" y="494899"/>
                    <a:pt x="60705" y="521460"/>
                  </a:cubicBezTo>
                  <a:cubicBezTo>
                    <a:pt x="58396" y="548022"/>
                    <a:pt x="56980" y="635996"/>
                    <a:pt x="63527" y="639247"/>
                  </a:cubicBezTo>
                  <a:cubicBezTo>
                    <a:pt x="70074" y="642499"/>
                    <a:pt x="94722" y="649971"/>
                    <a:pt x="94722" y="649971"/>
                  </a:cubicBezTo>
                  <a:cubicBezTo>
                    <a:pt x="94722" y="649971"/>
                    <a:pt x="120787" y="628524"/>
                    <a:pt x="125437" y="628524"/>
                  </a:cubicBezTo>
                  <a:cubicBezTo>
                    <a:pt x="130088" y="628524"/>
                    <a:pt x="157112" y="652280"/>
                    <a:pt x="157112" y="652280"/>
                  </a:cubicBezTo>
                  <a:lnTo>
                    <a:pt x="165956" y="702563"/>
                  </a:lnTo>
                  <a:lnTo>
                    <a:pt x="156638" y="719326"/>
                  </a:lnTo>
                  <a:lnTo>
                    <a:pt x="155712" y="740277"/>
                  </a:lnTo>
                  <a:lnTo>
                    <a:pt x="170144" y="755652"/>
                  </a:lnTo>
                  <a:lnTo>
                    <a:pt x="166876" y="773335"/>
                  </a:lnTo>
                  <a:lnTo>
                    <a:pt x="187365" y="801262"/>
                  </a:lnTo>
                  <a:lnTo>
                    <a:pt x="217171" y="817562"/>
                  </a:lnTo>
                  <a:lnTo>
                    <a:pt x="238122" y="842718"/>
                  </a:lnTo>
                  <a:lnTo>
                    <a:pt x="221969" y="869657"/>
                  </a:lnTo>
                  <a:lnTo>
                    <a:pt x="230175" y="872666"/>
                  </a:lnTo>
                  <a:lnTo>
                    <a:pt x="242316" y="866677"/>
                  </a:lnTo>
                  <a:lnTo>
                    <a:pt x="279900" y="857647"/>
                  </a:lnTo>
                  <a:cubicBezTo>
                    <a:pt x="279900" y="857647"/>
                    <a:pt x="303509" y="870521"/>
                    <a:pt x="318551" y="865548"/>
                  </a:cubicBezTo>
                  <a:cubicBezTo>
                    <a:pt x="329675" y="861242"/>
                    <a:pt x="340151" y="855417"/>
                    <a:pt x="349684" y="848244"/>
                  </a:cubicBezTo>
                  <a:lnTo>
                    <a:pt x="406594" y="825103"/>
                  </a:lnTo>
                  <a:lnTo>
                    <a:pt x="435576" y="830820"/>
                  </a:lnTo>
                  <a:cubicBezTo>
                    <a:pt x="435576" y="830820"/>
                    <a:pt x="457052" y="838338"/>
                    <a:pt x="458153" y="848249"/>
                  </a:cubicBezTo>
                  <a:cubicBezTo>
                    <a:pt x="459253" y="858160"/>
                    <a:pt x="507544" y="865554"/>
                    <a:pt x="507544" y="865554"/>
                  </a:cubicBezTo>
                  <a:lnTo>
                    <a:pt x="503244" y="848249"/>
                  </a:lnTo>
                  <a:lnTo>
                    <a:pt x="554786" y="848249"/>
                  </a:lnTo>
                  <a:lnTo>
                    <a:pt x="554786" y="859803"/>
                  </a:lnTo>
                  <a:cubicBezTo>
                    <a:pt x="554786" y="865170"/>
                    <a:pt x="578412" y="866254"/>
                    <a:pt x="582696" y="865170"/>
                  </a:cubicBezTo>
                  <a:cubicBezTo>
                    <a:pt x="586980" y="864087"/>
                    <a:pt x="608473" y="841561"/>
                    <a:pt x="608473" y="841561"/>
                  </a:cubicBezTo>
                  <a:lnTo>
                    <a:pt x="761993" y="841561"/>
                  </a:lnTo>
                  <a:lnTo>
                    <a:pt x="785173" y="806460"/>
                  </a:lnTo>
                  <a:cubicBezTo>
                    <a:pt x="755541" y="792638"/>
                    <a:pt x="674475" y="774989"/>
                    <a:pt x="674475" y="774989"/>
                  </a:cubicBezTo>
                  <a:close/>
                </a:path>
              </a:pathLst>
            </a:custGeom>
            <a:solidFill>
              <a:srgbClr val="DD7E6B"/>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58" name="Google Shape;365;p55">
              <a:extLst>
                <a:ext uri="{FF2B5EF4-FFF2-40B4-BE49-F238E27FC236}">
                  <a16:creationId xmlns:a16="http://schemas.microsoft.com/office/drawing/2014/main" id="{490D13A2-1C98-7D33-A277-3A086C561756}"/>
                </a:ext>
              </a:extLst>
            </p:cNvPr>
            <p:cNvSpPr/>
            <p:nvPr/>
          </p:nvSpPr>
          <p:spPr>
            <a:xfrm>
              <a:off x="6372872" y="1988197"/>
              <a:ext cx="716342" cy="633155"/>
            </a:xfrm>
            <a:custGeom>
              <a:avLst/>
              <a:gdLst/>
              <a:ahLst/>
              <a:cxnLst/>
              <a:rect l="l" t="t" r="r" b="b"/>
              <a:pathLst>
                <a:path w="1106319" h="819618" extrusionOk="0">
                  <a:moveTo>
                    <a:pt x="1106269" y="591889"/>
                  </a:moveTo>
                  <a:cubicBezTo>
                    <a:pt x="1105569" y="582029"/>
                    <a:pt x="1049946" y="509519"/>
                    <a:pt x="1028120" y="483472"/>
                  </a:cubicBezTo>
                  <a:cubicBezTo>
                    <a:pt x="1006294" y="457424"/>
                    <a:pt x="967575" y="394063"/>
                    <a:pt x="957715" y="344784"/>
                  </a:cubicBezTo>
                  <a:cubicBezTo>
                    <a:pt x="947855" y="295505"/>
                    <a:pt x="985168" y="303949"/>
                    <a:pt x="985168" y="303949"/>
                  </a:cubicBezTo>
                  <a:cubicBezTo>
                    <a:pt x="993245" y="299293"/>
                    <a:pt x="1001006" y="294111"/>
                    <a:pt x="1008411" y="288445"/>
                  </a:cubicBezTo>
                  <a:cubicBezTo>
                    <a:pt x="1012633" y="284223"/>
                    <a:pt x="976725" y="276479"/>
                    <a:pt x="976725" y="276479"/>
                  </a:cubicBezTo>
                  <a:lnTo>
                    <a:pt x="940111" y="249732"/>
                  </a:lnTo>
                  <a:lnTo>
                    <a:pt x="934467" y="221562"/>
                  </a:lnTo>
                  <a:cubicBezTo>
                    <a:pt x="934467" y="221562"/>
                    <a:pt x="919679" y="218740"/>
                    <a:pt x="913341" y="209596"/>
                  </a:cubicBezTo>
                  <a:cubicBezTo>
                    <a:pt x="887209" y="178170"/>
                    <a:pt x="865857" y="143058"/>
                    <a:pt x="849980" y="105400"/>
                  </a:cubicBezTo>
                  <a:cubicBezTo>
                    <a:pt x="822527" y="41339"/>
                    <a:pt x="749340" y="18063"/>
                    <a:pt x="728897" y="4026"/>
                  </a:cubicBezTo>
                  <a:cubicBezTo>
                    <a:pt x="726667" y="2587"/>
                    <a:pt x="724331" y="1323"/>
                    <a:pt x="721904" y="250"/>
                  </a:cubicBezTo>
                  <a:lnTo>
                    <a:pt x="698723" y="35351"/>
                  </a:lnTo>
                  <a:lnTo>
                    <a:pt x="545203" y="35351"/>
                  </a:lnTo>
                  <a:cubicBezTo>
                    <a:pt x="545203" y="35351"/>
                    <a:pt x="523727" y="57894"/>
                    <a:pt x="519427" y="58960"/>
                  </a:cubicBezTo>
                  <a:cubicBezTo>
                    <a:pt x="515126" y="60027"/>
                    <a:pt x="491516" y="58960"/>
                    <a:pt x="491516" y="53593"/>
                  </a:cubicBezTo>
                  <a:lnTo>
                    <a:pt x="491516" y="42039"/>
                  </a:lnTo>
                  <a:lnTo>
                    <a:pt x="439974" y="42039"/>
                  </a:lnTo>
                  <a:lnTo>
                    <a:pt x="444275" y="59344"/>
                  </a:lnTo>
                  <a:cubicBezTo>
                    <a:pt x="444275" y="59344"/>
                    <a:pt x="395950" y="51967"/>
                    <a:pt x="394883" y="42039"/>
                  </a:cubicBezTo>
                  <a:cubicBezTo>
                    <a:pt x="393817" y="32111"/>
                    <a:pt x="372307" y="24610"/>
                    <a:pt x="372307" y="24610"/>
                  </a:cubicBezTo>
                  <a:lnTo>
                    <a:pt x="343324" y="18893"/>
                  </a:lnTo>
                  <a:lnTo>
                    <a:pt x="286415" y="42034"/>
                  </a:lnTo>
                  <a:cubicBezTo>
                    <a:pt x="276882" y="49207"/>
                    <a:pt x="266406" y="55032"/>
                    <a:pt x="255281" y="59338"/>
                  </a:cubicBezTo>
                  <a:cubicBezTo>
                    <a:pt x="240240" y="64328"/>
                    <a:pt x="216631" y="51437"/>
                    <a:pt x="216631" y="51437"/>
                  </a:cubicBezTo>
                  <a:lnTo>
                    <a:pt x="179046" y="60467"/>
                  </a:lnTo>
                  <a:lnTo>
                    <a:pt x="166906" y="66456"/>
                  </a:lnTo>
                  <a:lnTo>
                    <a:pt x="158699" y="63447"/>
                  </a:lnTo>
                  <a:lnTo>
                    <a:pt x="157204" y="65965"/>
                  </a:lnTo>
                  <a:lnTo>
                    <a:pt x="124349" y="72992"/>
                  </a:lnTo>
                  <a:cubicBezTo>
                    <a:pt x="124349" y="72992"/>
                    <a:pt x="95722" y="92718"/>
                    <a:pt x="98539" y="109114"/>
                  </a:cubicBezTo>
                  <a:cubicBezTo>
                    <a:pt x="101355" y="125510"/>
                    <a:pt x="104640" y="123659"/>
                    <a:pt x="104640" y="123659"/>
                  </a:cubicBezTo>
                  <a:lnTo>
                    <a:pt x="89615" y="141026"/>
                  </a:lnTo>
                  <a:cubicBezTo>
                    <a:pt x="89615" y="141026"/>
                    <a:pt x="99001" y="151349"/>
                    <a:pt x="100903" y="153229"/>
                  </a:cubicBezTo>
                  <a:cubicBezTo>
                    <a:pt x="104448" y="162107"/>
                    <a:pt x="107428" y="171199"/>
                    <a:pt x="109827" y="180456"/>
                  </a:cubicBezTo>
                  <a:lnTo>
                    <a:pt x="104183" y="203924"/>
                  </a:lnTo>
                  <a:cubicBezTo>
                    <a:pt x="104183" y="203924"/>
                    <a:pt x="63827" y="206746"/>
                    <a:pt x="53504" y="213767"/>
                  </a:cubicBezTo>
                  <a:cubicBezTo>
                    <a:pt x="43181" y="220788"/>
                    <a:pt x="28619" y="249438"/>
                    <a:pt x="28619" y="249438"/>
                  </a:cubicBezTo>
                  <a:cubicBezTo>
                    <a:pt x="28619" y="249438"/>
                    <a:pt x="-13616" y="251780"/>
                    <a:pt x="4688" y="281830"/>
                  </a:cubicBezTo>
                  <a:cubicBezTo>
                    <a:pt x="22992" y="311879"/>
                    <a:pt x="51625" y="325944"/>
                    <a:pt x="53024" y="328287"/>
                  </a:cubicBezTo>
                  <a:cubicBezTo>
                    <a:pt x="54424" y="330629"/>
                    <a:pt x="49638" y="337684"/>
                    <a:pt x="49638" y="337684"/>
                  </a:cubicBezTo>
                  <a:lnTo>
                    <a:pt x="85901" y="340026"/>
                  </a:lnTo>
                  <a:lnTo>
                    <a:pt x="100926" y="373818"/>
                  </a:lnTo>
                  <a:cubicBezTo>
                    <a:pt x="105255" y="376741"/>
                    <a:pt x="110013" y="378954"/>
                    <a:pt x="115036" y="380382"/>
                  </a:cubicBezTo>
                  <a:cubicBezTo>
                    <a:pt x="119721" y="380862"/>
                    <a:pt x="150233" y="380382"/>
                    <a:pt x="150233" y="380382"/>
                  </a:cubicBezTo>
                  <a:lnTo>
                    <a:pt x="182145" y="434836"/>
                  </a:lnTo>
                  <a:lnTo>
                    <a:pt x="201871" y="452203"/>
                  </a:lnTo>
                  <a:lnTo>
                    <a:pt x="206093" y="466274"/>
                  </a:lnTo>
                  <a:lnTo>
                    <a:pt x="179803" y="484578"/>
                  </a:lnTo>
                  <a:lnTo>
                    <a:pt x="166979" y="521665"/>
                  </a:lnTo>
                  <a:lnTo>
                    <a:pt x="153998" y="549355"/>
                  </a:lnTo>
                  <a:lnTo>
                    <a:pt x="171365" y="568602"/>
                  </a:lnTo>
                  <a:lnTo>
                    <a:pt x="184030" y="576566"/>
                  </a:lnTo>
                  <a:lnTo>
                    <a:pt x="206099" y="574703"/>
                  </a:lnTo>
                  <a:lnTo>
                    <a:pt x="212200" y="601913"/>
                  </a:lnTo>
                  <a:lnTo>
                    <a:pt x="248322" y="644628"/>
                  </a:lnTo>
                  <a:lnTo>
                    <a:pt x="267998" y="665167"/>
                  </a:lnTo>
                  <a:lnTo>
                    <a:pt x="286798" y="670202"/>
                  </a:lnTo>
                  <a:lnTo>
                    <a:pt x="309296" y="690103"/>
                  </a:lnTo>
                  <a:lnTo>
                    <a:pt x="330072" y="733376"/>
                  </a:lnTo>
                  <a:lnTo>
                    <a:pt x="358637" y="763663"/>
                  </a:lnTo>
                  <a:lnTo>
                    <a:pt x="376929" y="787035"/>
                  </a:lnTo>
                  <a:lnTo>
                    <a:pt x="399314" y="813861"/>
                  </a:lnTo>
                  <a:cubicBezTo>
                    <a:pt x="399314" y="813861"/>
                    <a:pt x="428742" y="825968"/>
                    <a:pt x="445184" y="813861"/>
                  </a:cubicBezTo>
                  <a:cubicBezTo>
                    <a:pt x="456427" y="806507"/>
                    <a:pt x="469939" y="803437"/>
                    <a:pt x="483259" y="805209"/>
                  </a:cubicBezTo>
                  <a:lnTo>
                    <a:pt x="510091" y="811265"/>
                  </a:lnTo>
                  <a:cubicBezTo>
                    <a:pt x="518258" y="814505"/>
                    <a:pt x="526645" y="817175"/>
                    <a:pt x="535185" y="819246"/>
                  </a:cubicBezTo>
                  <a:cubicBezTo>
                    <a:pt x="542951" y="820076"/>
                    <a:pt x="550791" y="820076"/>
                    <a:pt x="558557" y="819246"/>
                  </a:cubicBezTo>
                  <a:lnTo>
                    <a:pt x="580191" y="806931"/>
                  </a:lnTo>
                  <a:cubicBezTo>
                    <a:pt x="580191" y="806931"/>
                    <a:pt x="565488" y="763657"/>
                    <a:pt x="595774" y="752414"/>
                  </a:cubicBezTo>
                  <a:cubicBezTo>
                    <a:pt x="626061" y="741171"/>
                    <a:pt x="639906" y="736847"/>
                    <a:pt x="639906" y="736847"/>
                  </a:cubicBezTo>
                  <a:cubicBezTo>
                    <a:pt x="639906" y="736847"/>
                    <a:pt x="660682" y="687507"/>
                    <a:pt x="667613" y="690103"/>
                  </a:cubicBezTo>
                  <a:cubicBezTo>
                    <a:pt x="674544" y="692699"/>
                    <a:pt x="677998" y="717793"/>
                    <a:pt x="694445" y="717793"/>
                  </a:cubicBezTo>
                  <a:cubicBezTo>
                    <a:pt x="710892" y="717793"/>
                    <a:pt x="741173" y="707408"/>
                    <a:pt x="742036" y="699613"/>
                  </a:cubicBezTo>
                  <a:cubicBezTo>
                    <a:pt x="742900" y="691819"/>
                    <a:pt x="735122" y="682308"/>
                    <a:pt x="753324" y="681450"/>
                  </a:cubicBezTo>
                  <a:cubicBezTo>
                    <a:pt x="771527" y="680592"/>
                    <a:pt x="794860" y="683144"/>
                    <a:pt x="793121" y="698755"/>
                  </a:cubicBezTo>
                  <a:cubicBezTo>
                    <a:pt x="791383" y="714367"/>
                    <a:pt x="806103" y="721270"/>
                    <a:pt x="828617" y="711737"/>
                  </a:cubicBezTo>
                  <a:cubicBezTo>
                    <a:pt x="851132" y="702204"/>
                    <a:pt x="865817" y="684047"/>
                    <a:pt x="873612" y="679712"/>
                  </a:cubicBezTo>
                  <a:cubicBezTo>
                    <a:pt x="878861" y="676890"/>
                    <a:pt x="884370" y="674570"/>
                    <a:pt x="890053" y="672781"/>
                  </a:cubicBezTo>
                  <a:cubicBezTo>
                    <a:pt x="890053" y="672781"/>
                    <a:pt x="848518" y="662390"/>
                    <a:pt x="855449" y="653743"/>
                  </a:cubicBezTo>
                  <a:cubicBezTo>
                    <a:pt x="862380" y="645097"/>
                    <a:pt x="880543" y="650284"/>
                    <a:pt x="890053" y="646829"/>
                  </a:cubicBezTo>
                  <a:cubicBezTo>
                    <a:pt x="899564" y="643375"/>
                    <a:pt x="910829" y="658078"/>
                    <a:pt x="922078" y="646829"/>
                  </a:cubicBezTo>
                  <a:cubicBezTo>
                    <a:pt x="933327" y="635581"/>
                    <a:pt x="927271" y="616543"/>
                    <a:pt x="939394" y="626053"/>
                  </a:cubicBezTo>
                  <a:cubicBezTo>
                    <a:pt x="951518" y="635564"/>
                    <a:pt x="958432" y="641637"/>
                    <a:pt x="963625" y="652016"/>
                  </a:cubicBezTo>
                  <a:cubicBezTo>
                    <a:pt x="968817" y="662396"/>
                    <a:pt x="957568" y="684899"/>
                    <a:pt x="963625" y="695290"/>
                  </a:cubicBezTo>
                  <a:cubicBezTo>
                    <a:pt x="969681" y="705681"/>
                    <a:pt x="973135" y="716083"/>
                    <a:pt x="980929" y="721687"/>
                  </a:cubicBezTo>
                  <a:cubicBezTo>
                    <a:pt x="986410" y="726553"/>
                    <a:pt x="993521" y="729172"/>
                    <a:pt x="1000848" y="729025"/>
                  </a:cubicBezTo>
                  <a:cubicBezTo>
                    <a:pt x="1007649" y="727061"/>
                    <a:pt x="1014303" y="724611"/>
                    <a:pt x="1020749" y="721687"/>
                  </a:cubicBezTo>
                  <a:cubicBezTo>
                    <a:pt x="1020749" y="721687"/>
                    <a:pt x="1007767" y="697011"/>
                    <a:pt x="1024203" y="683161"/>
                  </a:cubicBezTo>
                  <a:cubicBezTo>
                    <a:pt x="1036439" y="672866"/>
                    <a:pt x="1049601" y="675468"/>
                    <a:pt x="1056273" y="663259"/>
                  </a:cubicBezTo>
                  <a:cubicBezTo>
                    <a:pt x="1027866" y="636941"/>
                    <a:pt x="956428" y="582723"/>
                    <a:pt x="950039" y="576340"/>
                  </a:cubicBezTo>
                  <a:cubicBezTo>
                    <a:pt x="940613" y="568066"/>
                    <a:pt x="930742" y="560311"/>
                    <a:pt x="920470" y="553109"/>
                  </a:cubicBezTo>
                  <a:lnTo>
                    <a:pt x="887378" y="555931"/>
                  </a:lnTo>
                  <a:lnTo>
                    <a:pt x="843726" y="561575"/>
                  </a:lnTo>
                  <a:lnTo>
                    <a:pt x="821918" y="553109"/>
                  </a:lnTo>
                  <a:lnTo>
                    <a:pt x="752213" y="558753"/>
                  </a:lnTo>
                  <a:cubicBezTo>
                    <a:pt x="756705" y="551647"/>
                    <a:pt x="761644" y="544829"/>
                    <a:pt x="767000" y="538344"/>
                  </a:cubicBezTo>
                  <a:cubicBezTo>
                    <a:pt x="769822" y="536227"/>
                    <a:pt x="809935" y="532005"/>
                    <a:pt x="809935" y="532005"/>
                  </a:cubicBezTo>
                  <a:lnTo>
                    <a:pt x="826139" y="541149"/>
                  </a:lnTo>
                  <a:cubicBezTo>
                    <a:pt x="826139" y="541149"/>
                    <a:pt x="871896" y="536227"/>
                    <a:pt x="873296" y="533405"/>
                  </a:cubicBezTo>
                  <a:cubicBezTo>
                    <a:pt x="874696" y="530583"/>
                    <a:pt x="907804" y="528484"/>
                    <a:pt x="946523" y="529183"/>
                  </a:cubicBezTo>
                  <a:cubicBezTo>
                    <a:pt x="985242" y="529883"/>
                    <a:pt x="976092" y="561575"/>
                    <a:pt x="981014" y="578462"/>
                  </a:cubicBezTo>
                  <a:cubicBezTo>
                    <a:pt x="985936" y="595349"/>
                    <a:pt x="1026071" y="598188"/>
                    <a:pt x="1029593" y="600988"/>
                  </a:cubicBezTo>
                  <a:cubicBezTo>
                    <a:pt x="1033115" y="603787"/>
                    <a:pt x="1049319" y="591844"/>
                    <a:pt x="1049319" y="591844"/>
                  </a:cubicBezTo>
                  <a:cubicBezTo>
                    <a:pt x="1053355" y="594113"/>
                    <a:pt x="1057599" y="596004"/>
                    <a:pt x="1061985" y="597488"/>
                  </a:cubicBezTo>
                  <a:cubicBezTo>
                    <a:pt x="1064101" y="597488"/>
                    <a:pt x="1096476" y="603827"/>
                    <a:pt x="1096476" y="603827"/>
                  </a:cubicBezTo>
                  <a:cubicBezTo>
                    <a:pt x="1096476" y="603827"/>
                    <a:pt x="1099298" y="630574"/>
                    <a:pt x="1102120" y="627058"/>
                  </a:cubicBezTo>
                  <a:cubicBezTo>
                    <a:pt x="1104942" y="623542"/>
                    <a:pt x="1106968" y="601733"/>
                    <a:pt x="1106269" y="591889"/>
                  </a:cubicBezTo>
                  <a:close/>
                </a:path>
              </a:pathLst>
            </a:custGeom>
            <a:solidFill>
              <a:srgbClr val="DD7E6B"/>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a:p>
          </p:txBody>
        </p:sp>
        <p:sp>
          <p:nvSpPr>
            <p:cNvPr id="59" name="Google Shape;366;p55">
              <a:extLst>
                <a:ext uri="{FF2B5EF4-FFF2-40B4-BE49-F238E27FC236}">
                  <a16:creationId xmlns:a16="http://schemas.microsoft.com/office/drawing/2014/main" id="{7E891E92-2490-45D7-B5AE-C5ABE743281E}"/>
                </a:ext>
              </a:extLst>
            </p:cNvPr>
            <p:cNvSpPr/>
            <p:nvPr/>
          </p:nvSpPr>
          <p:spPr>
            <a:xfrm>
              <a:off x="6514202" y="2469371"/>
              <a:ext cx="627086" cy="813331"/>
            </a:xfrm>
            <a:custGeom>
              <a:avLst/>
              <a:gdLst/>
              <a:ahLst/>
              <a:cxnLst/>
              <a:rect l="l" t="t" r="r" b="b"/>
              <a:pathLst>
                <a:path w="968473" h="1052856" extrusionOk="0">
                  <a:moveTo>
                    <a:pt x="805552" y="60012"/>
                  </a:moveTo>
                  <a:cubicBezTo>
                    <a:pt x="789111" y="73857"/>
                    <a:pt x="802098" y="98533"/>
                    <a:pt x="802098" y="98533"/>
                  </a:cubicBezTo>
                  <a:cubicBezTo>
                    <a:pt x="795653" y="101457"/>
                    <a:pt x="788998" y="103906"/>
                    <a:pt x="782197" y="105871"/>
                  </a:cubicBezTo>
                  <a:cubicBezTo>
                    <a:pt x="774871" y="106017"/>
                    <a:pt x="767759" y="103399"/>
                    <a:pt x="762279" y="98533"/>
                  </a:cubicBezTo>
                  <a:cubicBezTo>
                    <a:pt x="754490" y="92923"/>
                    <a:pt x="751030" y="82521"/>
                    <a:pt x="744974" y="72136"/>
                  </a:cubicBezTo>
                  <a:cubicBezTo>
                    <a:pt x="738918" y="61751"/>
                    <a:pt x="750167" y="39236"/>
                    <a:pt x="744974" y="28862"/>
                  </a:cubicBezTo>
                  <a:cubicBezTo>
                    <a:pt x="739781" y="18488"/>
                    <a:pt x="732850" y="12404"/>
                    <a:pt x="720744" y="2899"/>
                  </a:cubicBezTo>
                  <a:cubicBezTo>
                    <a:pt x="708637" y="-6605"/>
                    <a:pt x="714688" y="12410"/>
                    <a:pt x="703428" y="23675"/>
                  </a:cubicBezTo>
                  <a:cubicBezTo>
                    <a:pt x="692168" y="34941"/>
                    <a:pt x="680930" y="20204"/>
                    <a:pt x="671403" y="23675"/>
                  </a:cubicBezTo>
                  <a:cubicBezTo>
                    <a:pt x="661876" y="27147"/>
                    <a:pt x="643713" y="21937"/>
                    <a:pt x="636799" y="30589"/>
                  </a:cubicBezTo>
                  <a:cubicBezTo>
                    <a:pt x="629885" y="39242"/>
                    <a:pt x="671403" y="49627"/>
                    <a:pt x="671403" y="49627"/>
                  </a:cubicBezTo>
                  <a:cubicBezTo>
                    <a:pt x="665719" y="51416"/>
                    <a:pt x="660211" y="53736"/>
                    <a:pt x="654961" y="56558"/>
                  </a:cubicBezTo>
                  <a:cubicBezTo>
                    <a:pt x="647173" y="60893"/>
                    <a:pt x="632464" y="79055"/>
                    <a:pt x="609967" y="88583"/>
                  </a:cubicBezTo>
                  <a:cubicBezTo>
                    <a:pt x="587469" y="98110"/>
                    <a:pt x="572749" y="91179"/>
                    <a:pt x="574471" y="75601"/>
                  </a:cubicBezTo>
                  <a:cubicBezTo>
                    <a:pt x="576192" y="60023"/>
                    <a:pt x="552837" y="57422"/>
                    <a:pt x="534674" y="58296"/>
                  </a:cubicBezTo>
                  <a:cubicBezTo>
                    <a:pt x="516511" y="59171"/>
                    <a:pt x="524289" y="68687"/>
                    <a:pt x="523386" y="76459"/>
                  </a:cubicBezTo>
                  <a:cubicBezTo>
                    <a:pt x="522483" y="84231"/>
                    <a:pt x="492242" y="94639"/>
                    <a:pt x="475795" y="94639"/>
                  </a:cubicBezTo>
                  <a:cubicBezTo>
                    <a:pt x="459348" y="94639"/>
                    <a:pt x="455876" y="69545"/>
                    <a:pt x="448962" y="66949"/>
                  </a:cubicBezTo>
                  <a:cubicBezTo>
                    <a:pt x="442048" y="64352"/>
                    <a:pt x="421255" y="113693"/>
                    <a:pt x="421255" y="113693"/>
                  </a:cubicBezTo>
                  <a:cubicBezTo>
                    <a:pt x="421255" y="113693"/>
                    <a:pt x="407410" y="118011"/>
                    <a:pt x="377124" y="129260"/>
                  </a:cubicBezTo>
                  <a:cubicBezTo>
                    <a:pt x="346838" y="140509"/>
                    <a:pt x="361540" y="183776"/>
                    <a:pt x="361540" y="183776"/>
                  </a:cubicBezTo>
                  <a:lnTo>
                    <a:pt x="339907" y="196092"/>
                  </a:lnTo>
                  <a:cubicBezTo>
                    <a:pt x="332140" y="196922"/>
                    <a:pt x="324301" y="196922"/>
                    <a:pt x="316534" y="196092"/>
                  </a:cubicBezTo>
                  <a:cubicBezTo>
                    <a:pt x="307995" y="194021"/>
                    <a:pt x="299608" y="191351"/>
                    <a:pt x="291441" y="188111"/>
                  </a:cubicBezTo>
                  <a:lnTo>
                    <a:pt x="264608" y="182055"/>
                  </a:lnTo>
                  <a:cubicBezTo>
                    <a:pt x="251288" y="180283"/>
                    <a:pt x="237776" y="183353"/>
                    <a:pt x="226533" y="190708"/>
                  </a:cubicBezTo>
                  <a:cubicBezTo>
                    <a:pt x="210092" y="202814"/>
                    <a:pt x="180663" y="190708"/>
                    <a:pt x="180663" y="190708"/>
                  </a:cubicBezTo>
                  <a:lnTo>
                    <a:pt x="158279" y="163881"/>
                  </a:lnTo>
                  <a:lnTo>
                    <a:pt x="139986" y="140509"/>
                  </a:lnTo>
                  <a:lnTo>
                    <a:pt x="111421" y="110222"/>
                  </a:lnTo>
                  <a:lnTo>
                    <a:pt x="90645" y="66949"/>
                  </a:lnTo>
                  <a:lnTo>
                    <a:pt x="68148" y="47048"/>
                  </a:lnTo>
                  <a:lnTo>
                    <a:pt x="49347" y="42013"/>
                  </a:lnTo>
                  <a:lnTo>
                    <a:pt x="51261" y="44006"/>
                  </a:lnTo>
                  <a:lnTo>
                    <a:pt x="45616" y="59967"/>
                  </a:lnTo>
                  <a:lnTo>
                    <a:pt x="14630" y="69353"/>
                  </a:lnTo>
                  <a:lnTo>
                    <a:pt x="114" y="160867"/>
                  </a:lnTo>
                  <a:lnTo>
                    <a:pt x="3235" y="246359"/>
                  </a:lnTo>
                  <a:cubicBezTo>
                    <a:pt x="16713" y="252793"/>
                    <a:pt x="27945" y="259171"/>
                    <a:pt x="30016" y="263291"/>
                  </a:cubicBezTo>
                  <a:cubicBezTo>
                    <a:pt x="35733" y="274748"/>
                    <a:pt x="70738" y="277915"/>
                    <a:pt x="77731" y="290648"/>
                  </a:cubicBezTo>
                  <a:cubicBezTo>
                    <a:pt x="84725" y="303381"/>
                    <a:pt x="88551" y="302726"/>
                    <a:pt x="87891" y="323085"/>
                  </a:cubicBezTo>
                  <a:cubicBezTo>
                    <a:pt x="87874" y="340802"/>
                    <a:pt x="92711" y="358191"/>
                    <a:pt x="101877" y="373351"/>
                  </a:cubicBezTo>
                  <a:cubicBezTo>
                    <a:pt x="106957" y="379707"/>
                    <a:pt x="94246" y="396244"/>
                    <a:pt x="94246" y="396244"/>
                  </a:cubicBezTo>
                  <a:cubicBezTo>
                    <a:pt x="94246" y="396244"/>
                    <a:pt x="85978" y="403237"/>
                    <a:pt x="66251" y="432507"/>
                  </a:cubicBezTo>
                  <a:cubicBezTo>
                    <a:pt x="46525" y="461778"/>
                    <a:pt x="59258" y="465582"/>
                    <a:pt x="59258" y="465582"/>
                  </a:cubicBezTo>
                  <a:cubicBezTo>
                    <a:pt x="59258" y="465582"/>
                    <a:pt x="89172" y="473867"/>
                    <a:pt x="90420" y="477039"/>
                  </a:cubicBezTo>
                  <a:cubicBezTo>
                    <a:pt x="91667" y="480211"/>
                    <a:pt x="124149" y="485946"/>
                    <a:pt x="148317" y="490405"/>
                  </a:cubicBezTo>
                  <a:cubicBezTo>
                    <a:pt x="172485" y="494863"/>
                    <a:pt x="156586" y="494214"/>
                    <a:pt x="158228" y="507580"/>
                  </a:cubicBezTo>
                  <a:cubicBezTo>
                    <a:pt x="159870" y="520945"/>
                    <a:pt x="133693" y="542573"/>
                    <a:pt x="133693" y="542573"/>
                  </a:cubicBezTo>
                  <a:cubicBezTo>
                    <a:pt x="133693" y="542573"/>
                    <a:pt x="124787" y="550842"/>
                    <a:pt x="127321" y="574389"/>
                  </a:cubicBezTo>
                  <a:cubicBezTo>
                    <a:pt x="129855" y="597936"/>
                    <a:pt x="176312" y="596012"/>
                    <a:pt x="176312" y="596012"/>
                  </a:cubicBezTo>
                  <a:cubicBezTo>
                    <a:pt x="176312" y="596012"/>
                    <a:pt x="189028" y="649445"/>
                    <a:pt x="188401" y="665350"/>
                  </a:cubicBezTo>
                  <a:cubicBezTo>
                    <a:pt x="187775" y="681255"/>
                    <a:pt x="269829" y="726431"/>
                    <a:pt x="269829" y="726431"/>
                  </a:cubicBezTo>
                  <a:cubicBezTo>
                    <a:pt x="269829" y="726431"/>
                    <a:pt x="306093" y="748685"/>
                    <a:pt x="312448" y="756344"/>
                  </a:cubicBezTo>
                  <a:cubicBezTo>
                    <a:pt x="318803" y="764003"/>
                    <a:pt x="335340" y="816138"/>
                    <a:pt x="335340" y="816138"/>
                  </a:cubicBezTo>
                  <a:cubicBezTo>
                    <a:pt x="335340" y="816138"/>
                    <a:pt x="323262" y="818689"/>
                    <a:pt x="319441" y="825682"/>
                  </a:cubicBezTo>
                  <a:cubicBezTo>
                    <a:pt x="315620" y="832676"/>
                    <a:pt x="319441" y="858119"/>
                    <a:pt x="319441" y="858119"/>
                  </a:cubicBezTo>
                  <a:lnTo>
                    <a:pt x="303541" y="896928"/>
                  </a:lnTo>
                  <a:cubicBezTo>
                    <a:pt x="303541" y="896928"/>
                    <a:pt x="282545" y="916654"/>
                    <a:pt x="279373" y="924923"/>
                  </a:cubicBezTo>
                  <a:cubicBezTo>
                    <a:pt x="276647" y="936042"/>
                    <a:pt x="274756" y="947347"/>
                    <a:pt x="273729" y="958748"/>
                  </a:cubicBezTo>
                  <a:lnTo>
                    <a:pt x="273729" y="958748"/>
                  </a:lnTo>
                  <a:cubicBezTo>
                    <a:pt x="279323" y="956310"/>
                    <a:pt x="285266" y="954831"/>
                    <a:pt x="288624" y="957619"/>
                  </a:cubicBezTo>
                  <a:cubicBezTo>
                    <a:pt x="295070" y="963371"/>
                    <a:pt x="301177" y="969478"/>
                    <a:pt x="306928" y="975923"/>
                  </a:cubicBezTo>
                  <a:lnTo>
                    <a:pt x="288624" y="1049195"/>
                  </a:lnTo>
                  <a:cubicBezTo>
                    <a:pt x="288624" y="1049195"/>
                    <a:pt x="329679" y="1054247"/>
                    <a:pt x="344834" y="1052971"/>
                  </a:cubicBezTo>
                  <a:cubicBezTo>
                    <a:pt x="359988" y="1051696"/>
                    <a:pt x="372620" y="1033409"/>
                    <a:pt x="372620" y="1033409"/>
                  </a:cubicBezTo>
                  <a:lnTo>
                    <a:pt x="425675" y="1003088"/>
                  </a:lnTo>
                  <a:lnTo>
                    <a:pt x="460409" y="1023289"/>
                  </a:lnTo>
                  <a:cubicBezTo>
                    <a:pt x="464585" y="1024751"/>
                    <a:pt x="468564" y="1026720"/>
                    <a:pt x="472261" y="1029153"/>
                  </a:cubicBezTo>
                  <a:lnTo>
                    <a:pt x="483973" y="993031"/>
                  </a:lnTo>
                  <a:lnTo>
                    <a:pt x="461447" y="965803"/>
                  </a:lnTo>
                  <a:cubicBezTo>
                    <a:pt x="461447" y="965803"/>
                    <a:pt x="492417" y="973547"/>
                    <a:pt x="504625" y="956067"/>
                  </a:cubicBezTo>
                  <a:cubicBezTo>
                    <a:pt x="516833" y="938587"/>
                    <a:pt x="564706" y="913240"/>
                    <a:pt x="564706" y="913240"/>
                  </a:cubicBezTo>
                  <a:lnTo>
                    <a:pt x="592859" y="897278"/>
                  </a:lnTo>
                  <a:lnTo>
                    <a:pt x="581571" y="872873"/>
                  </a:lnTo>
                  <a:lnTo>
                    <a:pt x="617242" y="878517"/>
                  </a:lnTo>
                  <a:lnTo>
                    <a:pt x="634146" y="848485"/>
                  </a:lnTo>
                  <a:lnTo>
                    <a:pt x="645434" y="843783"/>
                  </a:lnTo>
                  <a:lnTo>
                    <a:pt x="640733" y="817493"/>
                  </a:lnTo>
                  <a:lnTo>
                    <a:pt x="636048" y="801542"/>
                  </a:lnTo>
                  <a:lnTo>
                    <a:pt x="681105" y="767943"/>
                  </a:lnTo>
                  <a:cubicBezTo>
                    <a:pt x="681105" y="767943"/>
                    <a:pt x="695215" y="728321"/>
                    <a:pt x="684864" y="716113"/>
                  </a:cubicBezTo>
                  <a:cubicBezTo>
                    <a:pt x="677182" y="706202"/>
                    <a:pt x="670573" y="695506"/>
                    <a:pt x="665138" y="684201"/>
                  </a:cubicBezTo>
                  <a:cubicBezTo>
                    <a:pt x="665138" y="684201"/>
                    <a:pt x="682985" y="716113"/>
                    <a:pt x="713011" y="707669"/>
                  </a:cubicBezTo>
                  <a:cubicBezTo>
                    <a:pt x="743038" y="699226"/>
                    <a:pt x="745866" y="679500"/>
                    <a:pt x="745866" y="679500"/>
                  </a:cubicBezTo>
                  <a:lnTo>
                    <a:pt x="801246" y="657911"/>
                  </a:lnTo>
                  <a:lnTo>
                    <a:pt x="817207" y="624120"/>
                  </a:lnTo>
                  <a:lnTo>
                    <a:pt x="843560" y="624120"/>
                  </a:lnTo>
                  <a:lnTo>
                    <a:pt x="858584" y="586569"/>
                  </a:lnTo>
                  <a:lnTo>
                    <a:pt x="880173" y="566860"/>
                  </a:lnTo>
                  <a:cubicBezTo>
                    <a:pt x="880173" y="566860"/>
                    <a:pt x="912085" y="582810"/>
                    <a:pt x="922408" y="566860"/>
                  </a:cubicBezTo>
                  <a:cubicBezTo>
                    <a:pt x="932731" y="550910"/>
                    <a:pt x="944934" y="532126"/>
                    <a:pt x="944934" y="532126"/>
                  </a:cubicBezTo>
                  <a:lnTo>
                    <a:pt x="944934" y="516887"/>
                  </a:lnTo>
                  <a:cubicBezTo>
                    <a:pt x="943325" y="517367"/>
                    <a:pt x="942276" y="517700"/>
                    <a:pt x="942276" y="517700"/>
                  </a:cubicBezTo>
                  <a:cubicBezTo>
                    <a:pt x="933301" y="509984"/>
                    <a:pt x="925778" y="500728"/>
                    <a:pt x="920066" y="490359"/>
                  </a:cubicBezTo>
                  <a:cubicBezTo>
                    <a:pt x="908496" y="472321"/>
                    <a:pt x="889814" y="460045"/>
                    <a:pt x="868671" y="456568"/>
                  </a:cubicBezTo>
                  <a:cubicBezTo>
                    <a:pt x="851767" y="455168"/>
                    <a:pt x="839101" y="476977"/>
                    <a:pt x="832057" y="450924"/>
                  </a:cubicBezTo>
                  <a:cubicBezTo>
                    <a:pt x="825013" y="424871"/>
                    <a:pt x="867971" y="421355"/>
                    <a:pt x="892602" y="383341"/>
                  </a:cubicBezTo>
                  <a:cubicBezTo>
                    <a:pt x="917233" y="345328"/>
                    <a:pt x="964423" y="324202"/>
                    <a:pt x="967945" y="296749"/>
                  </a:cubicBezTo>
                  <a:cubicBezTo>
                    <a:pt x="971467" y="269296"/>
                    <a:pt x="960184" y="227750"/>
                    <a:pt x="941897" y="176366"/>
                  </a:cubicBezTo>
                  <a:cubicBezTo>
                    <a:pt x="923611" y="124982"/>
                    <a:pt x="910206" y="136936"/>
                    <a:pt x="896824" y="105250"/>
                  </a:cubicBezTo>
                  <a:cubicBezTo>
                    <a:pt x="883441" y="73564"/>
                    <a:pt x="855288" y="65820"/>
                    <a:pt x="848961" y="52432"/>
                  </a:cubicBezTo>
                  <a:cubicBezTo>
                    <a:pt x="845750" y="47827"/>
                    <a:pt x="841934" y="43678"/>
                    <a:pt x="837617" y="40100"/>
                  </a:cubicBezTo>
                  <a:cubicBezTo>
                    <a:pt x="830951" y="52314"/>
                    <a:pt x="817789" y="49717"/>
                    <a:pt x="805552" y="6001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60" name="Google Shape;367;p55">
              <a:extLst>
                <a:ext uri="{FF2B5EF4-FFF2-40B4-BE49-F238E27FC236}">
                  <a16:creationId xmlns:a16="http://schemas.microsoft.com/office/drawing/2014/main" id="{34BBA04F-D878-C7B1-B14F-D1531FD84E5A}"/>
                </a:ext>
              </a:extLst>
            </p:cNvPr>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grpSp>
        <p:nvGrpSpPr>
          <p:cNvPr id="64" name="Google Shape;354;p55">
            <a:extLst>
              <a:ext uri="{FF2B5EF4-FFF2-40B4-BE49-F238E27FC236}">
                <a16:creationId xmlns:a16="http://schemas.microsoft.com/office/drawing/2014/main" id="{19676A04-9E73-CBAE-82AA-BD691BF36432}"/>
              </a:ext>
            </a:extLst>
          </p:cNvPr>
          <p:cNvGrpSpPr/>
          <p:nvPr/>
        </p:nvGrpSpPr>
        <p:grpSpPr>
          <a:xfrm>
            <a:off x="5929802" y="990653"/>
            <a:ext cx="811120" cy="921739"/>
            <a:chOff x="5489740" y="1365768"/>
            <a:chExt cx="2033401" cy="2933426"/>
          </a:xfrm>
        </p:grpSpPr>
        <p:sp>
          <p:nvSpPr>
            <p:cNvPr id="65" name="Google Shape;355;p55">
              <a:extLst>
                <a:ext uri="{FF2B5EF4-FFF2-40B4-BE49-F238E27FC236}">
                  <a16:creationId xmlns:a16="http://schemas.microsoft.com/office/drawing/2014/main" id="{3FF6D764-A6DF-353D-E93F-681C29BA3657}"/>
                </a:ext>
              </a:extLst>
            </p:cNvPr>
            <p:cNvSpPr/>
            <p:nvPr/>
          </p:nvSpPr>
          <p:spPr>
            <a:xfrm rot="21480000">
              <a:off x="6812526" y="2779961"/>
              <a:ext cx="710615" cy="736636"/>
            </a:xfrm>
            <a:custGeom>
              <a:avLst/>
              <a:gdLst/>
              <a:ahLst/>
              <a:cxnLst/>
              <a:rect l="l" t="t" r="r" b="b"/>
              <a:pathLst>
                <a:path w="1097475" h="953574" extrusionOk="0">
                  <a:moveTo>
                    <a:pt x="1080243" y="219800"/>
                  </a:moveTo>
                  <a:cubicBezTo>
                    <a:pt x="1064484" y="177040"/>
                    <a:pt x="1062238" y="148904"/>
                    <a:pt x="1056616" y="145523"/>
                  </a:cubicBezTo>
                  <a:cubicBezTo>
                    <a:pt x="1050995" y="142142"/>
                    <a:pt x="1018349" y="108402"/>
                    <a:pt x="1018349" y="108402"/>
                  </a:cubicBezTo>
                  <a:lnTo>
                    <a:pt x="965469" y="80266"/>
                  </a:lnTo>
                  <a:lnTo>
                    <a:pt x="870947" y="31879"/>
                  </a:lnTo>
                  <a:cubicBezTo>
                    <a:pt x="870947" y="31879"/>
                    <a:pt x="792161" y="368"/>
                    <a:pt x="785422" y="368"/>
                  </a:cubicBezTo>
                  <a:cubicBezTo>
                    <a:pt x="778683" y="368"/>
                    <a:pt x="755040" y="20619"/>
                    <a:pt x="755040" y="20619"/>
                  </a:cubicBezTo>
                  <a:lnTo>
                    <a:pt x="674007" y="7124"/>
                  </a:lnTo>
                  <a:lnTo>
                    <a:pt x="608750" y="12768"/>
                  </a:lnTo>
                  <a:cubicBezTo>
                    <a:pt x="608750" y="12768"/>
                    <a:pt x="570482" y="37528"/>
                    <a:pt x="564855" y="52152"/>
                  </a:cubicBezTo>
                  <a:cubicBezTo>
                    <a:pt x="559228" y="66776"/>
                    <a:pt x="551343" y="79159"/>
                    <a:pt x="550231" y="89291"/>
                  </a:cubicBezTo>
                  <a:cubicBezTo>
                    <a:pt x="549119" y="99422"/>
                    <a:pt x="522332" y="135127"/>
                    <a:pt x="522332" y="135127"/>
                  </a:cubicBezTo>
                  <a:cubicBezTo>
                    <a:pt x="522332" y="135127"/>
                    <a:pt x="502482" y="114288"/>
                    <a:pt x="504474" y="110812"/>
                  </a:cubicBezTo>
                  <a:cubicBezTo>
                    <a:pt x="506049" y="108040"/>
                    <a:pt x="490042" y="112657"/>
                    <a:pt x="483591" y="114622"/>
                  </a:cubicBezTo>
                  <a:lnTo>
                    <a:pt x="483591" y="129861"/>
                  </a:lnTo>
                  <a:cubicBezTo>
                    <a:pt x="483591" y="129861"/>
                    <a:pt x="471389" y="148627"/>
                    <a:pt x="461065" y="164594"/>
                  </a:cubicBezTo>
                  <a:cubicBezTo>
                    <a:pt x="450742" y="180562"/>
                    <a:pt x="418830" y="164594"/>
                    <a:pt x="418830" y="164594"/>
                  </a:cubicBezTo>
                  <a:lnTo>
                    <a:pt x="397242" y="184304"/>
                  </a:lnTo>
                  <a:lnTo>
                    <a:pt x="382217" y="221854"/>
                  </a:lnTo>
                  <a:lnTo>
                    <a:pt x="355927" y="221854"/>
                  </a:lnTo>
                  <a:lnTo>
                    <a:pt x="339965" y="255646"/>
                  </a:lnTo>
                  <a:lnTo>
                    <a:pt x="284585" y="277234"/>
                  </a:lnTo>
                  <a:cubicBezTo>
                    <a:pt x="284585" y="277234"/>
                    <a:pt x="281763" y="296944"/>
                    <a:pt x="251731" y="305404"/>
                  </a:cubicBezTo>
                  <a:cubicBezTo>
                    <a:pt x="221698" y="313865"/>
                    <a:pt x="203857" y="281936"/>
                    <a:pt x="203857" y="281936"/>
                  </a:cubicBezTo>
                  <a:cubicBezTo>
                    <a:pt x="209292" y="293235"/>
                    <a:pt x="215902" y="303937"/>
                    <a:pt x="223583" y="313848"/>
                  </a:cubicBezTo>
                  <a:cubicBezTo>
                    <a:pt x="233907" y="326050"/>
                    <a:pt x="219824" y="365678"/>
                    <a:pt x="219824" y="365678"/>
                  </a:cubicBezTo>
                  <a:lnTo>
                    <a:pt x="174767" y="399277"/>
                  </a:lnTo>
                  <a:lnTo>
                    <a:pt x="179452" y="415227"/>
                  </a:lnTo>
                  <a:lnTo>
                    <a:pt x="184154" y="441518"/>
                  </a:lnTo>
                  <a:lnTo>
                    <a:pt x="172865" y="446219"/>
                  </a:lnTo>
                  <a:lnTo>
                    <a:pt x="155961" y="476252"/>
                  </a:lnTo>
                  <a:lnTo>
                    <a:pt x="120290" y="470608"/>
                  </a:lnTo>
                  <a:lnTo>
                    <a:pt x="131579" y="495013"/>
                  </a:lnTo>
                  <a:lnTo>
                    <a:pt x="103426" y="510974"/>
                  </a:lnTo>
                  <a:cubicBezTo>
                    <a:pt x="103426" y="510974"/>
                    <a:pt x="55552" y="536322"/>
                    <a:pt x="43344" y="553802"/>
                  </a:cubicBezTo>
                  <a:cubicBezTo>
                    <a:pt x="31136" y="571282"/>
                    <a:pt x="166" y="563538"/>
                    <a:pt x="166" y="563538"/>
                  </a:cubicBezTo>
                  <a:lnTo>
                    <a:pt x="22692" y="590765"/>
                  </a:lnTo>
                  <a:lnTo>
                    <a:pt x="10981" y="626888"/>
                  </a:lnTo>
                  <a:cubicBezTo>
                    <a:pt x="17838" y="630884"/>
                    <a:pt x="22873" y="637391"/>
                    <a:pt x="25018" y="645033"/>
                  </a:cubicBezTo>
                  <a:cubicBezTo>
                    <a:pt x="28793" y="662079"/>
                    <a:pt x="103324" y="708185"/>
                    <a:pt x="119748" y="723978"/>
                  </a:cubicBezTo>
                  <a:cubicBezTo>
                    <a:pt x="136173" y="739770"/>
                    <a:pt x="121645" y="759970"/>
                    <a:pt x="120386" y="763758"/>
                  </a:cubicBezTo>
                  <a:cubicBezTo>
                    <a:pt x="119128" y="767545"/>
                    <a:pt x="63539" y="747350"/>
                    <a:pt x="63539" y="747350"/>
                  </a:cubicBezTo>
                  <a:lnTo>
                    <a:pt x="79342" y="778291"/>
                  </a:lnTo>
                  <a:lnTo>
                    <a:pt x="119760" y="810508"/>
                  </a:lnTo>
                  <a:lnTo>
                    <a:pt x="137443" y="857873"/>
                  </a:lnTo>
                  <a:lnTo>
                    <a:pt x="161419" y="891569"/>
                  </a:lnTo>
                  <a:lnTo>
                    <a:pt x="161165" y="891602"/>
                  </a:lnTo>
                  <a:lnTo>
                    <a:pt x="237784" y="882758"/>
                  </a:lnTo>
                  <a:lnTo>
                    <a:pt x="290088" y="859194"/>
                  </a:lnTo>
                  <a:cubicBezTo>
                    <a:pt x="290088" y="859194"/>
                    <a:pt x="346823" y="851083"/>
                    <a:pt x="351970" y="852551"/>
                  </a:cubicBezTo>
                  <a:cubicBezTo>
                    <a:pt x="357118" y="854018"/>
                    <a:pt x="371160" y="881291"/>
                    <a:pt x="372600" y="884971"/>
                  </a:cubicBezTo>
                  <a:cubicBezTo>
                    <a:pt x="374039" y="888651"/>
                    <a:pt x="413864" y="889385"/>
                    <a:pt x="419756" y="890863"/>
                  </a:cubicBezTo>
                  <a:cubicBezTo>
                    <a:pt x="425649" y="892342"/>
                    <a:pt x="461737" y="896028"/>
                    <a:pt x="461737" y="896028"/>
                  </a:cubicBezTo>
                  <a:cubicBezTo>
                    <a:pt x="461737" y="896028"/>
                    <a:pt x="510361" y="912960"/>
                    <a:pt x="517004" y="931382"/>
                  </a:cubicBezTo>
                  <a:cubicBezTo>
                    <a:pt x="520300" y="940560"/>
                    <a:pt x="533446" y="948253"/>
                    <a:pt x="545840" y="953688"/>
                  </a:cubicBezTo>
                  <a:lnTo>
                    <a:pt x="545682" y="953942"/>
                  </a:lnTo>
                  <a:cubicBezTo>
                    <a:pt x="547020" y="951729"/>
                    <a:pt x="547991" y="950149"/>
                    <a:pt x="547991" y="950149"/>
                  </a:cubicBezTo>
                  <a:lnTo>
                    <a:pt x="613265" y="950149"/>
                  </a:lnTo>
                  <a:lnTo>
                    <a:pt x="641401" y="942501"/>
                  </a:lnTo>
                  <a:cubicBezTo>
                    <a:pt x="641401" y="942501"/>
                    <a:pt x="676276" y="938883"/>
                    <a:pt x="692034" y="942264"/>
                  </a:cubicBezTo>
                  <a:cubicBezTo>
                    <a:pt x="707793" y="945645"/>
                    <a:pt x="746060" y="910764"/>
                    <a:pt x="755062" y="906260"/>
                  </a:cubicBezTo>
                  <a:cubicBezTo>
                    <a:pt x="764065" y="901756"/>
                    <a:pt x="760706" y="827491"/>
                    <a:pt x="761801" y="820735"/>
                  </a:cubicBezTo>
                  <a:cubicBezTo>
                    <a:pt x="762896" y="813979"/>
                    <a:pt x="749424" y="807240"/>
                    <a:pt x="740421" y="816220"/>
                  </a:cubicBezTo>
                  <a:cubicBezTo>
                    <a:pt x="731419" y="825199"/>
                    <a:pt x="712302" y="827468"/>
                    <a:pt x="705546" y="834224"/>
                  </a:cubicBezTo>
                  <a:cubicBezTo>
                    <a:pt x="698790" y="840980"/>
                    <a:pt x="677410" y="836482"/>
                    <a:pt x="669542" y="834224"/>
                  </a:cubicBezTo>
                  <a:cubicBezTo>
                    <a:pt x="661674" y="831967"/>
                    <a:pt x="656030" y="815091"/>
                    <a:pt x="659383" y="812844"/>
                  </a:cubicBezTo>
                  <a:cubicBezTo>
                    <a:pt x="662736" y="810598"/>
                    <a:pt x="692012" y="813973"/>
                    <a:pt x="704389" y="812844"/>
                  </a:cubicBezTo>
                  <a:cubicBezTo>
                    <a:pt x="716767" y="811716"/>
                    <a:pt x="729150" y="789969"/>
                    <a:pt x="729150" y="789969"/>
                  </a:cubicBezTo>
                  <a:lnTo>
                    <a:pt x="777537" y="743083"/>
                  </a:lnTo>
                  <a:cubicBezTo>
                    <a:pt x="777537" y="743083"/>
                    <a:pt x="785439" y="770090"/>
                    <a:pt x="804544" y="783580"/>
                  </a:cubicBezTo>
                  <a:cubicBezTo>
                    <a:pt x="823649" y="797069"/>
                    <a:pt x="829299" y="786966"/>
                    <a:pt x="863062" y="773465"/>
                  </a:cubicBezTo>
                  <a:cubicBezTo>
                    <a:pt x="896826" y="759965"/>
                    <a:pt x="900195" y="723938"/>
                    <a:pt x="900195" y="723938"/>
                  </a:cubicBezTo>
                  <a:cubicBezTo>
                    <a:pt x="900195" y="723938"/>
                    <a:pt x="870942" y="727325"/>
                    <a:pt x="861945" y="723938"/>
                  </a:cubicBezTo>
                  <a:cubicBezTo>
                    <a:pt x="852948" y="720552"/>
                    <a:pt x="879950" y="704805"/>
                    <a:pt x="879950" y="704805"/>
                  </a:cubicBezTo>
                  <a:lnTo>
                    <a:pt x="894551" y="685671"/>
                  </a:lnTo>
                  <a:lnTo>
                    <a:pt x="847281" y="685671"/>
                  </a:lnTo>
                  <a:cubicBezTo>
                    <a:pt x="847281" y="685671"/>
                    <a:pt x="804522" y="668801"/>
                    <a:pt x="809026" y="666662"/>
                  </a:cubicBezTo>
                  <a:cubicBezTo>
                    <a:pt x="813530" y="664523"/>
                    <a:pt x="823649" y="665420"/>
                    <a:pt x="849539" y="666549"/>
                  </a:cubicBezTo>
                  <a:cubicBezTo>
                    <a:pt x="865585" y="667113"/>
                    <a:pt x="881598" y="664737"/>
                    <a:pt x="896792" y="659539"/>
                  </a:cubicBezTo>
                  <a:cubicBezTo>
                    <a:pt x="890561" y="656959"/>
                    <a:pt x="884172" y="654792"/>
                    <a:pt x="877658" y="653037"/>
                  </a:cubicBezTo>
                  <a:cubicBezTo>
                    <a:pt x="868656" y="650779"/>
                    <a:pt x="847276" y="633903"/>
                    <a:pt x="842783" y="632786"/>
                  </a:cubicBezTo>
                  <a:cubicBezTo>
                    <a:pt x="838290" y="631668"/>
                    <a:pt x="839397" y="617027"/>
                    <a:pt x="851786" y="614781"/>
                  </a:cubicBezTo>
                  <a:cubicBezTo>
                    <a:pt x="864174" y="612535"/>
                    <a:pt x="909175" y="653031"/>
                    <a:pt x="913679" y="657541"/>
                  </a:cubicBezTo>
                  <a:cubicBezTo>
                    <a:pt x="918183" y="662051"/>
                    <a:pt x="932796" y="657541"/>
                    <a:pt x="932796" y="657541"/>
                  </a:cubicBezTo>
                  <a:lnTo>
                    <a:pt x="974444" y="615893"/>
                  </a:lnTo>
                  <a:lnTo>
                    <a:pt x="1017204" y="570887"/>
                  </a:lnTo>
                  <a:lnTo>
                    <a:pt x="1043076" y="519124"/>
                  </a:lnTo>
                  <a:lnTo>
                    <a:pt x="1045334" y="459489"/>
                  </a:lnTo>
                  <a:lnTo>
                    <a:pt x="1063356" y="411085"/>
                  </a:lnTo>
                  <a:cubicBezTo>
                    <a:pt x="1063356" y="411085"/>
                    <a:pt x="1091475" y="348074"/>
                    <a:pt x="1095984" y="330069"/>
                  </a:cubicBezTo>
                  <a:cubicBezTo>
                    <a:pt x="1100494" y="312064"/>
                    <a:pt x="1095978" y="262560"/>
                    <a:pt x="1080243" y="219800"/>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nvGrpSpPr>
            <p:cNvPr id="66" name="Google Shape;356;p55">
              <a:extLst>
                <a:ext uri="{FF2B5EF4-FFF2-40B4-BE49-F238E27FC236}">
                  <a16:creationId xmlns:a16="http://schemas.microsoft.com/office/drawing/2014/main" id="{62F62CB3-3033-6A1A-928A-B9B2E0701488}"/>
                </a:ext>
              </a:extLst>
            </p:cNvPr>
            <p:cNvGrpSpPr/>
            <p:nvPr/>
          </p:nvGrpSpPr>
          <p:grpSpPr>
            <a:xfrm>
              <a:off x="6521931" y="3206751"/>
              <a:ext cx="923087" cy="784022"/>
              <a:chOff x="6311299" y="5041538"/>
              <a:chExt cx="1427824" cy="1015707"/>
            </a:xfrm>
          </p:grpSpPr>
          <p:sp>
            <p:nvSpPr>
              <p:cNvPr id="75" name="Google Shape;357;p55">
                <a:extLst>
                  <a:ext uri="{FF2B5EF4-FFF2-40B4-BE49-F238E27FC236}">
                    <a16:creationId xmlns:a16="http://schemas.microsoft.com/office/drawing/2014/main" id="{EDBA741B-87DE-BE11-2B2C-A7F7A997A102}"/>
                  </a:ext>
                </a:extLst>
              </p:cNvPr>
              <p:cNvSpPr/>
              <p:nvPr/>
            </p:nvSpPr>
            <p:spPr>
              <a:xfrm>
                <a:off x="6471694" y="5936000"/>
                <a:ext cx="203989" cy="121245"/>
              </a:xfrm>
              <a:custGeom>
                <a:avLst/>
                <a:gdLst/>
                <a:ahLst/>
                <a:cxnLst/>
                <a:rect l="l" t="t" r="r" b="b"/>
                <a:pathLst>
                  <a:path w="203989" h="121245" extrusionOk="0">
                    <a:moveTo>
                      <a:pt x="153540" y="21902"/>
                    </a:moveTo>
                    <a:lnTo>
                      <a:pt x="191204" y="39873"/>
                    </a:lnTo>
                    <a:lnTo>
                      <a:pt x="204123" y="57302"/>
                    </a:lnTo>
                    <a:cubicBezTo>
                      <a:pt x="189917" y="62139"/>
                      <a:pt x="177026" y="70215"/>
                      <a:pt x="166477" y="80894"/>
                    </a:cubicBezTo>
                    <a:cubicBezTo>
                      <a:pt x="148489" y="98882"/>
                      <a:pt x="152423" y="110114"/>
                      <a:pt x="152423" y="110114"/>
                    </a:cubicBezTo>
                    <a:cubicBezTo>
                      <a:pt x="140378" y="114844"/>
                      <a:pt x="127978" y="118603"/>
                      <a:pt x="115335" y="121362"/>
                    </a:cubicBezTo>
                    <a:cubicBezTo>
                      <a:pt x="106344" y="123400"/>
                      <a:pt x="97398" y="117762"/>
                      <a:pt x="95366" y="108771"/>
                    </a:cubicBezTo>
                    <a:cubicBezTo>
                      <a:pt x="95254" y="108285"/>
                      <a:pt x="95169" y="107800"/>
                      <a:pt x="95101" y="107309"/>
                    </a:cubicBezTo>
                    <a:cubicBezTo>
                      <a:pt x="95101" y="107309"/>
                      <a:pt x="58567" y="73021"/>
                      <a:pt x="46765" y="64594"/>
                    </a:cubicBezTo>
                    <a:cubicBezTo>
                      <a:pt x="34963" y="56167"/>
                      <a:pt x="133" y="64594"/>
                      <a:pt x="133" y="64594"/>
                    </a:cubicBezTo>
                    <a:lnTo>
                      <a:pt x="36668" y="35933"/>
                    </a:lnTo>
                    <a:lnTo>
                      <a:pt x="69251" y="28635"/>
                    </a:lnTo>
                    <a:lnTo>
                      <a:pt x="115341" y="533"/>
                    </a:lnTo>
                    <a:cubicBezTo>
                      <a:pt x="122080" y="7854"/>
                      <a:pt x="153540" y="21902"/>
                      <a:pt x="153540" y="2190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76" name="Google Shape;358;p55">
                <a:extLst>
                  <a:ext uri="{FF2B5EF4-FFF2-40B4-BE49-F238E27FC236}">
                    <a16:creationId xmlns:a16="http://schemas.microsoft.com/office/drawing/2014/main" id="{ED42E4E4-DC72-E676-CB64-06507719B827}"/>
                  </a:ext>
                </a:extLst>
              </p:cNvPr>
              <p:cNvSpPr/>
              <p:nvPr/>
            </p:nvSpPr>
            <p:spPr>
              <a:xfrm>
                <a:off x="6707726" y="5900605"/>
                <a:ext cx="15724" cy="25802"/>
              </a:xfrm>
              <a:custGeom>
                <a:avLst/>
                <a:gdLst/>
                <a:ahLst/>
                <a:cxnLst/>
                <a:rect l="l" t="t" r="r" b="b"/>
                <a:pathLst>
                  <a:path w="15724" h="25802" extrusionOk="0">
                    <a:moveTo>
                      <a:pt x="15885" y="24122"/>
                    </a:moveTo>
                    <a:cubicBezTo>
                      <a:pt x="15885" y="24122"/>
                      <a:pt x="13063" y="529"/>
                      <a:pt x="8587" y="529"/>
                    </a:cubicBezTo>
                    <a:cubicBezTo>
                      <a:pt x="4111" y="529"/>
                      <a:pt x="160" y="20763"/>
                      <a:pt x="160" y="20763"/>
                    </a:cubicBezTo>
                    <a:cubicBezTo>
                      <a:pt x="1853" y="30878"/>
                      <a:pt x="15885" y="24122"/>
                      <a:pt x="15885" y="24122"/>
                    </a:cubicBezTo>
                    <a:close/>
                  </a:path>
                </a:pathLst>
              </a:custGeom>
              <a:solidFill>
                <a:srgbClr val="00A499"/>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77" name="Google Shape;359;p55">
                <a:extLst>
                  <a:ext uri="{FF2B5EF4-FFF2-40B4-BE49-F238E27FC236}">
                    <a16:creationId xmlns:a16="http://schemas.microsoft.com/office/drawing/2014/main" id="{D46D0EA9-94D7-908E-BAD0-1330036371D0}"/>
                  </a:ext>
                </a:extLst>
              </p:cNvPr>
              <p:cNvSpPr/>
              <p:nvPr/>
            </p:nvSpPr>
            <p:spPr>
              <a:xfrm>
                <a:off x="6311299" y="5041538"/>
                <a:ext cx="1427824" cy="919561"/>
              </a:xfrm>
              <a:custGeom>
                <a:avLst/>
                <a:gdLst/>
                <a:ahLst/>
                <a:cxnLst/>
                <a:rect l="l" t="t" r="r" b="b"/>
                <a:pathLst>
                  <a:path w="1427824" h="919561" extrusionOk="0">
                    <a:moveTo>
                      <a:pt x="1427288" y="501379"/>
                    </a:moveTo>
                    <a:cubicBezTo>
                      <a:pt x="1432932" y="496863"/>
                      <a:pt x="1400270" y="495735"/>
                      <a:pt x="1392396" y="495735"/>
                    </a:cubicBezTo>
                    <a:cubicBezTo>
                      <a:pt x="1384522" y="495735"/>
                      <a:pt x="1357504" y="493477"/>
                      <a:pt x="1337253" y="493477"/>
                    </a:cubicBezTo>
                    <a:cubicBezTo>
                      <a:pt x="1320812" y="494459"/>
                      <a:pt x="1304562" y="497484"/>
                      <a:pt x="1288866" y="502479"/>
                    </a:cubicBezTo>
                    <a:cubicBezTo>
                      <a:pt x="1288866" y="502479"/>
                      <a:pt x="1253974" y="508123"/>
                      <a:pt x="1244971" y="512639"/>
                    </a:cubicBezTo>
                    <a:cubicBezTo>
                      <a:pt x="1235969" y="517154"/>
                      <a:pt x="1190963" y="512639"/>
                      <a:pt x="1190963" y="512639"/>
                    </a:cubicBezTo>
                    <a:cubicBezTo>
                      <a:pt x="1190963" y="512639"/>
                      <a:pt x="1161709" y="511459"/>
                      <a:pt x="1144822" y="512594"/>
                    </a:cubicBezTo>
                    <a:cubicBezTo>
                      <a:pt x="1127935" y="513728"/>
                      <a:pt x="1143693" y="492771"/>
                      <a:pt x="1143693" y="492771"/>
                    </a:cubicBezTo>
                    <a:lnTo>
                      <a:pt x="1185324" y="492771"/>
                    </a:lnTo>
                    <a:cubicBezTo>
                      <a:pt x="1185324" y="492771"/>
                      <a:pt x="1210085" y="486704"/>
                      <a:pt x="1203329" y="486704"/>
                    </a:cubicBezTo>
                    <a:cubicBezTo>
                      <a:pt x="1196573" y="486704"/>
                      <a:pt x="1160569" y="457451"/>
                      <a:pt x="1147057" y="449566"/>
                    </a:cubicBezTo>
                    <a:cubicBezTo>
                      <a:pt x="1133545" y="441681"/>
                      <a:pt x="1142542" y="451823"/>
                      <a:pt x="1136943" y="456339"/>
                    </a:cubicBezTo>
                    <a:cubicBezTo>
                      <a:pt x="1132038" y="461063"/>
                      <a:pt x="1129199" y="467537"/>
                      <a:pt x="1129041" y="474343"/>
                    </a:cubicBezTo>
                    <a:cubicBezTo>
                      <a:pt x="1129041" y="478859"/>
                      <a:pt x="1126783" y="491231"/>
                      <a:pt x="1109924" y="492444"/>
                    </a:cubicBezTo>
                    <a:cubicBezTo>
                      <a:pt x="1093065" y="493658"/>
                      <a:pt x="1081789" y="491231"/>
                      <a:pt x="1070540" y="492365"/>
                    </a:cubicBezTo>
                    <a:cubicBezTo>
                      <a:pt x="1063801" y="493087"/>
                      <a:pt x="1057750" y="488205"/>
                      <a:pt x="1057028" y="481466"/>
                    </a:cubicBezTo>
                    <a:cubicBezTo>
                      <a:pt x="1056937" y="480597"/>
                      <a:pt x="1056937" y="479722"/>
                      <a:pt x="1057028" y="478853"/>
                    </a:cubicBezTo>
                    <a:cubicBezTo>
                      <a:pt x="1057508" y="472379"/>
                      <a:pt x="1058642" y="465968"/>
                      <a:pt x="1060414" y="459720"/>
                    </a:cubicBezTo>
                    <a:cubicBezTo>
                      <a:pt x="1061543" y="456333"/>
                      <a:pt x="1089668" y="452946"/>
                      <a:pt x="1113294" y="451852"/>
                    </a:cubicBezTo>
                    <a:cubicBezTo>
                      <a:pt x="1136920" y="450757"/>
                      <a:pt x="1115552" y="447336"/>
                      <a:pt x="1114423" y="441692"/>
                    </a:cubicBezTo>
                    <a:cubicBezTo>
                      <a:pt x="1113294" y="436048"/>
                      <a:pt x="1099799" y="424822"/>
                      <a:pt x="1069417" y="421441"/>
                    </a:cubicBezTo>
                    <a:cubicBezTo>
                      <a:pt x="1039034" y="418060"/>
                      <a:pt x="1045790" y="420312"/>
                      <a:pt x="1041281" y="420312"/>
                    </a:cubicBezTo>
                    <a:cubicBezTo>
                      <a:pt x="1036771" y="420312"/>
                      <a:pt x="1028903" y="434936"/>
                      <a:pt x="1028903" y="434936"/>
                    </a:cubicBezTo>
                    <a:cubicBezTo>
                      <a:pt x="1028903" y="434936"/>
                      <a:pt x="1009770" y="436065"/>
                      <a:pt x="1006406" y="425934"/>
                    </a:cubicBezTo>
                    <a:cubicBezTo>
                      <a:pt x="1006061" y="425003"/>
                      <a:pt x="1005548" y="424145"/>
                      <a:pt x="1004893" y="423400"/>
                    </a:cubicBezTo>
                    <a:lnTo>
                      <a:pt x="990732" y="437662"/>
                    </a:lnTo>
                    <a:lnTo>
                      <a:pt x="946522" y="439863"/>
                    </a:lnTo>
                    <a:cubicBezTo>
                      <a:pt x="929871" y="441664"/>
                      <a:pt x="913526" y="445626"/>
                      <a:pt x="897897" y="451654"/>
                    </a:cubicBezTo>
                    <a:cubicBezTo>
                      <a:pt x="866222" y="462711"/>
                      <a:pt x="883894" y="495864"/>
                      <a:pt x="875067" y="517233"/>
                    </a:cubicBezTo>
                    <a:cubicBezTo>
                      <a:pt x="866240" y="538602"/>
                      <a:pt x="865472" y="538596"/>
                      <a:pt x="857384" y="548174"/>
                    </a:cubicBezTo>
                    <a:cubicBezTo>
                      <a:pt x="849296" y="557752"/>
                      <a:pt x="835270" y="548174"/>
                      <a:pt x="833803" y="536383"/>
                    </a:cubicBezTo>
                    <a:cubicBezTo>
                      <a:pt x="832335" y="524593"/>
                      <a:pt x="811706" y="524593"/>
                      <a:pt x="791805" y="529046"/>
                    </a:cubicBezTo>
                    <a:cubicBezTo>
                      <a:pt x="771904" y="533499"/>
                      <a:pt x="764544" y="553361"/>
                      <a:pt x="757184" y="541570"/>
                    </a:cubicBezTo>
                    <a:cubicBezTo>
                      <a:pt x="749824" y="529780"/>
                      <a:pt x="741713" y="529046"/>
                      <a:pt x="741713" y="529046"/>
                    </a:cubicBezTo>
                    <a:cubicBezTo>
                      <a:pt x="741713" y="529046"/>
                      <a:pt x="722523" y="508417"/>
                      <a:pt x="714452" y="504731"/>
                    </a:cubicBezTo>
                    <a:cubicBezTo>
                      <a:pt x="706381" y="501046"/>
                      <a:pt x="691605" y="519468"/>
                      <a:pt x="691605" y="519468"/>
                    </a:cubicBezTo>
                    <a:cubicBezTo>
                      <a:pt x="690069" y="511933"/>
                      <a:pt x="689087" y="504297"/>
                      <a:pt x="688658" y="496621"/>
                    </a:cubicBezTo>
                    <a:cubicBezTo>
                      <a:pt x="688658" y="488510"/>
                      <a:pt x="673922" y="481884"/>
                      <a:pt x="648145" y="459053"/>
                    </a:cubicBezTo>
                    <a:cubicBezTo>
                      <a:pt x="622368" y="436223"/>
                      <a:pt x="617204" y="436206"/>
                      <a:pt x="617204" y="436206"/>
                    </a:cubicBezTo>
                    <a:lnTo>
                      <a:pt x="610578" y="338224"/>
                    </a:lnTo>
                    <a:lnTo>
                      <a:pt x="610832" y="338190"/>
                    </a:lnTo>
                    <a:lnTo>
                      <a:pt x="586855" y="304495"/>
                    </a:lnTo>
                    <a:lnTo>
                      <a:pt x="569172" y="257129"/>
                    </a:lnTo>
                    <a:lnTo>
                      <a:pt x="528755" y="224913"/>
                    </a:lnTo>
                    <a:lnTo>
                      <a:pt x="512951" y="193972"/>
                    </a:lnTo>
                    <a:cubicBezTo>
                      <a:pt x="512951" y="193972"/>
                      <a:pt x="568523" y="214172"/>
                      <a:pt x="569799" y="210379"/>
                    </a:cubicBezTo>
                    <a:cubicBezTo>
                      <a:pt x="571074" y="206586"/>
                      <a:pt x="585602" y="186386"/>
                      <a:pt x="569161" y="170599"/>
                    </a:cubicBezTo>
                    <a:cubicBezTo>
                      <a:pt x="552720" y="154813"/>
                      <a:pt x="478206" y="108706"/>
                      <a:pt x="474430" y="91655"/>
                    </a:cubicBezTo>
                    <a:cubicBezTo>
                      <a:pt x="470654" y="74604"/>
                      <a:pt x="448524" y="67645"/>
                      <a:pt x="448524" y="67645"/>
                    </a:cubicBezTo>
                    <a:lnTo>
                      <a:pt x="413790" y="47445"/>
                    </a:lnTo>
                    <a:lnTo>
                      <a:pt x="360735" y="77765"/>
                    </a:lnTo>
                    <a:cubicBezTo>
                      <a:pt x="360735" y="77765"/>
                      <a:pt x="348103" y="96069"/>
                      <a:pt x="332949" y="97327"/>
                    </a:cubicBezTo>
                    <a:cubicBezTo>
                      <a:pt x="317794" y="98586"/>
                      <a:pt x="276739" y="93551"/>
                      <a:pt x="276739" y="93551"/>
                    </a:cubicBezTo>
                    <a:lnTo>
                      <a:pt x="295043" y="20280"/>
                    </a:lnTo>
                    <a:cubicBezTo>
                      <a:pt x="289292" y="13834"/>
                      <a:pt x="283185" y="7727"/>
                      <a:pt x="276739" y="1976"/>
                    </a:cubicBezTo>
                    <a:cubicBezTo>
                      <a:pt x="269153" y="-4352"/>
                      <a:pt x="248315" y="10803"/>
                      <a:pt x="248315" y="10803"/>
                    </a:cubicBezTo>
                    <a:cubicBezTo>
                      <a:pt x="244601" y="19151"/>
                      <a:pt x="238715" y="26353"/>
                      <a:pt x="231270" y="31658"/>
                    </a:cubicBezTo>
                    <a:cubicBezTo>
                      <a:pt x="220546" y="37968"/>
                      <a:pt x="199053" y="84075"/>
                      <a:pt x="193370" y="93551"/>
                    </a:cubicBezTo>
                    <a:cubicBezTo>
                      <a:pt x="187686" y="103028"/>
                      <a:pt x="146004" y="132699"/>
                      <a:pt x="137798" y="141526"/>
                    </a:cubicBezTo>
                    <a:cubicBezTo>
                      <a:pt x="129591" y="150354"/>
                      <a:pt x="118218" y="234999"/>
                      <a:pt x="118218" y="257733"/>
                    </a:cubicBezTo>
                    <a:cubicBezTo>
                      <a:pt x="118218" y="280468"/>
                      <a:pt x="133373" y="272899"/>
                      <a:pt x="130218" y="291846"/>
                    </a:cubicBezTo>
                    <a:cubicBezTo>
                      <a:pt x="127063" y="310794"/>
                      <a:pt x="111276" y="291846"/>
                      <a:pt x="118218" y="327850"/>
                    </a:cubicBezTo>
                    <a:cubicBezTo>
                      <a:pt x="122299" y="349230"/>
                      <a:pt x="128428" y="370164"/>
                      <a:pt x="136528" y="390370"/>
                    </a:cubicBezTo>
                    <a:lnTo>
                      <a:pt x="175066" y="435839"/>
                    </a:lnTo>
                    <a:lnTo>
                      <a:pt x="188324" y="468688"/>
                    </a:lnTo>
                    <a:lnTo>
                      <a:pt x="176324" y="498991"/>
                    </a:lnTo>
                    <a:lnTo>
                      <a:pt x="196525" y="505318"/>
                    </a:lnTo>
                    <a:lnTo>
                      <a:pt x="194008" y="528691"/>
                    </a:lnTo>
                    <a:lnTo>
                      <a:pt x="173169" y="568470"/>
                    </a:lnTo>
                    <a:lnTo>
                      <a:pt x="146371" y="592464"/>
                    </a:lnTo>
                    <a:lnTo>
                      <a:pt x="108742" y="589309"/>
                    </a:lnTo>
                    <a:cubicBezTo>
                      <a:pt x="108742" y="589309"/>
                      <a:pt x="124545" y="629105"/>
                      <a:pt x="127684" y="653087"/>
                    </a:cubicBezTo>
                    <a:cubicBezTo>
                      <a:pt x="130822" y="677069"/>
                      <a:pt x="152314" y="735186"/>
                      <a:pt x="152314" y="735186"/>
                    </a:cubicBezTo>
                    <a:cubicBezTo>
                      <a:pt x="152314" y="735186"/>
                      <a:pt x="148539" y="757921"/>
                      <a:pt x="139694" y="767403"/>
                    </a:cubicBezTo>
                    <a:cubicBezTo>
                      <a:pt x="130850" y="776885"/>
                      <a:pt x="128970" y="782557"/>
                      <a:pt x="114425" y="777506"/>
                    </a:cubicBezTo>
                    <a:cubicBezTo>
                      <a:pt x="99881" y="772455"/>
                      <a:pt x="32326" y="742134"/>
                      <a:pt x="19695" y="747186"/>
                    </a:cubicBezTo>
                    <a:cubicBezTo>
                      <a:pt x="7063" y="752237"/>
                      <a:pt x="115" y="769299"/>
                      <a:pt x="115" y="769299"/>
                    </a:cubicBezTo>
                    <a:lnTo>
                      <a:pt x="39895" y="793930"/>
                    </a:lnTo>
                    <a:cubicBezTo>
                      <a:pt x="39895" y="793930"/>
                      <a:pt x="64526" y="778782"/>
                      <a:pt x="59474" y="798982"/>
                    </a:cubicBezTo>
                    <a:cubicBezTo>
                      <a:pt x="56302" y="810299"/>
                      <a:pt x="57200" y="822371"/>
                      <a:pt x="62008" y="833095"/>
                    </a:cubicBezTo>
                    <a:lnTo>
                      <a:pt x="65801" y="850140"/>
                    </a:lnTo>
                    <a:cubicBezTo>
                      <a:pt x="65677" y="857732"/>
                      <a:pt x="66958" y="865284"/>
                      <a:pt x="69577" y="872412"/>
                    </a:cubicBezTo>
                    <a:cubicBezTo>
                      <a:pt x="73393" y="881166"/>
                      <a:pt x="79240" y="888876"/>
                      <a:pt x="86639" y="894909"/>
                    </a:cubicBezTo>
                    <a:lnTo>
                      <a:pt x="105564" y="911565"/>
                    </a:lnTo>
                    <a:cubicBezTo>
                      <a:pt x="106569" y="910679"/>
                      <a:pt x="107528" y="909737"/>
                      <a:pt x="108431" y="908743"/>
                    </a:cubicBezTo>
                    <a:lnTo>
                      <a:pt x="146382" y="919992"/>
                    </a:lnTo>
                    <a:lnTo>
                      <a:pt x="165821" y="909878"/>
                    </a:lnTo>
                    <a:cubicBezTo>
                      <a:pt x="179513" y="899069"/>
                      <a:pt x="195187" y="891038"/>
                      <a:pt x="211962" y="886234"/>
                    </a:cubicBezTo>
                    <a:cubicBezTo>
                      <a:pt x="227788" y="882408"/>
                      <a:pt x="243236" y="877136"/>
                      <a:pt x="258102" y="870493"/>
                    </a:cubicBezTo>
                    <a:cubicBezTo>
                      <a:pt x="262617" y="868235"/>
                      <a:pt x="251329" y="846850"/>
                      <a:pt x="242344" y="842357"/>
                    </a:cubicBezTo>
                    <a:cubicBezTo>
                      <a:pt x="233358" y="837864"/>
                      <a:pt x="201830" y="800709"/>
                      <a:pt x="201830" y="796216"/>
                    </a:cubicBezTo>
                    <a:cubicBezTo>
                      <a:pt x="201830" y="791724"/>
                      <a:pt x="261477" y="820977"/>
                      <a:pt x="278353" y="833355"/>
                    </a:cubicBezTo>
                    <a:cubicBezTo>
                      <a:pt x="295229" y="845732"/>
                      <a:pt x="333496" y="885117"/>
                      <a:pt x="333496" y="885117"/>
                    </a:cubicBezTo>
                    <a:lnTo>
                      <a:pt x="333496" y="836730"/>
                    </a:lnTo>
                    <a:lnTo>
                      <a:pt x="369500" y="841245"/>
                    </a:lnTo>
                    <a:lnTo>
                      <a:pt x="356005" y="869381"/>
                    </a:lnTo>
                    <a:lnTo>
                      <a:pt x="356005" y="894142"/>
                    </a:lnTo>
                    <a:cubicBezTo>
                      <a:pt x="356005" y="894142"/>
                      <a:pt x="366119" y="881764"/>
                      <a:pt x="369500" y="878384"/>
                    </a:cubicBezTo>
                    <a:cubicBezTo>
                      <a:pt x="372881" y="875003"/>
                      <a:pt x="377402" y="849130"/>
                      <a:pt x="380789" y="842380"/>
                    </a:cubicBezTo>
                    <a:cubicBezTo>
                      <a:pt x="384175" y="835629"/>
                      <a:pt x="405532" y="841251"/>
                      <a:pt x="405532" y="841251"/>
                    </a:cubicBezTo>
                    <a:lnTo>
                      <a:pt x="438178" y="848024"/>
                    </a:lnTo>
                    <a:lnTo>
                      <a:pt x="444917" y="873897"/>
                    </a:lnTo>
                    <a:cubicBezTo>
                      <a:pt x="442027" y="878451"/>
                      <a:pt x="439758" y="883379"/>
                      <a:pt x="438178" y="888537"/>
                    </a:cubicBezTo>
                    <a:cubicBezTo>
                      <a:pt x="438178" y="891924"/>
                      <a:pt x="457295" y="909917"/>
                      <a:pt x="460675" y="909917"/>
                    </a:cubicBezTo>
                    <a:cubicBezTo>
                      <a:pt x="464056" y="909917"/>
                      <a:pt x="492187" y="899758"/>
                      <a:pt x="492187" y="899758"/>
                    </a:cubicBezTo>
                    <a:lnTo>
                      <a:pt x="522569" y="887380"/>
                    </a:lnTo>
                    <a:lnTo>
                      <a:pt x="569838" y="866000"/>
                    </a:lnTo>
                    <a:lnTo>
                      <a:pt x="647473" y="862614"/>
                    </a:lnTo>
                    <a:lnTo>
                      <a:pt x="732965" y="846861"/>
                    </a:lnTo>
                    <a:lnTo>
                      <a:pt x="819619" y="876126"/>
                    </a:lnTo>
                    <a:lnTo>
                      <a:pt x="863496" y="896377"/>
                    </a:lnTo>
                    <a:lnTo>
                      <a:pt x="918640" y="909889"/>
                    </a:lnTo>
                    <a:lnTo>
                      <a:pt x="971536" y="851371"/>
                    </a:lnTo>
                    <a:cubicBezTo>
                      <a:pt x="971536" y="851371"/>
                      <a:pt x="1054815" y="842368"/>
                      <a:pt x="1063818" y="841211"/>
                    </a:cubicBezTo>
                    <a:cubicBezTo>
                      <a:pt x="1072820" y="840054"/>
                      <a:pt x="1087444" y="822078"/>
                      <a:pt x="1087444" y="822078"/>
                    </a:cubicBezTo>
                    <a:lnTo>
                      <a:pt x="1107695" y="811963"/>
                    </a:lnTo>
                    <a:lnTo>
                      <a:pt x="1141453" y="775943"/>
                    </a:lnTo>
                    <a:cubicBezTo>
                      <a:pt x="1141453" y="775943"/>
                      <a:pt x="1180837" y="787231"/>
                      <a:pt x="1196596" y="793964"/>
                    </a:cubicBezTo>
                    <a:cubicBezTo>
                      <a:pt x="1212354" y="800698"/>
                      <a:pt x="1212354" y="799608"/>
                      <a:pt x="1219110" y="782676"/>
                    </a:cubicBezTo>
                    <a:cubicBezTo>
                      <a:pt x="1225866" y="765744"/>
                      <a:pt x="1214595" y="753423"/>
                      <a:pt x="1229224" y="735424"/>
                    </a:cubicBezTo>
                    <a:cubicBezTo>
                      <a:pt x="1243854" y="717424"/>
                      <a:pt x="1293364" y="691529"/>
                      <a:pt x="1293364" y="691529"/>
                    </a:cubicBezTo>
                    <a:cubicBezTo>
                      <a:pt x="1293364" y="691529"/>
                      <a:pt x="1346255" y="664556"/>
                      <a:pt x="1358633" y="662298"/>
                    </a:cubicBezTo>
                    <a:cubicBezTo>
                      <a:pt x="1371010" y="660041"/>
                      <a:pt x="1400264" y="622914"/>
                      <a:pt x="1400264" y="622914"/>
                    </a:cubicBezTo>
                    <a:cubicBezTo>
                      <a:pt x="1400264" y="622914"/>
                      <a:pt x="1409266" y="580154"/>
                      <a:pt x="1412641" y="565524"/>
                    </a:cubicBezTo>
                    <a:cubicBezTo>
                      <a:pt x="1416017" y="550895"/>
                      <a:pt x="1395771" y="544144"/>
                      <a:pt x="1395771" y="544144"/>
                    </a:cubicBezTo>
                    <a:cubicBezTo>
                      <a:pt x="1397600" y="536519"/>
                      <a:pt x="1399858" y="529001"/>
                      <a:pt x="1402544" y="521636"/>
                    </a:cubicBezTo>
                    <a:cubicBezTo>
                      <a:pt x="1404773" y="517137"/>
                      <a:pt x="1421644" y="505888"/>
                      <a:pt x="1427288" y="50137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sp>
          <p:nvSpPr>
            <p:cNvPr id="67" name="Google Shape;360;p55">
              <a:extLst>
                <a:ext uri="{FF2B5EF4-FFF2-40B4-BE49-F238E27FC236}">
                  <a16:creationId xmlns:a16="http://schemas.microsoft.com/office/drawing/2014/main" id="{97DD458C-8C4A-4309-4FD6-B5D988F98D4B}"/>
                </a:ext>
              </a:extLst>
            </p:cNvPr>
            <p:cNvSpPr/>
            <p:nvPr/>
          </p:nvSpPr>
          <p:spPr>
            <a:xfrm>
              <a:off x="6916582" y="3437680"/>
              <a:ext cx="255326" cy="195510"/>
            </a:xfrm>
            <a:custGeom>
              <a:avLst/>
              <a:gdLst/>
              <a:ahLst/>
              <a:cxnLst/>
              <a:rect l="l" t="t" r="r" b="b"/>
              <a:pathLst>
                <a:path w="394326" h="253088" extrusionOk="0">
                  <a:moveTo>
                    <a:pt x="380333" y="139163"/>
                  </a:moveTo>
                  <a:lnTo>
                    <a:pt x="394511" y="124968"/>
                  </a:lnTo>
                  <a:cubicBezTo>
                    <a:pt x="389302" y="118528"/>
                    <a:pt x="375762" y="122660"/>
                    <a:pt x="375762" y="119629"/>
                  </a:cubicBezTo>
                  <a:cubicBezTo>
                    <a:pt x="378070" y="113335"/>
                    <a:pt x="381123" y="107347"/>
                    <a:pt x="384860" y="101782"/>
                  </a:cubicBezTo>
                  <a:cubicBezTo>
                    <a:pt x="372443" y="96347"/>
                    <a:pt x="359320" y="88654"/>
                    <a:pt x="356024" y="79476"/>
                  </a:cubicBezTo>
                  <a:cubicBezTo>
                    <a:pt x="349381" y="61060"/>
                    <a:pt x="300757" y="44122"/>
                    <a:pt x="300757" y="44122"/>
                  </a:cubicBezTo>
                  <a:cubicBezTo>
                    <a:pt x="300757" y="44122"/>
                    <a:pt x="264668" y="40425"/>
                    <a:pt x="258776" y="38957"/>
                  </a:cubicBezTo>
                  <a:cubicBezTo>
                    <a:pt x="252883" y="37490"/>
                    <a:pt x="213098" y="36745"/>
                    <a:pt x="211619" y="33065"/>
                  </a:cubicBezTo>
                  <a:cubicBezTo>
                    <a:pt x="210141" y="29385"/>
                    <a:pt x="196149" y="2124"/>
                    <a:pt x="190990" y="645"/>
                  </a:cubicBezTo>
                  <a:cubicBezTo>
                    <a:pt x="185831" y="-834"/>
                    <a:pt x="129108" y="7288"/>
                    <a:pt x="129108" y="7288"/>
                  </a:cubicBezTo>
                  <a:lnTo>
                    <a:pt x="76804" y="30852"/>
                  </a:lnTo>
                  <a:lnTo>
                    <a:pt x="185" y="39697"/>
                  </a:lnTo>
                  <a:lnTo>
                    <a:pt x="6811" y="137679"/>
                  </a:lnTo>
                  <a:cubicBezTo>
                    <a:pt x="6811" y="137679"/>
                    <a:pt x="11975" y="137679"/>
                    <a:pt x="37752" y="160526"/>
                  </a:cubicBezTo>
                  <a:cubicBezTo>
                    <a:pt x="63529" y="183373"/>
                    <a:pt x="78265" y="189983"/>
                    <a:pt x="78265" y="198093"/>
                  </a:cubicBezTo>
                  <a:cubicBezTo>
                    <a:pt x="78695" y="205769"/>
                    <a:pt x="79677" y="213406"/>
                    <a:pt x="81212" y="220941"/>
                  </a:cubicBezTo>
                  <a:cubicBezTo>
                    <a:pt x="81212" y="220941"/>
                    <a:pt x="95948" y="202524"/>
                    <a:pt x="104059" y="206204"/>
                  </a:cubicBezTo>
                  <a:cubicBezTo>
                    <a:pt x="112170" y="209884"/>
                    <a:pt x="131320" y="230519"/>
                    <a:pt x="131320" y="230519"/>
                  </a:cubicBezTo>
                  <a:cubicBezTo>
                    <a:pt x="131320" y="230519"/>
                    <a:pt x="139414" y="231252"/>
                    <a:pt x="146791" y="243043"/>
                  </a:cubicBezTo>
                  <a:cubicBezTo>
                    <a:pt x="154168" y="254834"/>
                    <a:pt x="161528" y="234932"/>
                    <a:pt x="181412" y="230519"/>
                  </a:cubicBezTo>
                  <a:cubicBezTo>
                    <a:pt x="201296" y="226105"/>
                    <a:pt x="221925" y="226088"/>
                    <a:pt x="223410" y="237856"/>
                  </a:cubicBezTo>
                  <a:cubicBezTo>
                    <a:pt x="224894" y="249624"/>
                    <a:pt x="238880" y="259219"/>
                    <a:pt x="246991" y="249647"/>
                  </a:cubicBezTo>
                  <a:cubicBezTo>
                    <a:pt x="255101" y="240074"/>
                    <a:pt x="255835" y="240052"/>
                    <a:pt x="264674" y="218706"/>
                  </a:cubicBezTo>
                  <a:cubicBezTo>
                    <a:pt x="273513" y="197360"/>
                    <a:pt x="255830" y="164189"/>
                    <a:pt x="287504" y="153132"/>
                  </a:cubicBezTo>
                  <a:cubicBezTo>
                    <a:pt x="303133" y="147104"/>
                    <a:pt x="319478" y="143142"/>
                    <a:pt x="336129" y="14134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68" name="Google Shape;361;p55">
              <a:extLst>
                <a:ext uri="{FF2B5EF4-FFF2-40B4-BE49-F238E27FC236}">
                  <a16:creationId xmlns:a16="http://schemas.microsoft.com/office/drawing/2014/main" id="{084B32B4-C830-B973-85B6-4308BEA59298}"/>
                </a:ext>
              </a:extLst>
            </p:cNvPr>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rgbClr val="FFFFFF"/>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69" name="Google Shape;362;p55">
              <a:extLst>
                <a:ext uri="{FF2B5EF4-FFF2-40B4-BE49-F238E27FC236}">
                  <a16:creationId xmlns:a16="http://schemas.microsoft.com/office/drawing/2014/main" id="{2D1ED5FB-743E-9813-1320-142A495903D5}"/>
                </a:ext>
              </a:extLst>
            </p:cNvPr>
            <p:cNvSpPr/>
            <p:nvPr/>
          </p:nvSpPr>
          <p:spPr>
            <a:xfrm>
              <a:off x="6195217" y="2659292"/>
              <a:ext cx="536605" cy="699428"/>
            </a:xfrm>
            <a:custGeom>
              <a:avLst/>
              <a:gdLst/>
              <a:ahLst/>
              <a:cxnLst/>
              <a:rect l="l" t="t" r="r" b="b"/>
              <a:pathLst>
                <a:path w="828733" h="905408" extrusionOk="0">
                  <a:moveTo>
                    <a:pt x="805887" y="510336"/>
                  </a:moveTo>
                  <a:cubicBezTo>
                    <a:pt x="799531" y="502688"/>
                    <a:pt x="763268" y="480422"/>
                    <a:pt x="763268" y="480422"/>
                  </a:cubicBezTo>
                  <a:cubicBezTo>
                    <a:pt x="763268" y="480422"/>
                    <a:pt x="681202" y="435269"/>
                    <a:pt x="681840" y="419341"/>
                  </a:cubicBezTo>
                  <a:cubicBezTo>
                    <a:pt x="682478" y="403413"/>
                    <a:pt x="669750" y="350003"/>
                    <a:pt x="669750" y="350003"/>
                  </a:cubicBezTo>
                  <a:cubicBezTo>
                    <a:pt x="669750" y="350003"/>
                    <a:pt x="623311" y="351916"/>
                    <a:pt x="620759" y="328380"/>
                  </a:cubicBezTo>
                  <a:cubicBezTo>
                    <a:pt x="618208" y="304844"/>
                    <a:pt x="627132" y="296564"/>
                    <a:pt x="627132" y="296564"/>
                  </a:cubicBezTo>
                  <a:cubicBezTo>
                    <a:pt x="627132" y="296564"/>
                    <a:pt x="653309" y="274930"/>
                    <a:pt x="651667" y="261571"/>
                  </a:cubicBezTo>
                  <a:cubicBezTo>
                    <a:pt x="650024" y="248211"/>
                    <a:pt x="665924" y="248843"/>
                    <a:pt x="641756" y="244396"/>
                  </a:cubicBezTo>
                  <a:cubicBezTo>
                    <a:pt x="617587" y="239948"/>
                    <a:pt x="585134" y="234236"/>
                    <a:pt x="583858" y="231030"/>
                  </a:cubicBezTo>
                  <a:cubicBezTo>
                    <a:pt x="582583" y="227825"/>
                    <a:pt x="552697" y="219573"/>
                    <a:pt x="552697" y="219573"/>
                  </a:cubicBezTo>
                  <a:cubicBezTo>
                    <a:pt x="552697" y="219573"/>
                    <a:pt x="539969" y="215763"/>
                    <a:pt x="559690" y="186498"/>
                  </a:cubicBezTo>
                  <a:cubicBezTo>
                    <a:pt x="579411" y="157234"/>
                    <a:pt x="587685" y="150235"/>
                    <a:pt x="587685" y="150235"/>
                  </a:cubicBezTo>
                  <a:cubicBezTo>
                    <a:pt x="587685" y="150235"/>
                    <a:pt x="600412" y="133698"/>
                    <a:pt x="595316" y="127342"/>
                  </a:cubicBezTo>
                  <a:cubicBezTo>
                    <a:pt x="586150" y="112182"/>
                    <a:pt x="581313" y="94793"/>
                    <a:pt x="581330" y="77076"/>
                  </a:cubicBezTo>
                  <a:cubicBezTo>
                    <a:pt x="581967" y="56718"/>
                    <a:pt x="578141" y="57350"/>
                    <a:pt x="571170" y="44639"/>
                  </a:cubicBezTo>
                  <a:cubicBezTo>
                    <a:pt x="564200" y="31928"/>
                    <a:pt x="529172" y="28740"/>
                    <a:pt x="523455" y="17282"/>
                  </a:cubicBezTo>
                  <a:cubicBezTo>
                    <a:pt x="521383" y="13156"/>
                    <a:pt x="510151" y="6784"/>
                    <a:pt x="496673" y="350"/>
                  </a:cubicBezTo>
                  <a:lnTo>
                    <a:pt x="496735" y="2043"/>
                  </a:lnTo>
                  <a:cubicBezTo>
                    <a:pt x="496735" y="2043"/>
                    <a:pt x="459196" y="36393"/>
                    <a:pt x="449658" y="40840"/>
                  </a:cubicBezTo>
                  <a:cubicBezTo>
                    <a:pt x="440119" y="45288"/>
                    <a:pt x="405763" y="66922"/>
                    <a:pt x="402580" y="71381"/>
                  </a:cubicBezTo>
                  <a:cubicBezTo>
                    <a:pt x="399397" y="75840"/>
                    <a:pt x="393036" y="91107"/>
                    <a:pt x="384130" y="94911"/>
                  </a:cubicBezTo>
                  <a:cubicBezTo>
                    <a:pt x="375223" y="98715"/>
                    <a:pt x="353606" y="91101"/>
                    <a:pt x="347228" y="101921"/>
                  </a:cubicBezTo>
                  <a:cubicBezTo>
                    <a:pt x="340850" y="112741"/>
                    <a:pt x="343418" y="142627"/>
                    <a:pt x="342149" y="145815"/>
                  </a:cubicBezTo>
                  <a:cubicBezTo>
                    <a:pt x="340879" y="149004"/>
                    <a:pt x="307798" y="157894"/>
                    <a:pt x="299530" y="161055"/>
                  </a:cubicBezTo>
                  <a:cubicBezTo>
                    <a:pt x="291261" y="164215"/>
                    <a:pt x="259456" y="162330"/>
                    <a:pt x="250539" y="161055"/>
                  </a:cubicBezTo>
                  <a:cubicBezTo>
                    <a:pt x="241621" y="159779"/>
                    <a:pt x="213638" y="152148"/>
                    <a:pt x="205386" y="152786"/>
                  </a:cubicBezTo>
                  <a:cubicBezTo>
                    <a:pt x="204957" y="152820"/>
                    <a:pt x="204415" y="152820"/>
                    <a:pt x="203856" y="152820"/>
                  </a:cubicBezTo>
                  <a:lnTo>
                    <a:pt x="192687" y="193875"/>
                  </a:lnTo>
                  <a:cubicBezTo>
                    <a:pt x="192687" y="193875"/>
                    <a:pt x="188098" y="212247"/>
                    <a:pt x="182934" y="211095"/>
                  </a:cubicBezTo>
                  <a:cubicBezTo>
                    <a:pt x="177769" y="209944"/>
                    <a:pt x="153652" y="189286"/>
                    <a:pt x="149069" y="186989"/>
                  </a:cubicBezTo>
                  <a:cubicBezTo>
                    <a:pt x="144486" y="184692"/>
                    <a:pt x="110593" y="184105"/>
                    <a:pt x="103713" y="179517"/>
                  </a:cubicBezTo>
                  <a:cubicBezTo>
                    <a:pt x="96832" y="174928"/>
                    <a:pt x="57781" y="193299"/>
                    <a:pt x="57781" y="193299"/>
                  </a:cubicBezTo>
                  <a:cubicBezTo>
                    <a:pt x="57781" y="193299"/>
                    <a:pt x="38839" y="213393"/>
                    <a:pt x="33675" y="226035"/>
                  </a:cubicBezTo>
                  <a:cubicBezTo>
                    <a:pt x="30158" y="235862"/>
                    <a:pt x="27839" y="246078"/>
                    <a:pt x="26778" y="256463"/>
                  </a:cubicBezTo>
                  <a:cubicBezTo>
                    <a:pt x="26778" y="256463"/>
                    <a:pt x="8982" y="257027"/>
                    <a:pt x="26778" y="270816"/>
                  </a:cubicBezTo>
                  <a:cubicBezTo>
                    <a:pt x="44574" y="284604"/>
                    <a:pt x="62369" y="296643"/>
                    <a:pt x="72709" y="298365"/>
                  </a:cubicBezTo>
                  <a:cubicBezTo>
                    <a:pt x="83049" y="300086"/>
                    <a:pt x="99700" y="295498"/>
                    <a:pt x="99700" y="309851"/>
                  </a:cubicBezTo>
                  <a:cubicBezTo>
                    <a:pt x="99700" y="324204"/>
                    <a:pt x="77298" y="324779"/>
                    <a:pt x="76728" y="331659"/>
                  </a:cubicBezTo>
                  <a:cubicBezTo>
                    <a:pt x="76158" y="338540"/>
                    <a:pt x="58932" y="386210"/>
                    <a:pt x="58932" y="386210"/>
                  </a:cubicBezTo>
                  <a:cubicBezTo>
                    <a:pt x="54851" y="394462"/>
                    <a:pt x="50048" y="402335"/>
                    <a:pt x="44579" y="409740"/>
                  </a:cubicBezTo>
                  <a:cubicBezTo>
                    <a:pt x="38269" y="417213"/>
                    <a:pt x="27929" y="417789"/>
                    <a:pt x="31959" y="430403"/>
                  </a:cubicBezTo>
                  <a:cubicBezTo>
                    <a:pt x="35989" y="443018"/>
                    <a:pt x="28505" y="444186"/>
                    <a:pt x="38839" y="437876"/>
                  </a:cubicBezTo>
                  <a:cubicBezTo>
                    <a:pt x="49173" y="431566"/>
                    <a:pt x="44003" y="419505"/>
                    <a:pt x="63532" y="417783"/>
                  </a:cubicBezTo>
                  <a:cubicBezTo>
                    <a:pt x="83061" y="416062"/>
                    <a:pt x="92797" y="416045"/>
                    <a:pt x="91651" y="431549"/>
                  </a:cubicBezTo>
                  <a:cubicBezTo>
                    <a:pt x="90505" y="447054"/>
                    <a:pt x="79031" y="453951"/>
                    <a:pt x="69842" y="466582"/>
                  </a:cubicBezTo>
                  <a:cubicBezTo>
                    <a:pt x="60654" y="479214"/>
                    <a:pt x="56059" y="478051"/>
                    <a:pt x="43998" y="478627"/>
                  </a:cubicBezTo>
                  <a:cubicBezTo>
                    <a:pt x="31936" y="479202"/>
                    <a:pt x="3817" y="480320"/>
                    <a:pt x="950" y="494701"/>
                  </a:cubicBezTo>
                  <a:cubicBezTo>
                    <a:pt x="-1917" y="509082"/>
                    <a:pt x="3242" y="509630"/>
                    <a:pt x="950" y="515957"/>
                  </a:cubicBezTo>
                  <a:cubicBezTo>
                    <a:pt x="-1341" y="522284"/>
                    <a:pt x="19322" y="542930"/>
                    <a:pt x="27348" y="546390"/>
                  </a:cubicBezTo>
                  <a:cubicBezTo>
                    <a:pt x="35374" y="549850"/>
                    <a:pt x="45719" y="567053"/>
                    <a:pt x="60648" y="563610"/>
                  </a:cubicBezTo>
                  <a:cubicBezTo>
                    <a:pt x="75577" y="560167"/>
                    <a:pt x="91651" y="561302"/>
                    <a:pt x="92819" y="569920"/>
                  </a:cubicBezTo>
                  <a:cubicBezTo>
                    <a:pt x="93514" y="578133"/>
                    <a:pt x="93706" y="586379"/>
                    <a:pt x="93384" y="594613"/>
                  </a:cubicBezTo>
                  <a:cubicBezTo>
                    <a:pt x="93384" y="594613"/>
                    <a:pt x="81915" y="587716"/>
                    <a:pt x="83631" y="602645"/>
                  </a:cubicBezTo>
                  <a:cubicBezTo>
                    <a:pt x="85347" y="617574"/>
                    <a:pt x="94530" y="615852"/>
                    <a:pt x="94530" y="623308"/>
                  </a:cubicBezTo>
                  <a:cubicBezTo>
                    <a:pt x="94530" y="630764"/>
                    <a:pt x="87074" y="633073"/>
                    <a:pt x="77309" y="637091"/>
                  </a:cubicBezTo>
                  <a:cubicBezTo>
                    <a:pt x="67545" y="641110"/>
                    <a:pt x="53203" y="660051"/>
                    <a:pt x="46893" y="676126"/>
                  </a:cubicBezTo>
                  <a:cubicBezTo>
                    <a:pt x="40583" y="692200"/>
                    <a:pt x="39420" y="693363"/>
                    <a:pt x="39996" y="697382"/>
                  </a:cubicBezTo>
                  <a:cubicBezTo>
                    <a:pt x="40572" y="701400"/>
                    <a:pt x="34262" y="719766"/>
                    <a:pt x="34837" y="732375"/>
                  </a:cubicBezTo>
                  <a:cubicBezTo>
                    <a:pt x="34967" y="741180"/>
                    <a:pt x="36514" y="749906"/>
                    <a:pt x="39426" y="758220"/>
                  </a:cubicBezTo>
                  <a:cubicBezTo>
                    <a:pt x="42869" y="770840"/>
                    <a:pt x="41718" y="776016"/>
                    <a:pt x="46899" y="789782"/>
                  </a:cubicBezTo>
                  <a:cubicBezTo>
                    <a:pt x="52080" y="803548"/>
                    <a:pt x="83066" y="819639"/>
                    <a:pt x="81892" y="829979"/>
                  </a:cubicBezTo>
                  <a:cubicBezTo>
                    <a:pt x="80718" y="840319"/>
                    <a:pt x="87627" y="858691"/>
                    <a:pt x="96821" y="853509"/>
                  </a:cubicBezTo>
                  <a:cubicBezTo>
                    <a:pt x="106015" y="848328"/>
                    <a:pt x="112895" y="830549"/>
                    <a:pt x="117484" y="828828"/>
                  </a:cubicBezTo>
                  <a:cubicBezTo>
                    <a:pt x="122073" y="827106"/>
                    <a:pt x="134134" y="843181"/>
                    <a:pt x="140445" y="849491"/>
                  </a:cubicBezTo>
                  <a:cubicBezTo>
                    <a:pt x="146755" y="855801"/>
                    <a:pt x="199584" y="897720"/>
                    <a:pt x="201305" y="899436"/>
                  </a:cubicBezTo>
                  <a:cubicBezTo>
                    <a:pt x="204477" y="902562"/>
                    <a:pt x="208451" y="904747"/>
                    <a:pt x="212791" y="905746"/>
                  </a:cubicBezTo>
                  <a:cubicBezTo>
                    <a:pt x="217380" y="906310"/>
                    <a:pt x="223306" y="887504"/>
                    <a:pt x="242648" y="887374"/>
                  </a:cubicBezTo>
                  <a:cubicBezTo>
                    <a:pt x="247587" y="887453"/>
                    <a:pt x="252475" y="888407"/>
                    <a:pt x="257080" y="890196"/>
                  </a:cubicBezTo>
                  <a:lnTo>
                    <a:pt x="287604" y="871779"/>
                  </a:lnTo>
                  <a:cubicBezTo>
                    <a:pt x="287604" y="871779"/>
                    <a:pt x="306150" y="867146"/>
                    <a:pt x="306562" y="865040"/>
                  </a:cubicBezTo>
                  <a:cubicBezTo>
                    <a:pt x="306974" y="862935"/>
                    <a:pt x="290550" y="830047"/>
                    <a:pt x="290550" y="830047"/>
                  </a:cubicBezTo>
                  <a:lnTo>
                    <a:pt x="290962" y="797593"/>
                  </a:lnTo>
                  <a:lnTo>
                    <a:pt x="321311" y="788737"/>
                  </a:lnTo>
                  <a:lnTo>
                    <a:pt x="358415" y="791684"/>
                  </a:lnTo>
                  <a:lnTo>
                    <a:pt x="384130" y="817827"/>
                  </a:lnTo>
                  <a:cubicBezTo>
                    <a:pt x="390519" y="815163"/>
                    <a:pt x="396716" y="812065"/>
                    <a:pt x="402676" y="808554"/>
                  </a:cubicBezTo>
                  <a:cubicBezTo>
                    <a:pt x="404781" y="806454"/>
                    <a:pt x="427132" y="781152"/>
                    <a:pt x="427132" y="781152"/>
                  </a:cubicBezTo>
                  <a:cubicBezTo>
                    <a:pt x="427132" y="781152"/>
                    <a:pt x="433454" y="773137"/>
                    <a:pt x="438505" y="773137"/>
                  </a:cubicBezTo>
                  <a:cubicBezTo>
                    <a:pt x="443557" y="773137"/>
                    <a:pt x="425439" y="807295"/>
                    <a:pt x="446932" y="801798"/>
                  </a:cubicBezTo>
                  <a:cubicBezTo>
                    <a:pt x="468425" y="796300"/>
                    <a:pt x="492880" y="773137"/>
                    <a:pt x="492880" y="773137"/>
                  </a:cubicBezTo>
                  <a:lnTo>
                    <a:pt x="525351" y="773137"/>
                  </a:lnTo>
                  <a:cubicBezTo>
                    <a:pt x="536730" y="773137"/>
                    <a:pt x="547691" y="787891"/>
                    <a:pt x="556546" y="787061"/>
                  </a:cubicBezTo>
                  <a:cubicBezTo>
                    <a:pt x="565402" y="786231"/>
                    <a:pt x="541363" y="765551"/>
                    <a:pt x="543051" y="761758"/>
                  </a:cubicBezTo>
                  <a:cubicBezTo>
                    <a:pt x="546635" y="756035"/>
                    <a:pt x="550580" y="750544"/>
                    <a:pt x="554859" y="745317"/>
                  </a:cubicBezTo>
                  <a:lnTo>
                    <a:pt x="587312" y="729722"/>
                  </a:lnTo>
                  <a:lnTo>
                    <a:pt x="618919" y="748698"/>
                  </a:lnTo>
                  <a:lnTo>
                    <a:pt x="644634" y="772290"/>
                  </a:lnTo>
                  <a:lnTo>
                    <a:pt x="655595" y="781564"/>
                  </a:lnTo>
                  <a:lnTo>
                    <a:pt x="635778" y="805608"/>
                  </a:lnTo>
                  <a:cubicBezTo>
                    <a:pt x="635778" y="805608"/>
                    <a:pt x="630727" y="816569"/>
                    <a:pt x="639165" y="821620"/>
                  </a:cubicBezTo>
                  <a:cubicBezTo>
                    <a:pt x="645492" y="827061"/>
                    <a:pt x="650961" y="833433"/>
                    <a:pt x="655369" y="840517"/>
                  </a:cubicBezTo>
                  <a:lnTo>
                    <a:pt x="655335" y="840550"/>
                  </a:lnTo>
                  <a:cubicBezTo>
                    <a:pt x="670823" y="828043"/>
                    <a:pt x="694494" y="810123"/>
                    <a:pt x="698688" y="803158"/>
                  </a:cubicBezTo>
                  <a:cubicBezTo>
                    <a:pt x="704377" y="793682"/>
                    <a:pt x="725853" y="747569"/>
                    <a:pt x="736588" y="741265"/>
                  </a:cubicBezTo>
                  <a:cubicBezTo>
                    <a:pt x="744033" y="735959"/>
                    <a:pt x="749920" y="728757"/>
                    <a:pt x="753633" y="720410"/>
                  </a:cubicBezTo>
                  <a:cubicBezTo>
                    <a:pt x="757906" y="717435"/>
                    <a:pt x="762438" y="714856"/>
                    <a:pt x="767179" y="712700"/>
                  </a:cubicBezTo>
                  <a:cubicBezTo>
                    <a:pt x="768206" y="701299"/>
                    <a:pt x="770097" y="689994"/>
                    <a:pt x="772823" y="678875"/>
                  </a:cubicBezTo>
                  <a:cubicBezTo>
                    <a:pt x="775995" y="670606"/>
                    <a:pt x="796991" y="650880"/>
                    <a:pt x="796991" y="650880"/>
                  </a:cubicBezTo>
                  <a:lnTo>
                    <a:pt x="812891" y="612071"/>
                  </a:lnTo>
                  <a:cubicBezTo>
                    <a:pt x="812891" y="612071"/>
                    <a:pt x="809081" y="586627"/>
                    <a:pt x="812891" y="579634"/>
                  </a:cubicBezTo>
                  <a:cubicBezTo>
                    <a:pt x="816701" y="572641"/>
                    <a:pt x="828790" y="570090"/>
                    <a:pt x="828790" y="570090"/>
                  </a:cubicBezTo>
                  <a:cubicBezTo>
                    <a:pt x="828790" y="570090"/>
                    <a:pt x="812219" y="517966"/>
                    <a:pt x="805887" y="510336"/>
                  </a:cubicBezTo>
                  <a:close/>
                </a:path>
              </a:pathLst>
            </a:custGeom>
            <a:solidFill>
              <a:srgbClr val="BEDFFF"/>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70" name="Google Shape;363;p55">
              <a:extLst>
                <a:ext uri="{FF2B5EF4-FFF2-40B4-BE49-F238E27FC236}">
                  <a16:creationId xmlns:a16="http://schemas.microsoft.com/office/drawing/2014/main" id="{3BFA4069-10EF-4446-100E-E11C18F99ED5}"/>
                </a:ext>
              </a:extLst>
            </p:cNvPr>
            <p:cNvSpPr/>
            <p:nvPr/>
          </p:nvSpPr>
          <p:spPr>
            <a:xfrm>
              <a:off x="6092143" y="1678359"/>
              <a:ext cx="455863" cy="1107067"/>
            </a:xfrm>
            <a:custGeom>
              <a:avLst/>
              <a:gdLst/>
              <a:ahLst/>
              <a:cxnLst/>
              <a:rect l="l" t="t" r="r" b="b"/>
              <a:pathLst>
                <a:path w="704036" h="1433097" extrusionOk="0">
                  <a:moveTo>
                    <a:pt x="646336" y="1003278"/>
                  </a:moveTo>
                  <a:lnTo>
                    <a:pt x="640235" y="976067"/>
                  </a:lnTo>
                  <a:lnTo>
                    <a:pt x="618166" y="977930"/>
                  </a:lnTo>
                  <a:lnTo>
                    <a:pt x="605501" y="969966"/>
                  </a:lnTo>
                  <a:lnTo>
                    <a:pt x="588134" y="950720"/>
                  </a:lnTo>
                  <a:lnTo>
                    <a:pt x="601115" y="923030"/>
                  </a:lnTo>
                  <a:lnTo>
                    <a:pt x="613939" y="885942"/>
                  </a:lnTo>
                  <a:lnTo>
                    <a:pt x="640229" y="867638"/>
                  </a:lnTo>
                  <a:lnTo>
                    <a:pt x="636007" y="853567"/>
                  </a:lnTo>
                  <a:lnTo>
                    <a:pt x="616281" y="836200"/>
                  </a:lnTo>
                  <a:lnTo>
                    <a:pt x="584369" y="781746"/>
                  </a:lnTo>
                  <a:cubicBezTo>
                    <a:pt x="584369" y="781746"/>
                    <a:pt x="553857" y="782226"/>
                    <a:pt x="549172" y="781746"/>
                  </a:cubicBezTo>
                  <a:cubicBezTo>
                    <a:pt x="544149" y="780318"/>
                    <a:pt x="539391" y="778100"/>
                    <a:pt x="535062" y="775182"/>
                  </a:cubicBezTo>
                  <a:lnTo>
                    <a:pt x="520037" y="741390"/>
                  </a:lnTo>
                  <a:lnTo>
                    <a:pt x="483774" y="739048"/>
                  </a:lnTo>
                  <a:cubicBezTo>
                    <a:pt x="483774" y="739048"/>
                    <a:pt x="488588" y="732004"/>
                    <a:pt x="487161" y="729651"/>
                  </a:cubicBezTo>
                  <a:cubicBezTo>
                    <a:pt x="485732" y="727297"/>
                    <a:pt x="457128" y="713226"/>
                    <a:pt x="438824" y="683194"/>
                  </a:cubicBezTo>
                  <a:cubicBezTo>
                    <a:pt x="420520" y="653162"/>
                    <a:pt x="462755" y="650802"/>
                    <a:pt x="462755" y="650802"/>
                  </a:cubicBezTo>
                  <a:cubicBezTo>
                    <a:pt x="462755" y="650802"/>
                    <a:pt x="477300" y="622170"/>
                    <a:pt x="487640" y="615131"/>
                  </a:cubicBezTo>
                  <a:cubicBezTo>
                    <a:pt x="497980" y="608093"/>
                    <a:pt x="538319" y="605282"/>
                    <a:pt x="538319" y="605282"/>
                  </a:cubicBezTo>
                  <a:lnTo>
                    <a:pt x="543963" y="581814"/>
                  </a:lnTo>
                  <a:cubicBezTo>
                    <a:pt x="541564" y="572558"/>
                    <a:pt x="538584" y="563465"/>
                    <a:pt x="535040" y="554587"/>
                  </a:cubicBezTo>
                  <a:cubicBezTo>
                    <a:pt x="533160" y="552707"/>
                    <a:pt x="523751" y="542384"/>
                    <a:pt x="523751" y="542384"/>
                  </a:cubicBezTo>
                  <a:lnTo>
                    <a:pt x="538776" y="525017"/>
                  </a:lnTo>
                  <a:cubicBezTo>
                    <a:pt x="538776" y="525017"/>
                    <a:pt x="535480" y="526897"/>
                    <a:pt x="532675" y="510472"/>
                  </a:cubicBezTo>
                  <a:cubicBezTo>
                    <a:pt x="529870" y="494048"/>
                    <a:pt x="558485" y="474350"/>
                    <a:pt x="558485" y="474350"/>
                  </a:cubicBezTo>
                  <a:lnTo>
                    <a:pt x="591340" y="467323"/>
                  </a:lnTo>
                  <a:lnTo>
                    <a:pt x="608995" y="437866"/>
                  </a:lnTo>
                  <a:lnTo>
                    <a:pt x="588044" y="412711"/>
                  </a:lnTo>
                  <a:lnTo>
                    <a:pt x="558237" y="396410"/>
                  </a:lnTo>
                  <a:lnTo>
                    <a:pt x="537749" y="368483"/>
                  </a:lnTo>
                  <a:lnTo>
                    <a:pt x="541017" y="350800"/>
                  </a:lnTo>
                  <a:lnTo>
                    <a:pt x="526585" y="335426"/>
                  </a:lnTo>
                  <a:lnTo>
                    <a:pt x="527510" y="314475"/>
                  </a:lnTo>
                  <a:lnTo>
                    <a:pt x="536829" y="297712"/>
                  </a:lnTo>
                  <a:lnTo>
                    <a:pt x="527984" y="247428"/>
                  </a:lnTo>
                  <a:cubicBezTo>
                    <a:pt x="527984" y="247428"/>
                    <a:pt x="500977" y="223672"/>
                    <a:pt x="496310" y="223672"/>
                  </a:cubicBezTo>
                  <a:cubicBezTo>
                    <a:pt x="491642" y="223672"/>
                    <a:pt x="465594" y="245120"/>
                    <a:pt x="465594" y="245120"/>
                  </a:cubicBezTo>
                  <a:cubicBezTo>
                    <a:pt x="465594" y="245120"/>
                    <a:pt x="440918" y="237664"/>
                    <a:pt x="434399" y="234396"/>
                  </a:cubicBezTo>
                  <a:cubicBezTo>
                    <a:pt x="427880" y="231128"/>
                    <a:pt x="429269" y="143136"/>
                    <a:pt x="431577" y="116609"/>
                  </a:cubicBezTo>
                  <a:cubicBezTo>
                    <a:pt x="433886" y="90081"/>
                    <a:pt x="455333" y="87259"/>
                    <a:pt x="455333" y="87259"/>
                  </a:cubicBezTo>
                  <a:cubicBezTo>
                    <a:pt x="455333" y="87259"/>
                    <a:pt x="457196" y="73284"/>
                    <a:pt x="452065" y="72827"/>
                  </a:cubicBezTo>
                  <a:cubicBezTo>
                    <a:pt x="446935" y="72370"/>
                    <a:pt x="427846" y="47209"/>
                    <a:pt x="427846" y="47209"/>
                  </a:cubicBezTo>
                  <a:lnTo>
                    <a:pt x="409221" y="34588"/>
                  </a:lnTo>
                  <a:lnTo>
                    <a:pt x="370954" y="204"/>
                  </a:lnTo>
                  <a:lnTo>
                    <a:pt x="370858" y="255"/>
                  </a:lnTo>
                  <a:cubicBezTo>
                    <a:pt x="347965" y="9816"/>
                    <a:pt x="344268" y="33555"/>
                    <a:pt x="325050" y="47587"/>
                  </a:cubicBezTo>
                  <a:cubicBezTo>
                    <a:pt x="312509" y="57735"/>
                    <a:pt x="302835" y="70976"/>
                    <a:pt x="296976" y="86001"/>
                  </a:cubicBezTo>
                  <a:lnTo>
                    <a:pt x="251902" y="80091"/>
                  </a:lnTo>
                  <a:lnTo>
                    <a:pt x="248956" y="110378"/>
                  </a:lnTo>
                  <a:lnTo>
                    <a:pt x="191075" y="130916"/>
                  </a:lnTo>
                  <a:lnTo>
                    <a:pt x="187689" y="130996"/>
                  </a:lnTo>
                  <a:lnTo>
                    <a:pt x="193519" y="130854"/>
                  </a:lnTo>
                  <a:lnTo>
                    <a:pt x="236279" y="130854"/>
                  </a:lnTo>
                  <a:cubicBezTo>
                    <a:pt x="236279" y="130854"/>
                    <a:pt x="252021" y="130854"/>
                    <a:pt x="239666" y="150338"/>
                  </a:cubicBezTo>
                  <a:cubicBezTo>
                    <a:pt x="227311" y="169821"/>
                    <a:pt x="211530" y="162349"/>
                    <a:pt x="211530" y="162349"/>
                  </a:cubicBezTo>
                  <a:cubicBezTo>
                    <a:pt x="198571" y="159340"/>
                    <a:pt x="185792" y="155581"/>
                    <a:pt x="173263" y="151100"/>
                  </a:cubicBezTo>
                  <a:cubicBezTo>
                    <a:pt x="163148" y="146585"/>
                    <a:pt x="145127" y="163477"/>
                    <a:pt x="145127" y="163477"/>
                  </a:cubicBezTo>
                  <a:cubicBezTo>
                    <a:pt x="145127" y="163477"/>
                    <a:pt x="154157" y="179236"/>
                    <a:pt x="153028" y="181578"/>
                  </a:cubicBezTo>
                  <a:cubicBezTo>
                    <a:pt x="151899" y="183921"/>
                    <a:pt x="142869" y="191613"/>
                    <a:pt x="128268" y="182611"/>
                  </a:cubicBezTo>
                  <a:cubicBezTo>
                    <a:pt x="113666" y="173609"/>
                    <a:pt x="99014" y="226488"/>
                    <a:pt x="99014" y="226488"/>
                  </a:cubicBezTo>
                  <a:cubicBezTo>
                    <a:pt x="99014" y="226488"/>
                    <a:pt x="92241" y="258000"/>
                    <a:pt x="87726" y="272629"/>
                  </a:cubicBezTo>
                  <a:cubicBezTo>
                    <a:pt x="83211" y="287259"/>
                    <a:pt x="46095" y="315389"/>
                    <a:pt x="44966" y="336769"/>
                  </a:cubicBezTo>
                  <a:cubicBezTo>
                    <a:pt x="43837" y="358149"/>
                    <a:pt x="39" y="428994"/>
                    <a:pt x="39" y="428994"/>
                  </a:cubicBezTo>
                  <a:cubicBezTo>
                    <a:pt x="39" y="428994"/>
                    <a:pt x="55182" y="506646"/>
                    <a:pt x="63050" y="515648"/>
                  </a:cubicBezTo>
                  <a:cubicBezTo>
                    <a:pt x="70918" y="524650"/>
                    <a:pt x="95695" y="552769"/>
                    <a:pt x="93432" y="585415"/>
                  </a:cubicBezTo>
                  <a:cubicBezTo>
                    <a:pt x="91169" y="618061"/>
                    <a:pt x="112566" y="627046"/>
                    <a:pt x="127190" y="632668"/>
                  </a:cubicBezTo>
                  <a:cubicBezTo>
                    <a:pt x="141814" y="638289"/>
                    <a:pt x="145194" y="636054"/>
                    <a:pt x="145194" y="636054"/>
                  </a:cubicBezTo>
                  <a:cubicBezTo>
                    <a:pt x="145194" y="636054"/>
                    <a:pt x="166574" y="583174"/>
                    <a:pt x="169955" y="603318"/>
                  </a:cubicBezTo>
                  <a:cubicBezTo>
                    <a:pt x="173088" y="620640"/>
                    <a:pt x="170316" y="638515"/>
                    <a:pt x="162087" y="654076"/>
                  </a:cubicBezTo>
                  <a:cubicBezTo>
                    <a:pt x="155314" y="665364"/>
                    <a:pt x="164345" y="679965"/>
                    <a:pt x="164345" y="692343"/>
                  </a:cubicBezTo>
                  <a:cubicBezTo>
                    <a:pt x="164345" y="704720"/>
                    <a:pt x="190235" y="710348"/>
                    <a:pt x="198108" y="701345"/>
                  </a:cubicBezTo>
                  <a:cubicBezTo>
                    <a:pt x="211524" y="685604"/>
                    <a:pt x="222869" y="668209"/>
                    <a:pt x="231865" y="649583"/>
                  </a:cubicBezTo>
                  <a:cubicBezTo>
                    <a:pt x="238638" y="632696"/>
                    <a:pt x="237510" y="606823"/>
                    <a:pt x="246489" y="603442"/>
                  </a:cubicBezTo>
                  <a:cubicBezTo>
                    <a:pt x="255469" y="600062"/>
                    <a:pt x="269004" y="665336"/>
                    <a:pt x="269004" y="665336"/>
                  </a:cubicBezTo>
                  <a:cubicBezTo>
                    <a:pt x="275602" y="656994"/>
                    <a:pt x="282747" y="649098"/>
                    <a:pt x="290384" y="641693"/>
                  </a:cubicBezTo>
                  <a:cubicBezTo>
                    <a:pt x="298252" y="634954"/>
                    <a:pt x="341017" y="603437"/>
                    <a:pt x="341017" y="603437"/>
                  </a:cubicBezTo>
                  <a:cubicBezTo>
                    <a:pt x="341017" y="603437"/>
                    <a:pt x="332015" y="629309"/>
                    <a:pt x="323012" y="638312"/>
                  </a:cubicBezTo>
                  <a:cubicBezTo>
                    <a:pt x="314010" y="647314"/>
                    <a:pt x="333172" y="670957"/>
                    <a:pt x="335390" y="679960"/>
                  </a:cubicBezTo>
                  <a:cubicBezTo>
                    <a:pt x="337608" y="688962"/>
                    <a:pt x="324141" y="701340"/>
                    <a:pt x="308383" y="722720"/>
                  </a:cubicBezTo>
                  <a:cubicBezTo>
                    <a:pt x="301378" y="731660"/>
                    <a:pt x="294989" y="741057"/>
                    <a:pt x="289249" y="750856"/>
                  </a:cubicBezTo>
                  <a:cubicBezTo>
                    <a:pt x="289249" y="750856"/>
                    <a:pt x="318514" y="755371"/>
                    <a:pt x="319632" y="758724"/>
                  </a:cubicBezTo>
                  <a:cubicBezTo>
                    <a:pt x="320749" y="762076"/>
                    <a:pt x="311764" y="786859"/>
                    <a:pt x="296005" y="799237"/>
                  </a:cubicBezTo>
                  <a:cubicBezTo>
                    <a:pt x="280247" y="811614"/>
                    <a:pt x="253245" y="808239"/>
                    <a:pt x="239750" y="825110"/>
                  </a:cubicBezTo>
                  <a:cubicBezTo>
                    <a:pt x="226255" y="841980"/>
                    <a:pt x="236364" y="884757"/>
                    <a:pt x="232977" y="917391"/>
                  </a:cubicBezTo>
                  <a:cubicBezTo>
                    <a:pt x="229591" y="950025"/>
                    <a:pt x="289232" y="928640"/>
                    <a:pt x="288120" y="942146"/>
                  </a:cubicBezTo>
                  <a:cubicBezTo>
                    <a:pt x="287009" y="955653"/>
                    <a:pt x="205976" y="1035539"/>
                    <a:pt x="204841" y="1049051"/>
                  </a:cubicBezTo>
                  <a:cubicBezTo>
                    <a:pt x="203707" y="1062563"/>
                    <a:pt x="266741" y="1151441"/>
                    <a:pt x="272368" y="1169463"/>
                  </a:cubicBezTo>
                  <a:cubicBezTo>
                    <a:pt x="277995" y="1187485"/>
                    <a:pt x="299375" y="1191978"/>
                    <a:pt x="321884" y="1195353"/>
                  </a:cubicBezTo>
                  <a:cubicBezTo>
                    <a:pt x="344392" y="1198728"/>
                    <a:pt x="346627" y="1179594"/>
                    <a:pt x="350003" y="1193095"/>
                  </a:cubicBezTo>
                  <a:cubicBezTo>
                    <a:pt x="353378" y="1206596"/>
                    <a:pt x="324130" y="1217856"/>
                    <a:pt x="324130" y="1217856"/>
                  </a:cubicBezTo>
                  <a:cubicBezTo>
                    <a:pt x="312159" y="1218917"/>
                    <a:pt x="300137" y="1219289"/>
                    <a:pt x="288126" y="1218985"/>
                  </a:cubicBezTo>
                  <a:cubicBezTo>
                    <a:pt x="281353" y="1217856"/>
                    <a:pt x="272368" y="1212212"/>
                    <a:pt x="266746" y="1197605"/>
                  </a:cubicBezTo>
                  <a:cubicBezTo>
                    <a:pt x="261125" y="1182998"/>
                    <a:pt x="232989" y="1132347"/>
                    <a:pt x="232989" y="1132347"/>
                  </a:cubicBezTo>
                  <a:cubicBezTo>
                    <a:pt x="232989" y="1132347"/>
                    <a:pt x="186848" y="1148106"/>
                    <a:pt x="174470" y="1160466"/>
                  </a:cubicBezTo>
                  <a:cubicBezTo>
                    <a:pt x="162093" y="1172827"/>
                    <a:pt x="204853" y="1204361"/>
                    <a:pt x="213855" y="1224612"/>
                  </a:cubicBezTo>
                  <a:cubicBezTo>
                    <a:pt x="216395" y="1229302"/>
                    <a:pt x="217225" y="1234732"/>
                    <a:pt x="216214" y="1239969"/>
                  </a:cubicBezTo>
                  <a:lnTo>
                    <a:pt x="220995" y="1244558"/>
                  </a:lnTo>
                  <a:lnTo>
                    <a:pt x="247076" y="1252189"/>
                  </a:lnTo>
                  <a:lnTo>
                    <a:pt x="257236" y="1262348"/>
                  </a:lnTo>
                  <a:lnTo>
                    <a:pt x="264201" y="1275065"/>
                  </a:lnTo>
                  <a:cubicBezTo>
                    <a:pt x="264201" y="1275065"/>
                    <a:pt x="276962" y="1296698"/>
                    <a:pt x="273796" y="1308794"/>
                  </a:cubicBezTo>
                  <a:cubicBezTo>
                    <a:pt x="270629" y="1320889"/>
                    <a:pt x="263636" y="1316425"/>
                    <a:pt x="264251" y="1321510"/>
                  </a:cubicBezTo>
                  <a:cubicBezTo>
                    <a:pt x="264867" y="1326595"/>
                    <a:pt x="280151" y="1332330"/>
                    <a:pt x="280151" y="1332330"/>
                  </a:cubicBezTo>
                  <a:lnTo>
                    <a:pt x="298602" y="1359049"/>
                  </a:lnTo>
                  <a:cubicBezTo>
                    <a:pt x="298602" y="1359049"/>
                    <a:pt x="316414" y="1391486"/>
                    <a:pt x="318966" y="1404202"/>
                  </a:cubicBezTo>
                  <a:cubicBezTo>
                    <a:pt x="321517" y="1416918"/>
                    <a:pt x="356499" y="1423928"/>
                    <a:pt x="364768" y="1423290"/>
                  </a:cubicBezTo>
                  <a:cubicBezTo>
                    <a:pt x="373036" y="1422653"/>
                    <a:pt x="401031" y="1430284"/>
                    <a:pt x="409921" y="1431559"/>
                  </a:cubicBezTo>
                  <a:cubicBezTo>
                    <a:pt x="418810" y="1432835"/>
                    <a:pt x="450643" y="1434742"/>
                    <a:pt x="458912" y="1431559"/>
                  </a:cubicBezTo>
                  <a:cubicBezTo>
                    <a:pt x="467180" y="1428376"/>
                    <a:pt x="500255" y="1419469"/>
                    <a:pt x="501530" y="1416320"/>
                  </a:cubicBezTo>
                  <a:cubicBezTo>
                    <a:pt x="502806" y="1413171"/>
                    <a:pt x="500255" y="1383229"/>
                    <a:pt x="506610" y="1372426"/>
                  </a:cubicBezTo>
                  <a:cubicBezTo>
                    <a:pt x="512965" y="1361623"/>
                    <a:pt x="534605" y="1369237"/>
                    <a:pt x="543511" y="1365416"/>
                  </a:cubicBezTo>
                  <a:cubicBezTo>
                    <a:pt x="552418" y="1361595"/>
                    <a:pt x="558790" y="1346327"/>
                    <a:pt x="561962" y="1341885"/>
                  </a:cubicBezTo>
                  <a:cubicBezTo>
                    <a:pt x="565134" y="1337443"/>
                    <a:pt x="599495" y="1315804"/>
                    <a:pt x="609040" y="1311345"/>
                  </a:cubicBezTo>
                  <a:cubicBezTo>
                    <a:pt x="618584" y="1306886"/>
                    <a:pt x="656117" y="1272547"/>
                    <a:pt x="656117" y="1272547"/>
                  </a:cubicBezTo>
                  <a:lnTo>
                    <a:pt x="652928" y="1185385"/>
                  </a:lnTo>
                  <a:lnTo>
                    <a:pt x="667445" y="1093871"/>
                  </a:lnTo>
                  <a:lnTo>
                    <a:pt x="698431" y="1084485"/>
                  </a:lnTo>
                  <a:lnTo>
                    <a:pt x="704075" y="1068524"/>
                  </a:lnTo>
                  <a:lnTo>
                    <a:pt x="682487" y="1045992"/>
                  </a:ln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71" name="Google Shape;364;p55">
              <a:extLst>
                <a:ext uri="{FF2B5EF4-FFF2-40B4-BE49-F238E27FC236}">
                  <a16:creationId xmlns:a16="http://schemas.microsoft.com/office/drawing/2014/main" id="{227F183D-D2A9-0A67-3CF9-0F141BCFEB4A}"/>
                </a:ext>
              </a:extLst>
            </p:cNvPr>
            <p:cNvSpPr/>
            <p:nvPr/>
          </p:nvSpPr>
          <p:spPr>
            <a:xfrm>
              <a:off x="6332048" y="1365768"/>
              <a:ext cx="508346" cy="674012"/>
            </a:xfrm>
            <a:custGeom>
              <a:avLst/>
              <a:gdLst/>
              <a:ahLst/>
              <a:cxnLst/>
              <a:rect l="l" t="t" r="r" b="b"/>
              <a:pathLst>
                <a:path w="785091" h="872507" extrusionOk="0">
                  <a:moveTo>
                    <a:pt x="674475" y="774989"/>
                  </a:moveTo>
                  <a:cubicBezTo>
                    <a:pt x="674475" y="774989"/>
                    <a:pt x="626601" y="775705"/>
                    <a:pt x="622374" y="764440"/>
                  </a:cubicBezTo>
                  <a:cubicBezTo>
                    <a:pt x="618147" y="753174"/>
                    <a:pt x="630118" y="745430"/>
                    <a:pt x="630840" y="736270"/>
                  </a:cubicBezTo>
                  <a:cubicBezTo>
                    <a:pt x="631563" y="727110"/>
                    <a:pt x="610431" y="715861"/>
                    <a:pt x="585783" y="682086"/>
                  </a:cubicBezTo>
                  <a:cubicBezTo>
                    <a:pt x="561135" y="648312"/>
                    <a:pt x="547070" y="565908"/>
                    <a:pt x="547070" y="565908"/>
                  </a:cubicBezTo>
                  <a:cubicBezTo>
                    <a:pt x="547070" y="565908"/>
                    <a:pt x="542132" y="534938"/>
                    <a:pt x="535105" y="520851"/>
                  </a:cubicBezTo>
                  <a:cubicBezTo>
                    <a:pt x="528078" y="506763"/>
                    <a:pt x="504118" y="458906"/>
                    <a:pt x="495675" y="444824"/>
                  </a:cubicBezTo>
                  <a:cubicBezTo>
                    <a:pt x="487231" y="430742"/>
                    <a:pt x="497074" y="394129"/>
                    <a:pt x="491453" y="372303"/>
                  </a:cubicBezTo>
                  <a:cubicBezTo>
                    <a:pt x="485831" y="350477"/>
                    <a:pt x="471744" y="347672"/>
                    <a:pt x="469627" y="340628"/>
                  </a:cubicBezTo>
                  <a:cubicBezTo>
                    <a:pt x="467511" y="333585"/>
                    <a:pt x="461883" y="191375"/>
                    <a:pt x="461883" y="178693"/>
                  </a:cubicBezTo>
                  <a:cubicBezTo>
                    <a:pt x="461883" y="166011"/>
                    <a:pt x="430914" y="135758"/>
                    <a:pt x="430914" y="135758"/>
                  </a:cubicBezTo>
                  <a:lnTo>
                    <a:pt x="391484" y="116032"/>
                  </a:lnTo>
                  <a:cubicBezTo>
                    <a:pt x="391484" y="116032"/>
                    <a:pt x="354871" y="80841"/>
                    <a:pt x="334479" y="55487"/>
                  </a:cubicBezTo>
                  <a:cubicBezTo>
                    <a:pt x="314086" y="30134"/>
                    <a:pt x="295049" y="4809"/>
                    <a:pt x="295049" y="4809"/>
                  </a:cubicBezTo>
                  <a:lnTo>
                    <a:pt x="291702" y="158"/>
                  </a:lnTo>
                  <a:cubicBezTo>
                    <a:pt x="277140" y="14878"/>
                    <a:pt x="258661" y="34062"/>
                    <a:pt x="244494" y="50520"/>
                  </a:cubicBezTo>
                  <a:cubicBezTo>
                    <a:pt x="217171" y="82291"/>
                    <a:pt x="203857" y="92631"/>
                    <a:pt x="194262" y="104450"/>
                  </a:cubicBezTo>
                  <a:cubicBezTo>
                    <a:pt x="184667" y="116269"/>
                    <a:pt x="163975" y="105201"/>
                    <a:pt x="160278" y="117753"/>
                  </a:cubicBezTo>
                  <a:cubicBezTo>
                    <a:pt x="156582" y="130306"/>
                    <a:pt x="211262" y="193847"/>
                    <a:pt x="217171" y="216006"/>
                  </a:cubicBezTo>
                  <a:cubicBezTo>
                    <a:pt x="223081" y="238165"/>
                    <a:pt x="225299" y="238916"/>
                    <a:pt x="192049" y="249256"/>
                  </a:cubicBezTo>
                  <a:cubicBezTo>
                    <a:pt x="158800" y="259596"/>
                    <a:pt x="172859" y="268446"/>
                    <a:pt x="155103" y="286936"/>
                  </a:cubicBezTo>
                  <a:cubicBezTo>
                    <a:pt x="137346" y="305426"/>
                    <a:pt x="143278" y="286936"/>
                    <a:pt x="121870" y="286936"/>
                  </a:cubicBezTo>
                  <a:cubicBezTo>
                    <a:pt x="100462" y="286936"/>
                    <a:pt x="88621" y="309845"/>
                    <a:pt x="59068" y="332743"/>
                  </a:cubicBezTo>
                  <a:cubicBezTo>
                    <a:pt x="29515" y="355642"/>
                    <a:pt x="41334" y="368211"/>
                    <a:pt x="39878" y="376333"/>
                  </a:cubicBezTo>
                  <a:cubicBezTo>
                    <a:pt x="38422" y="384455"/>
                    <a:pt x="22946" y="395523"/>
                    <a:pt x="81" y="405056"/>
                  </a:cubicBezTo>
                  <a:lnTo>
                    <a:pt x="38348" y="439440"/>
                  </a:lnTo>
                  <a:lnTo>
                    <a:pt x="56974" y="452060"/>
                  </a:lnTo>
                  <a:cubicBezTo>
                    <a:pt x="56974" y="452060"/>
                    <a:pt x="76074" y="477199"/>
                    <a:pt x="81193" y="477679"/>
                  </a:cubicBezTo>
                  <a:cubicBezTo>
                    <a:pt x="86312" y="478159"/>
                    <a:pt x="84461" y="492111"/>
                    <a:pt x="84461" y="492111"/>
                  </a:cubicBezTo>
                  <a:cubicBezTo>
                    <a:pt x="84461" y="492111"/>
                    <a:pt x="63013" y="494899"/>
                    <a:pt x="60705" y="521460"/>
                  </a:cubicBezTo>
                  <a:cubicBezTo>
                    <a:pt x="58396" y="548022"/>
                    <a:pt x="56980" y="635996"/>
                    <a:pt x="63527" y="639247"/>
                  </a:cubicBezTo>
                  <a:cubicBezTo>
                    <a:pt x="70074" y="642499"/>
                    <a:pt x="94722" y="649971"/>
                    <a:pt x="94722" y="649971"/>
                  </a:cubicBezTo>
                  <a:cubicBezTo>
                    <a:pt x="94722" y="649971"/>
                    <a:pt x="120787" y="628524"/>
                    <a:pt x="125437" y="628524"/>
                  </a:cubicBezTo>
                  <a:cubicBezTo>
                    <a:pt x="130088" y="628524"/>
                    <a:pt x="157112" y="652280"/>
                    <a:pt x="157112" y="652280"/>
                  </a:cubicBezTo>
                  <a:lnTo>
                    <a:pt x="165956" y="702563"/>
                  </a:lnTo>
                  <a:lnTo>
                    <a:pt x="156638" y="719326"/>
                  </a:lnTo>
                  <a:lnTo>
                    <a:pt x="155712" y="740277"/>
                  </a:lnTo>
                  <a:lnTo>
                    <a:pt x="170144" y="755652"/>
                  </a:lnTo>
                  <a:lnTo>
                    <a:pt x="166876" y="773335"/>
                  </a:lnTo>
                  <a:lnTo>
                    <a:pt x="187365" y="801262"/>
                  </a:lnTo>
                  <a:lnTo>
                    <a:pt x="217171" y="817562"/>
                  </a:lnTo>
                  <a:lnTo>
                    <a:pt x="238122" y="842718"/>
                  </a:lnTo>
                  <a:lnTo>
                    <a:pt x="221969" y="869657"/>
                  </a:lnTo>
                  <a:lnTo>
                    <a:pt x="230175" y="872666"/>
                  </a:lnTo>
                  <a:lnTo>
                    <a:pt x="242316" y="866677"/>
                  </a:lnTo>
                  <a:lnTo>
                    <a:pt x="279900" y="857647"/>
                  </a:lnTo>
                  <a:cubicBezTo>
                    <a:pt x="279900" y="857647"/>
                    <a:pt x="303509" y="870521"/>
                    <a:pt x="318551" y="865548"/>
                  </a:cubicBezTo>
                  <a:cubicBezTo>
                    <a:pt x="329675" y="861242"/>
                    <a:pt x="340151" y="855417"/>
                    <a:pt x="349684" y="848244"/>
                  </a:cubicBezTo>
                  <a:lnTo>
                    <a:pt x="406594" y="825103"/>
                  </a:lnTo>
                  <a:lnTo>
                    <a:pt x="435576" y="830820"/>
                  </a:lnTo>
                  <a:cubicBezTo>
                    <a:pt x="435576" y="830820"/>
                    <a:pt x="457052" y="838338"/>
                    <a:pt x="458153" y="848249"/>
                  </a:cubicBezTo>
                  <a:cubicBezTo>
                    <a:pt x="459253" y="858160"/>
                    <a:pt x="507544" y="865554"/>
                    <a:pt x="507544" y="865554"/>
                  </a:cubicBezTo>
                  <a:lnTo>
                    <a:pt x="503244" y="848249"/>
                  </a:lnTo>
                  <a:lnTo>
                    <a:pt x="554786" y="848249"/>
                  </a:lnTo>
                  <a:lnTo>
                    <a:pt x="554786" y="859803"/>
                  </a:lnTo>
                  <a:cubicBezTo>
                    <a:pt x="554786" y="865170"/>
                    <a:pt x="578412" y="866254"/>
                    <a:pt x="582696" y="865170"/>
                  </a:cubicBezTo>
                  <a:cubicBezTo>
                    <a:pt x="586980" y="864087"/>
                    <a:pt x="608473" y="841561"/>
                    <a:pt x="608473" y="841561"/>
                  </a:cubicBezTo>
                  <a:lnTo>
                    <a:pt x="761993" y="841561"/>
                  </a:lnTo>
                  <a:lnTo>
                    <a:pt x="785173" y="806460"/>
                  </a:lnTo>
                  <a:cubicBezTo>
                    <a:pt x="755541" y="792638"/>
                    <a:pt x="674475" y="774989"/>
                    <a:pt x="674475" y="77498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72" name="Google Shape;365;p55">
              <a:extLst>
                <a:ext uri="{FF2B5EF4-FFF2-40B4-BE49-F238E27FC236}">
                  <a16:creationId xmlns:a16="http://schemas.microsoft.com/office/drawing/2014/main" id="{9DB24A34-8EFE-AFFD-85AC-A9A593D099E8}"/>
                </a:ext>
              </a:extLst>
            </p:cNvPr>
            <p:cNvSpPr/>
            <p:nvPr/>
          </p:nvSpPr>
          <p:spPr>
            <a:xfrm>
              <a:off x="6372872" y="1988197"/>
              <a:ext cx="716342" cy="633155"/>
            </a:xfrm>
            <a:custGeom>
              <a:avLst/>
              <a:gdLst/>
              <a:ahLst/>
              <a:cxnLst/>
              <a:rect l="l" t="t" r="r" b="b"/>
              <a:pathLst>
                <a:path w="1106319" h="819618" extrusionOk="0">
                  <a:moveTo>
                    <a:pt x="1106269" y="591889"/>
                  </a:moveTo>
                  <a:cubicBezTo>
                    <a:pt x="1105569" y="582029"/>
                    <a:pt x="1049946" y="509519"/>
                    <a:pt x="1028120" y="483472"/>
                  </a:cubicBezTo>
                  <a:cubicBezTo>
                    <a:pt x="1006294" y="457424"/>
                    <a:pt x="967575" y="394063"/>
                    <a:pt x="957715" y="344784"/>
                  </a:cubicBezTo>
                  <a:cubicBezTo>
                    <a:pt x="947855" y="295505"/>
                    <a:pt x="985168" y="303949"/>
                    <a:pt x="985168" y="303949"/>
                  </a:cubicBezTo>
                  <a:cubicBezTo>
                    <a:pt x="993245" y="299293"/>
                    <a:pt x="1001006" y="294111"/>
                    <a:pt x="1008411" y="288445"/>
                  </a:cubicBezTo>
                  <a:cubicBezTo>
                    <a:pt x="1012633" y="284223"/>
                    <a:pt x="976725" y="276479"/>
                    <a:pt x="976725" y="276479"/>
                  </a:cubicBezTo>
                  <a:lnTo>
                    <a:pt x="940111" y="249732"/>
                  </a:lnTo>
                  <a:lnTo>
                    <a:pt x="934467" y="221562"/>
                  </a:lnTo>
                  <a:cubicBezTo>
                    <a:pt x="934467" y="221562"/>
                    <a:pt x="919679" y="218740"/>
                    <a:pt x="913341" y="209596"/>
                  </a:cubicBezTo>
                  <a:cubicBezTo>
                    <a:pt x="887209" y="178170"/>
                    <a:pt x="865857" y="143058"/>
                    <a:pt x="849980" y="105400"/>
                  </a:cubicBezTo>
                  <a:cubicBezTo>
                    <a:pt x="822527" y="41339"/>
                    <a:pt x="749340" y="18063"/>
                    <a:pt x="728897" y="4026"/>
                  </a:cubicBezTo>
                  <a:cubicBezTo>
                    <a:pt x="726667" y="2587"/>
                    <a:pt x="724331" y="1323"/>
                    <a:pt x="721904" y="250"/>
                  </a:cubicBezTo>
                  <a:lnTo>
                    <a:pt x="698723" y="35351"/>
                  </a:lnTo>
                  <a:lnTo>
                    <a:pt x="545203" y="35351"/>
                  </a:lnTo>
                  <a:cubicBezTo>
                    <a:pt x="545203" y="35351"/>
                    <a:pt x="523727" y="57894"/>
                    <a:pt x="519427" y="58960"/>
                  </a:cubicBezTo>
                  <a:cubicBezTo>
                    <a:pt x="515126" y="60027"/>
                    <a:pt x="491516" y="58960"/>
                    <a:pt x="491516" y="53593"/>
                  </a:cubicBezTo>
                  <a:lnTo>
                    <a:pt x="491516" y="42039"/>
                  </a:lnTo>
                  <a:lnTo>
                    <a:pt x="439974" y="42039"/>
                  </a:lnTo>
                  <a:lnTo>
                    <a:pt x="444275" y="59344"/>
                  </a:lnTo>
                  <a:cubicBezTo>
                    <a:pt x="444275" y="59344"/>
                    <a:pt x="395950" y="51967"/>
                    <a:pt x="394883" y="42039"/>
                  </a:cubicBezTo>
                  <a:cubicBezTo>
                    <a:pt x="393817" y="32111"/>
                    <a:pt x="372307" y="24610"/>
                    <a:pt x="372307" y="24610"/>
                  </a:cubicBezTo>
                  <a:lnTo>
                    <a:pt x="343324" y="18893"/>
                  </a:lnTo>
                  <a:lnTo>
                    <a:pt x="286415" y="42034"/>
                  </a:lnTo>
                  <a:cubicBezTo>
                    <a:pt x="276882" y="49207"/>
                    <a:pt x="266406" y="55032"/>
                    <a:pt x="255281" y="59338"/>
                  </a:cubicBezTo>
                  <a:cubicBezTo>
                    <a:pt x="240240" y="64328"/>
                    <a:pt x="216631" y="51437"/>
                    <a:pt x="216631" y="51437"/>
                  </a:cubicBezTo>
                  <a:lnTo>
                    <a:pt x="179046" y="60467"/>
                  </a:lnTo>
                  <a:lnTo>
                    <a:pt x="166906" y="66456"/>
                  </a:lnTo>
                  <a:lnTo>
                    <a:pt x="158699" y="63447"/>
                  </a:lnTo>
                  <a:lnTo>
                    <a:pt x="157204" y="65965"/>
                  </a:lnTo>
                  <a:lnTo>
                    <a:pt x="124349" y="72992"/>
                  </a:lnTo>
                  <a:cubicBezTo>
                    <a:pt x="124349" y="72992"/>
                    <a:pt x="95722" y="92718"/>
                    <a:pt x="98539" y="109114"/>
                  </a:cubicBezTo>
                  <a:cubicBezTo>
                    <a:pt x="101355" y="125510"/>
                    <a:pt x="104640" y="123659"/>
                    <a:pt x="104640" y="123659"/>
                  </a:cubicBezTo>
                  <a:lnTo>
                    <a:pt x="89615" y="141026"/>
                  </a:lnTo>
                  <a:cubicBezTo>
                    <a:pt x="89615" y="141026"/>
                    <a:pt x="99001" y="151349"/>
                    <a:pt x="100903" y="153229"/>
                  </a:cubicBezTo>
                  <a:cubicBezTo>
                    <a:pt x="104448" y="162107"/>
                    <a:pt x="107428" y="171199"/>
                    <a:pt x="109827" y="180456"/>
                  </a:cubicBezTo>
                  <a:lnTo>
                    <a:pt x="104183" y="203924"/>
                  </a:lnTo>
                  <a:cubicBezTo>
                    <a:pt x="104183" y="203924"/>
                    <a:pt x="63827" y="206746"/>
                    <a:pt x="53504" y="213767"/>
                  </a:cubicBezTo>
                  <a:cubicBezTo>
                    <a:pt x="43181" y="220788"/>
                    <a:pt x="28619" y="249438"/>
                    <a:pt x="28619" y="249438"/>
                  </a:cubicBezTo>
                  <a:cubicBezTo>
                    <a:pt x="28619" y="249438"/>
                    <a:pt x="-13616" y="251780"/>
                    <a:pt x="4688" y="281830"/>
                  </a:cubicBezTo>
                  <a:cubicBezTo>
                    <a:pt x="22992" y="311879"/>
                    <a:pt x="51625" y="325944"/>
                    <a:pt x="53024" y="328287"/>
                  </a:cubicBezTo>
                  <a:cubicBezTo>
                    <a:pt x="54424" y="330629"/>
                    <a:pt x="49638" y="337684"/>
                    <a:pt x="49638" y="337684"/>
                  </a:cubicBezTo>
                  <a:lnTo>
                    <a:pt x="85901" y="340026"/>
                  </a:lnTo>
                  <a:lnTo>
                    <a:pt x="100926" y="373818"/>
                  </a:lnTo>
                  <a:cubicBezTo>
                    <a:pt x="105255" y="376741"/>
                    <a:pt x="110013" y="378954"/>
                    <a:pt x="115036" y="380382"/>
                  </a:cubicBezTo>
                  <a:cubicBezTo>
                    <a:pt x="119721" y="380862"/>
                    <a:pt x="150233" y="380382"/>
                    <a:pt x="150233" y="380382"/>
                  </a:cubicBezTo>
                  <a:lnTo>
                    <a:pt x="182145" y="434836"/>
                  </a:lnTo>
                  <a:lnTo>
                    <a:pt x="201871" y="452203"/>
                  </a:lnTo>
                  <a:lnTo>
                    <a:pt x="206093" y="466274"/>
                  </a:lnTo>
                  <a:lnTo>
                    <a:pt x="179803" y="484578"/>
                  </a:lnTo>
                  <a:lnTo>
                    <a:pt x="166979" y="521665"/>
                  </a:lnTo>
                  <a:lnTo>
                    <a:pt x="153998" y="549355"/>
                  </a:lnTo>
                  <a:lnTo>
                    <a:pt x="171365" y="568602"/>
                  </a:lnTo>
                  <a:lnTo>
                    <a:pt x="184030" y="576566"/>
                  </a:lnTo>
                  <a:lnTo>
                    <a:pt x="206099" y="574703"/>
                  </a:lnTo>
                  <a:lnTo>
                    <a:pt x="212200" y="601913"/>
                  </a:lnTo>
                  <a:lnTo>
                    <a:pt x="248322" y="644628"/>
                  </a:lnTo>
                  <a:lnTo>
                    <a:pt x="267998" y="665167"/>
                  </a:lnTo>
                  <a:lnTo>
                    <a:pt x="286798" y="670202"/>
                  </a:lnTo>
                  <a:lnTo>
                    <a:pt x="309296" y="690103"/>
                  </a:lnTo>
                  <a:lnTo>
                    <a:pt x="330072" y="733376"/>
                  </a:lnTo>
                  <a:lnTo>
                    <a:pt x="358637" y="763663"/>
                  </a:lnTo>
                  <a:lnTo>
                    <a:pt x="376929" y="787035"/>
                  </a:lnTo>
                  <a:lnTo>
                    <a:pt x="399314" y="813861"/>
                  </a:lnTo>
                  <a:cubicBezTo>
                    <a:pt x="399314" y="813861"/>
                    <a:pt x="428742" y="825968"/>
                    <a:pt x="445184" y="813861"/>
                  </a:cubicBezTo>
                  <a:cubicBezTo>
                    <a:pt x="456427" y="806507"/>
                    <a:pt x="469939" y="803437"/>
                    <a:pt x="483259" y="805209"/>
                  </a:cubicBezTo>
                  <a:lnTo>
                    <a:pt x="510091" y="811265"/>
                  </a:lnTo>
                  <a:cubicBezTo>
                    <a:pt x="518258" y="814505"/>
                    <a:pt x="526645" y="817175"/>
                    <a:pt x="535185" y="819246"/>
                  </a:cubicBezTo>
                  <a:cubicBezTo>
                    <a:pt x="542951" y="820076"/>
                    <a:pt x="550791" y="820076"/>
                    <a:pt x="558557" y="819246"/>
                  </a:cubicBezTo>
                  <a:lnTo>
                    <a:pt x="580191" y="806931"/>
                  </a:lnTo>
                  <a:cubicBezTo>
                    <a:pt x="580191" y="806931"/>
                    <a:pt x="565488" y="763657"/>
                    <a:pt x="595774" y="752414"/>
                  </a:cubicBezTo>
                  <a:cubicBezTo>
                    <a:pt x="626061" y="741171"/>
                    <a:pt x="639906" y="736847"/>
                    <a:pt x="639906" y="736847"/>
                  </a:cubicBezTo>
                  <a:cubicBezTo>
                    <a:pt x="639906" y="736847"/>
                    <a:pt x="660682" y="687507"/>
                    <a:pt x="667613" y="690103"/>
                  </a:cubicBezTo>
                  <a:cubicBezTo>
                    <a:pt x="674544" y="692699"/>
                    <a:pt x="677998" y="717793"/>
                    <a:pt x="694445" y="717793"/>
                  </a:cubicBezTo>
                  <a:cubicBezTo>
                    <a:pt x="710892" y="717793"/>
                    <a:pt x="741173" y="707408"/>
                    <a:pt x="742036" y="699613"/>
                  </a:cubicBezTo>
                  <a:cubicBezTo>
                    <a:pt x="742900" y="691819"/>
                    <a:pt x="735122" y="682308"/>
                    <a:pt x="753324" y="681450"/>
                  </a:cubicBezTo>
                  <a:cubicBezTo>
                    <a:pt x="771527" y="680592"/>
                    <a:pt x="794860" y="683144"/>
                    <a:pt x="793121" y="698755"/>
                  </a:cubicBezTo>
                  <a:cubicBezTo>
                    <a:pt x="791383" y="714367"/>
                    <a:pt x="806103" y="721270"/>
                    <a:pt x="828617" y="711737"/>
                  </a:cubicBezTo>
                  <a:cubicBezTo>
                    <a:pt x="851132" y="702204"/>
                    <a:pt x="865817" y="684047"/>
                    <a:pt x="873612" y="679712"/>
                  </a:cubicBezTo>
                  <a:cubicBezTo>
                    <a:pt x="878861" y="676890"/>
                    <a:pt x="884370" y="674570"/>
                    <a:pt x="890053" y="672781"/>
                  </a:cubicBezTo>
                  <a:cubicBezTo>
                    <a:pt x="890053" y="672781"/>
                    <a:pt x="848518" y="662390"/>
                    <a:pt x="855449" y="653743"/>
                  </a:cubicBezTo>
                  <a:cubicBezTo>
                    <a:pt x="862380" y="645097"/>
                    <a:pt x="880543" y="650284"/>
                    <a:pt x="890053" y="646829"/>
                  </a:cubicBezTo>
                  <a:cubicBezTo>
                    <a:pt x="899564" y="643375"/>
                    <a:pt x="910829" y="658078"/>
                    <a:pt x="922078" y="646829"/>
                  </a:cubicBezTo>
                  <a:cubicBezTo>
                    <a:pt x="933327" y="635581"/>
                    <a:pt x="927271" y="616543"/>
                    <a:pt x="939394" y="626053"/>
                  </a:cubicBezTo>
                  <a:cubicBezTo>
                    <a:pt x="951518" y="635564"/>
                    <a:pt x="958432" y="641637"/>
                    <a:pt x="963625" y="652016"/>
                  </a:cubicBezTo>
                  <a:cubicBezTo>
                    <a:pt x="968817" y="662396"/>
                    <a:pt x="957568" y="684899"/>
                    <a:pt x="963625" y="695290"/>
                  </a:cubicBezTo>
                  <a:cubicBezTo>
                    <a:pt x="969681" y="705681"/>
                    <a:pt x="973135" y="716083"/>
                    <a:pt x="980929" y="721687"/>
                  </a:cubicBezTo>
                  <a:cubicBezTo>
                    <a:pt x="986410" y="726553"/>
                    <a:pt x="993521" y="729172"/>
                    <a:pt x="1000848" y="729025"/>
                  </a:cubicBezTo>
                  <a:cubicBezTo>
                    <a:pt x="1007649" y="727061"/>
                    <a:pt x="1014303" y="724611"/>
                    <a:pt x="1020749" y="721687"/>
                  </a:cubicBezTo>
                  <a:cubicBezTo>
                    <a:pt x="1020749" y="721687"/>
                    <a:pt x="1007767" y="697011"/>
                    <a:pt x="1024203" y="683161"/>
                  </a:cubicBezTo>
                  <a:cubicBezTo>
                    <a:pt x="1036439" y="672866"/>
                    <a:pt x="1049601" y="675468"/>
                    <a:pt x="1056273" y="663259"/>
                  </a:cubicBezTo>
                  <a:cubicBezTo>
                    <a:pt x="1027866" y="636941"/>
                    <a:pt x="956428" y="582723"/>
                    <a:pt x="950039" y="576340"/>
                  </a:cubicBezTo>
                  <a:cubicBezTo>
                    <a:pt x="940613" y="568066"/>
                    <a:pt x="930742" y="560311"/>
                    <a:pt x="920470" y="553109"/>
                  </a:cubicBezTo>
                  <a:lnTo>
                    <a:pt x="887378" y="555931"/>
                  </a:lnTo>
                  <a:lnTo>
                    <a:pt x="843726" y="561575"/>
                  </a:lnTo>
                  <a:lnTo>
                    <a:pt x="821918" y="553109"/>
                  </a:lnTo>
                  <a:lnTo>
                    <a:pt x="752213" y="558753"/>
                  </a:lnTo>
                  <a:cubicBezTo>
                    <a:pt x="756705" y="551647"/>
                    <a:pt x="761644" y="544829"/>
                    <a:pt x="767000" y="538344"/>
                  </a:cubicBezTo>
                  <a:cubicBezTo>
                    <a:pt x="769822" y="536227"/>
                    <a:pt x="809935" y="532005"/>
                    <a:pt x="809935" y="532005"/>
                  </a:cubicBezTo>
                  <a:lnTo>
                    <a:pt x="826139" y="541149"/>
                  </a:lnTo>
                  <a:cubicBezTo>
                    <a:pt x="826139" y="541149"/>
                    <a:pt x="871896" y="536227"/>
                    <a:pt x="873296" y="533405"/>
                  </a:cubicBezTo>
                  <a:cubicBezTo>
                    <a:pt x="874696" y="530583"/>
                    <a:pt x="907804" y="528484"/>
                    <a:pt x="946523" y="529183"/>
                  </a:cubicBezTo>
                  <a:cubicBezTo>
                    <a:pt x="985242" y="529883"/>
                    <a:pt x="976092" y="561575"/>
                    <a:pt x="981014" y="578462"/>
                  </a:cubicBezTo>
                  <a:cubicBezTo>
                    <a:pt x="985936" y="595349"/>
                    <a:pt x="1026071" y="598188"/>
                    <a:pt x="1029593" y="600988"/>
                  </a:cubicBezTo>
                  <a:cubicBezTo>
                    <a:pt x="1033115" y="603787"/>
                    <a:pt x="1049319" y="591844"/>
                    <a:pt x="1049319" y="591844"/>
                  </a:cubicBezTo>
                  <a:cubicBezTo>
                    <a:pt x="1053355" y="594113"/>
                    <a:pt x="1057599" y="596004"/>
                    <a:pt x="1061985" y="597488"/>
                  </a:cubicBezTo>
                  <a:cubicBezTo>
                    <a:pt x="1064101" y="597488"/>
                    <a:pt x="1096476" y="603827"/>
                    <a:pt x="1096476" y="603827"/>
                  </a:cubicBezTo>
                  <a:cubicBezTo>
                    <a:pt x="1096476" y="603827"/>
                    <a:pt x="1099298" y="630574"/>
                    <a:pt x="1102120" y="627058"/>
                  </a:cubicBezTo>
                  <a:cubicBezTo>
                    <a:pt x="1104942" y="623542"/>
                    <a:pt x="1106968" y="601733"/>
                    <a:pt x="1106269" y="59188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a:p>
          </p:txBody>
        </p:sp>
        <p:sp>
          <p:nvSpPr>
            <p:cNvPr id="73" name="Google Shape;366;p55">
              <a:extLst>
                <a:ext uri="{FF2B5EF4-FFF2-40B4-BE49-F238E27FC236}">
                  <a16:creationId xmlns:a16="http://schemas.microsoft.com/office/drawing/2014/main" id="{D8179A30-44C6-D319-4B67-41077E66E3FE}"/>
                </a:ext>
              </a:extLst>
            </p:cNvPr>
            <p:cNvSpPr/>
            <p:nvPr/>
          </p:nvSpPr>
          <p:spPr>
            <a:xfrm>
              <a:off x="6514202" y="2469371"/>
              <a:ext cx="627086" cy="813331"/>
            </a:xfrm>
            <a:custGeom>
              <a:avLst/>
              <a:gdLst/>
              <a:ahLst/>
              <a:cxnLst/>
              <a:rect l="l" t="t" r="r" b="b"/>
              <a:pathLst>
                <a:path w="968473" h="1052856" extrusionOk="0">
                  <a:moveTo>
                    <a:pt x="805552" y="60012"/>
                  </a:moveTo>
                  <a:cubicBezTo>
                    <a:pt x="789111" y="73857"/>
                    <a:pt x="802098" y="98533"/>
                    <a:pt x="802098" y="98533"/>
                  </a:cubicBezTo>
                  <a:cubicBezTo>
                    <a:pt x="795653" y="101457"/>
                    <a:pt x="788998" y="103906"/>
                    <a:pt x="782197" y="105871"/>
                  </a:cubicBezTo>
                  <a:cubicBezTo>
                    <a:pt x="774871" y="106017"/>
                    <a:pt x="767759" y="103399"/>
                    <a:pt x="762279" y="98533"/>
                  </a:cubicBezTo>
                  <a:cubicBezTo>
                    <a:pt x="754490" y="92923"/>
                    <a:pt x="751030" y="82521"/>
                    <a:pt x="744974" y="72136"/>
                  </a:cubicBezTo>
                  <a:cubicBezTo>
                    <a:pt x="738918" y="61751"/>
                    <a:pt x="750167" y="39236"/>
                    <a:pt x="744974" y="28862"/>
                  </a:cubicBezTo>
                  <a:cubicBezTo>
                    <a:pt x="739781" y="18488"/>
                    <a:pt x="732850" y="12404"/>
                    <a:pt x="720744" y="2899"/>
                  </a:cubicBezTo>
                  <a:cubicBezTo>
                    <a:pt x="708637" y="-6605"/>
                    <a:pt x="714688" y="12410"/>
                    <a:pt x="703428" y="23675"/>
                  </a:cubicBezTo>
                  <a:cubicBezTo>
                    <a:pt x="692168" y="34941"/>
                    <a:pt x="680930" y="20204"/>
                    <a:pt x="671403" y="23675"/>
                  </a:cubicBezTo>
                  <a:cubicBezTo>
                    <a:pt x="661876" y="27147"/>
                    <a:pt x="643713" y="21937"/>
                    <a:pt x="636799" y="30589"/>
                  </a:cubicBezTo>
                  <a:cubicBezTo>
                    <a:pt x="629885" y="39242"/>
                    <a:pt x="671403" y="49627"/>
                    <a:pt x="671403" y="49627"/>
                  </a:cubicBezTo>
                  <a:cubicBezTo>
                    <a:pt x="665719" y="51416"/>
                    <a:pt x="660211" y="53736"/>
                    <a:pt x="654961" y="56558"/>
                  </a:cubicBezTo>
                  <a:cubicBezTo>
                    <a:pt x="647173" y="60893"/>
                    <a:pt x="632464" y="79055"/>
                    <a:pt x="609967" y="88583"/>
                  </a:cubicBezTo>
                  <a:cubicBezTo>
                    <a:pt x="587469" y="98110"/>
                    <a:pt x="572749" y="91179"/>
                    <a:pt x="574471" y="75601"/>
                  </a:cubicBezTo>
                  <a:cubicBezTo>
                    <a:pt x="576192" y="60023"/>
                    <a:pt x="552837" y="57422"/>
                    <a:pt x="534674" y="58296"/>
                  </a:cubicBezTo>
                  <a:cubicBezTo>
                    <a:pt x="516511" y="59171"/>
                    <a:pt x="524289" y="68687"/>
                    <a:pt x="523386" y="76459"/>
                  </a:cubicBezTo>
                  <a:cubicBezTo>
                    <a:pt x="522483" y="84231"/>
                    <a:pt x="492242" y="94639"/>
                    <a:pt x="475795" y="94639"/>
                  </a:cubicBezTo>
                  <a:cubicBezTo>
                    <a:pt x="459348" y="94639"/>
                    <a:pt x="455876" y="69545"/>
                    <a:pt x="448962" y="66949"/>
                  </a:cubicBezTo>
                  <a:cubicBezTo>
                    <a:pt x="442048" y="64352"/>
                    <a:pt x="421255" y="113693"/>
                    <a:pt x="421255" y="113693"/>
                  </a:cubicBezTo>
                  <a:cubicBezTo>
                    <a:pt x="421255" y="113693"/>
                    <a:pt x="407410" y="118011"/>
                    <a:pt x="377124" y="129260"/>
                  </a:cubicBezTo>
                  <a:cubicBezTo>
                    <a:pt x="346838" y="140509"/>
                    <a:pt x="361540" y="183776"/>
                    <a:pt x="361540" y="183776"/>
                  </a:cubicBezTo>
                  <a:lnTo>
                    <a:pt x="339907" y="196092"/>
                  </a:lnTo>
                  <a:cubicBezTo>
                    <a:pt x="332140" y="196922"/>
                    <a:pt x="324301" y="196922"/>
                    <a:pt x="316534" y="196092"/>
                  </a:cubicBezTo>
                  <a:cubicBezTo>
                    <a:pt x="307995" y="194021"/>
                    <a:pt x="299608" y="191351"/>
                    <a:pt x="291441" y="188111"/>
                  </a:cubicBezTo>
                  <a:lnTo>
                    <a:pt x="264608" y="182055"/>
                  </a:lnTo>
                  <a:cubicBezTo>
                    <a:pt x="251288" y="180283"/>
                    <a:pt x="237776" y="183353"/>
                    <a:pt x="226533" y="190708"/>
                  </a:cubicBezTo>
                  <a:cubicBezTo>
                    <a:pt x="210092" y="202814"/>
                    <a:pt x="180663" y="190708"/>
                    <a:pt x="180663" y="190708"/>
                  </a:cubicBezTo>
                  <a:lnTo>
                    <a:pt x="158279" y="163881"/>
                  </a:lnTo>
                  <a:lnTo>
                    <a:pt x="139986" y="140509"/>
                  </a:lnTo>
                  <a:lnTo>
                    <a:pt x="111421" y="110222"/>
                  </a:lnTo>
                  <a:lnTo>
                    <a:pt x="90645" y="66949"/>
                  </a:lnTo>
                  <a:lnTo>
                    <a:pt x="68148" y="47048"/>
                  </a:lnTo>
                  <a:lnTo>
                    <a:pt x="49347" y="42013"/>
                  </a:lnTo>
                  <a:lnTo>
                    <a:pt x="51261" y="44006"/>
                  </a:lnTo>
                  <a:lnTo>
                    <a:pt x="45616" y="59967"/>
                  </a:lnTo>
                  <a:lnTo>
                    <a:pt x="14630" y="69353"/>
                  </a:lnTo>
                  <a:lnTo>
                    <a:pt x="114" y="160867"/>
                  </a:lnTo>
                  <a:lnTo>
                    <a:pt x="3235" y="246359"/>
                  </a:lnTo>
                  <a:cubicBezTo>
                    <a:pt x="16713" y="252793"/>
                    <a:pt x="27945" y="259171"/>
                    <a:pt x="30016" y="263291"/>
                  </a:cubicBezTo>
                  <a:cubicBezTo>
                    <a:pt x="35733" y="274748"/>
                    <a:pt x="70738" y="277915"/>
                    <a:pt x="77731" y="290648"/>
                  </a:cubicBezTo>
                  <a:cubicBezTo>
                    <a:pt x="84725" y="303381"/>
                    <a:pt x="88551" y="302726"/>
                    <a:pt x="87891" y="323085"/>
                  </a:cubicBezTo>
                  <a:cubicBezTo>
                    <a:pt x="87874" y="340802"/>
                    <a:pt x="92711" y="358191"/>
                    <a:pt x="101877" y="373351"/>
                  </a:cubicBezTo>
                  <a:cubicBezTo>
                    <a:pt x="106957" y="379707"/>
                    <a:pt x="94246" y="396244"/>
                    <a:pt x="94246" y="396244"/>
                  </a:cubicBezTo>
                  <a:cubicBezTo>
                    <a:pt x="94246" y="396244"/>
                    <a:pt x="85978" y="403237"/>
                    <a:pt x="66251" y="432507"/>
                  </a:cubicBezTo>
                  <a:cubicBezTo>
                    <a:pt x="46525" y="461778"/>
                    <a:pt x="59258" y="465582"/>
                    <a:pt x="59258" y="465582"/>
                  </a:cubicBezTo>
                  <a:cubicBezTo>
                    <a:pt x="59258" y="465582"/>
                    <a:pt x="89172" y="473867"/>
                    <a:pt x="90420" y="477039"/>
                  </a:cubicBezTo>
                  <a:cubicBezTo>
                    <a:pt x="91667" y="480211"/>
                    <a:pt x="124149" y="485946"/>
                    <a:pt x="148317" y="490405"/>
                  </a:cubicBezTo>
                  <a:cubicBezTo>
                    <a:pt x="172485" y="494863"/>
                    <a:pt x="156586" y="494214"/>
                    <a:pt x="158228" y="507580"/>
                  </a:cubicBezTo>
                  <a:cubicBezTo>
                    <a:pt x="159870" y="520945"/>
                    <a:pt x="133693" y="542573"/>
                    <a:pt x="133693" y="542573"/>
                  </a:cubicBezTo>
                  <a:cubicBezTo>
                    <a:pt x="133693" y="542573"/>
                    <a:pt x="124787" y="550842"/>
                    <a:pt x="127321" y="574389"/>
                  </a:cubicBezTo>
                  <a:cubicBezTo>
                    <a:pt x="129855" y="597936"/>
                    <a:pt x="176312" y="596012"/>
                    <a:pt x="176312" y="596012"/>
                  </a:cubicBezTo>
                  <a:cubicBezTo>
                    <a:pt x="176312" y="596012"/>
                    <a:pt x="189028" y="649445"/>
                    <a:pt x="188401" y="665350"/>
                  </a:cubicBezTo>
                  <a:cubicBezTo>
                    <a:pt x="187775" y="681255"/>
                    <a:pt x="269829" y="726431"/>
                    <a:pt x="269829" y="726431"/>
                  </a:cubicBezTo>
                  <a:cubicBezTo>
                    <a:pt x="269829" y="726431"/>
                    <a:pt x="306093" y="748685"/>
                    <a:pt x="312448" y="756344"/>
                  </a:cubicBezTo>
                  <a:cubicBezTo>
                    <a:pt x="318803" y="764003"/>
                    <a:pt x="335340" y="816138"/>
                    <a:pt x="335340" y="816138"/>
                  </a:cubicBezTo>
                  <a:cubicBezTo>
                    <a:pt x="335340" y="816138"/>
                    <a:pt x="323262" y="818689"/>
                    <a:pt x="319441" y="825682"/>
                  </a:cubicBezTo>
                  <a:cubicBezTo>
                    <a:pt x="315620" y="832676"/>
                    <a:pt x="319441" y="858119"/>
                    <a:pt x="319441" y="858119"/>
                  </a:cubicBezTo>
                  <a:lnTo>
                    <a:pt x="303541" y="896928"/>
                  </a:lnTo>
                  <a:cubicBezTo>
                    <a:pt x="303541" y="896928"/>
                    <a:pt x="282545" y="916654"/>
                    <a:pt x="279373" y="924923"/>
                  </a:cubicBezTo>
                  <a:cubicBezTo>
                    <a:pt x="276647" y="936042"/>
                    <a:pt x="274756" y="947347"/>
                    <a:pt x="273729" y="958748"/>
                  </a:cubicBezTo>
                  <a:lnTo>
                    <a:pt x="273729" y="958748"/>
                  </a:lnTo>
                  <a:cubicBezTo>
                    <a:pt x="279323" y="956310"/>
                    <a:pt x="285266" y="954831"/>
                    <a:pt x="288624" y="957619"/>
                  </a:cubicBezTo>
                  <a:cubicBezTo>
                    <a:pt x="295070" y="963371"/>
                    <a:pt x="301177" y="969478"/>
                    <a:pt x="306928" y="975923"/>
                  </a:cubicBezTo>
                  <a:lnTo>
                    <a:pt x="288624" y="1049195"/>
                  </a:lnTo>
                  <a:cubicBezTo>
                    <a:pt x="288624" y="1049195"/>
                    <a:pt x="329679" y="1054247"/>
                    <a:pt x="344834" y="1052971"/>
                  </a:cubicBezTo>
                  <a:cubicBezTo>
                    <a:pt x="359988" y="1051696"/>
                    <a:pt x="372620" y="1033409"/>
                    <a:pt x="372620" y="1033409"/>
                  </a:cubicBezTo>
                  <a:lnTo>
                    <a:pt x="425675" y="1003088"/>
                  </a:lnTo>
                  <a:lnTo>
                    <a:pt x="460409" y="1023289"/>
                  </a:lnTo>
                  <a:cubicBezTo>
                    <a:pt x="464585" y="1024751"/>
                    <a:pt x="468564" y="1026720"/>
                    <a:pt x="472261" y="1029153"/>
                  </a:cubicBezTo>
                  <a:lnTo>
                    <a:pt x="483973" y="993031"/>
                  </a:lnTo>
                  <a:lnTo>
                    <a:pt x="461447" y="965803"/>
                  </a:lnTo>
                  <a:cubicBezTo>
                    <a:pt x="461447" y="965803"/>
                    <a:pt x="492417" y="973547"/>
                    <a:pt x="504625" y="956067"/>
                  </a:cubicBezTo>
                  <a:cubicBezTo>
                    <a:pt x="516833" y="938587"/>
                    <a:pt x="564706" y="913240"/>
                    <a:pt x="564706" y="913240"/>
                  </a:cubicBezTo>
                  <a:lnTo>
                    <a:pt x="592859" y="897278"/>
                  </a:lnTo>
                  <a:lnTo>
                    <a:pt x="581571" y="872873"/>
                  </a:lnTo>
                  <a:lnTo>
                    <a:pt x="617242" y="878517"/>
                  </a:lnTo>
                  <a:lnTo>
                    <a:pt x="634146" y="848485"/>
                  </a:lnTo>
                  <a:lnTo>
                    <a:pt x="645434" y="843783"/>
                  </a:lnTo>
                  <a:lnTo>
                    <a:pt x="640733" y="817493"/>
                  </a:lnTo>
                  <a:lnTo>
                    <a:pt x="636048" y="801542"/>
                  </a:lnTo>
                  <a:lnTo>
                    <a:pt x="681105" y="767943"/>
                  </a:lnTo>
                  <a:cubicBezTo>
                    <a:pt x="681105" y="767943"/>
                    <a:pt x="695215" y="728321"/>
                    <a:pt x="684864" y="716113"/>
                  </a:cubicBezTo>
                  <a:cubicBezTo>
                    <a:pt x="677182" y="706202"/>
                    <a:pt x="670573" y="695506"/>
                    <a:pt x="665138" y="684201"/>
                  </a:cubicBezTo>
                  <a:cubicBezTo>
                    <a:pt x="665138" y="684201"/>
                    <a:pt x="682985" y="716113"/>
                    <a:pt x="713011" y="707669"/>
                  </a:cubicBezTo>
                  <a:cubicBezTo>
                    <a:pt x="743038" y="699226"/>
                    <a:pt x="745866" y="679500"/>
                    <a:pt x="745866" y="679500"/>
                  </a:cubicBezTo>
                  <a:lnTo>
                    <a:pt x="801246" y="657911"/>
                  </a:lnTo>
                  <a:lnTo>
                    <a:pt x="817207" y="624120"/>
                  </a:lnTo>
                  <a:lnTo>
                    <a:pt x="843560" y="624120"/>
                  </a:lnTo>
                  <a:lnTo>
                    <a:pt x="858584" y="586569"/>
                  </a:lnTo>
                  <a:lnTo>
                    <a:pt x="880173" y="566860"/>
                  </a:lnTo>
                  <a:cubicBezTo>
                    <a:pt x="880173" y="566860"/>
                    <a:pt x="912085" y="582810"/>
                    <a:pt x="922408" y="566860"/>
                  </a:cubicBezTo>
                  <a:cubicBezTo>
                    <a:pt x="932731" y="550910"/>
                    <a:pt x="944934" y="532126"/>
                    <a:pt x="944934" y="532126"/>
                  </a:cubicBezTo>
                  <a:lnTo>
                    <a:pt x="944934" y="516887"/>
                  </a:lnTo>
                  <a:cubicBezTo>
                    <a:pt x="943325" y="517367"/>
                    <a:pt x="942276" y="517700"/>
                    <a:pt x="942276" y="517700"/>
                  </a:cubicBezTo>
                  <a:cubicBezTo>
                    <a:pt x="933301" y="509984"/>
                    <a:pt x="925778" y="500728"/>
                    <a:pt x="920066" y="490359"/>
                  </a:cubicBezTo>
                  <a:cubicBezTo>
                    <a:pt x="908496" y="472321"/>
                    <a:pt x="889814" y="460045"/>
                    <a:pt x="868671" y="456568"/>
                  </a:cubicBezTo>
                  <a:cubicBezTo>
                    <a:pt x="851767" y="455168"/>
                    <a:pt x="839101" y="476977"/>
                    <a:pt x="832057" y="450924"/>
                  </a:cubicBezTo>
                  <a:cubicBezTo>
                    <a:pt x="825013" y="424871"/>
                    <a:pt x="867971" y="421355"/>
                    <a:pt x="892602" y="383341"/>
                  </a:cubicBezTo>
                  <a:cubicBezTo>
                    <a:pt x="917233" y="345328"/>
                    <a:pt x="964423" y="324202"/>
                    <a:pt x="967945" y="296749"/>
                  </a:cubicBezTo>
                  <a:cubicBezTo>
                    <a:pt x="971467" y="269296"/>
                    <a:pt x="960184" y="227750"/>
                    <a:pt x="941897" y="176366"/>
                  </a:cubicBezTo>
                  <a:cubicBezTo>
                    <a:pt x="923611" y="124982"/>
                    <a:pt x="910206" y="136936"/>
                    <a:pt x="896824" y="105250"/>
                  </a:cubicBezTo>
                  <a:cubicBezTo>
                    <a:pt x="883441" y="73564"/>
                    <a:pt x="855288" y="65820"/>
                    <a:pt x="848961" y="52432"/>
                  </a:cubicBezTo>
                  <a:cubicBezTo>
                    <a:pt x="845750" y="47827"/>
                    <a:pt x="841934" y="43678"/>
                    <a:pt x="837617" y="40100"/>
                  </a:cubicBezTo>
                  <a:cubicBezTo>
                    <a:pt x="830951" y="52314"/>
                    <a:pt x="817789" y="49717"/>
                    <a:pt x="805552" y="60012"/>
                  </a:cubicBezTo>
                  <a:close/>
                </a:path>
              </a:pathLst>
            </a:custGeom>
            <a:solidFill>
              <a:srgbClr val="BEDFFF"/>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74" name="Google Shape;367;p55">
              <a:extLst>
                <a:ext uri="{FF2B5EF4-FFF2-40B4-BE49-F238E27FC236}">
                  <a16:creationId xmlns:a16="http://schemas.microsoft.com/office/drawing/2014/main" id="{1EC8059E-50B1-2DDC-1B6F-F7E0D8744E11}"/>
                </a:ext>
              </a:extLst>
            </p:cNvPr>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grpSp>
        <p:nvGrpSpPr>
          <p:cNvPr id="78" name="Google Shape;354;p55">
            <a:extLst>
              <a:ext uri="{FF2B5EF4-FFF2-40B4-BE49-F238E27FC236}">
                <a16:creationId xmlns:a16="http://schemas.microsoft.com/office/drawing/2014/main" id="{43F60225-5EE4-6C26-41D5-C6C4B79EEB85}"/>
              </a:ext>
            </a:extLst>
          </p:cNvPr>
          <p:cNvGrpSpPr/>
          <p:nvPr/>
        </p:nvGrpSpPr>
        <p:grpSpPr>
          <a:xfrm>
            <a:off x="1439445" y="3045950"/>
            <a:ext cx="811120" cy="921739"/>
            <a:chOff x="5489740" y="1365768"/>
            <a:chExt cx="2033401" cy="2933426"/>
          </a:xfrm>
        </p:grpSpPr>
        <p:sp>
          <p:nvSpPr>
            <p:cNvPr id="79" name="Google Shape;355;p55">
              <a:extLst>
                <a:ext uri="{FF2B5EF4-FFF2-40B4-BE49-F238E27FC236}">
                  <a16:creationId xmlns:a16="http://schemas.microsoft.com/office/drawing/2014/main" id="{DB4881E0-FEE3-963F-9622-38D5BF485207}"/>
                </a:ext>
              </a:extLst>
            </p:cNvPr>
            <p:cNvSpPr/>
            <p:nvPr/>
          </p:nvSpPr>
          <p:spPr>
            <a:xfrm rot="21480000">
              <a:off x="6812526" y="2779961"/>
              <a:ext cx="710615" cy="736636"/>
            </a:xfrm>
            <a:custGeom>
              <a:avLst/>
              <a:gdLst/>
              <a:ahLst/>
              <a:cxnLst/>
              <a:rect l="l" t="t" r="r" b="b"/>
              <a:pathLst>
                <a:path w="1097475" h="953574" extrusionOk="0">
                  <a:moveTo>
                    <a:pt x="1080243" y="219800"/>
                  </a:moveTo>
                  <a:cubicBezTo>
                    <a:pt x="1064484" y="177040"/>
                    <a:pt x="1062238" y="148904"/>
                    <a:pt x="1056616" y="145523"/>
                  </a:cubicBezTo>
                  <a:cubicBezTo>
                    <a:pt x="1050995" y="142142"/>
                    <a:pt x="1018349" y="108402"/>
                    <a:pt x="1018349" y="108402"/>
                  </a:cubicBezTo>
                  <a:lnTo>
                    <a:pt x="965469" y="80266"/>
                  </a:lnTo>
                  <a:lnTo>
                    <a:pt x="870947" y="31879"/>
                  </a:lnTo>
                  <a:cubicBezTo>
                    <a:pt x="870947" y="31879"/>
                    <a:pt x="792161" y="368"/>
                    <a:pt x="785422" y="368"/>
                  </a:cubicBezTo>
                  <a:cubicBezTo>
                    <a:pt x="778683" y="368"/>
                    <a:pt x="755040" y="20619"/>
                    <a:pt x="755040" y="20619"/>
                  </a:cubicBezTo>
                  <a:lnTo>
                    <a:pt x="674007" y="7124"/>
                  </a:lnTo>
                  <a:lnTo>
                    <a:pt x="608750" y="12768"/>
                  </a:lnTo>
                  <a:cubicBezTo>
                    <a:pt x="608750" y="12768"/>
                    <a:pt x="570482" y="37528"/>
                    <a:pt x="564855" y="52152"/>
                  </a:cubicBezTo>
                  <a:cubicBezTo>
                    <a:pt x="559228" y="66776"/>
                    <a:pt x="551343" y="79159"/>
                    <a:pt x="550231" y="89291"/>
                  </a:cubicBezTo>
                  <a:cubicBezTo>
                    <a:pt x="549119" y="99422"/>
                    <a:pt x="522332" y="135127"/>
                    <a:pt x="522332" y="135127"/>
                  </a:cubicBezTo>
                  <a:cubicBezTo>
                    <a:pt x="522332" y="135127"/>
                    <a:pt x="502482" y="114288"/>
                    <a:pt x="504474" y="110812"/>
                  </a:cubicBezTo>
                  <a:cubicBezTo>
                    <a:pt x="506049" y="108040"/>
                    <a:pt x="490042" y="112657"/>
                    <a:pt x="483591" y="114622"/>
                  </a:cubicBezTo>
                  <a:lnTo>
                    <a:pt x="483591" y="129861"/>
                  </a:lnTo>
                  <a:cubicBezTo>
                    <a:pt x="483591" y="129861"/>
                    <a:pt x="471389" y="148627"/>
                    <a:pt x="461065" y="164594"/>
                  </a:cubicBezTo>
                  <a:cubicBezTo>
                    <a:pt x="450742" y="180562"/>
                    <a:pt x="418830" y="164594"/>
                    <a:pt x="418830" y="164594"/>
                  </a:cubicBezTo>
                  <a:lnTo>
                    <a:pt x="397242" y="184304"/>
                  </a:lnTo>
                  <a:lnTo>
                    <a:pt x="382217" y="221854"/>
                  </a:lnTo>
                  <a:lnTo>
                    <a:pt x="355927" y="221854"/>
                  </a:lnTo>
                  <a:lnTo>
                    <a:pt x="339965" y="255646"/>
                  </a:lnTo>
                  <a:lnTo>
                    <a:pt x="284585" y="277234"/>
                  </a:lnTo>
                  <a:cubicBezTo>
                    <a:pt x="284585" y="277234"/>
                    <a:pt x="281763" y="296944"/>
                    <a:pt x="251731" y="305404"/>
                  </a:cubicBezTo>
                  <a:cubicBezTo>
                    <a:pt x="221698" y="313865"/>
                    <a:pt x="203857" y="281936"/>
                    <a:pt x="203857" y="281936"/>
                  </a:cubicBezTo>
                  <a:cubicBezTo>
                    <a:pt x="209292" y="293235"/>
                    <a:pt x="215902" y="303937"/>
                    <a:pt x="223583" y="313848"/>
                  </a:cubicBezTo>
                  <a:cubicBezTo>
                    <a:pt x="233907" y="326050"/>
                    <a:pt x="219824" y="365678"/>
                    <a:pt x="219824" y="365678"/>
                  </a:cubicBezTo>
                  <a:lnTo>
                    <a:pt x="174767" y="399277"/>
                  </a:lnTo>
                  <a:lnTo>
                    <a:pt x="179452" y="415227"/>
                  </a:lnTo>
                  <a:lnTo>
                    <a:pt x="184154" y="441518"/>
                  </a:lnTo>
                  <a:lnTo>
                    <a:pt x="172865" y="446219"/>
                  </a:lnTo>
                  <a:lnTo>
                    <a:pt x="155961" y="476252"/>
                  </a:lnTo>
                  <a:lnTo>
                    <a:pt x="120290" y="470608"/>
                  </a:lnTo>
                  <a:lnTo>
                    <a:pt x="131579" y="495013"/>
                  </a:lnTo>
                  <a:lnTo>
                    <a:pt x="103426" y="510974"/>
                  </a:lnTo>
                  <a:cubicBezTo>
                    <a:pt x="103426" y="510974"/>
                    <a:pt x="55552" y="536322"/>
                    <a:pt x="43344" y="553802"/>
                  </a:cubicBezTo>
                  <a:cubicBezTo>
                    <a:pt x="31136" y="571282"/>
                    <a:pt x="166" y="563538"/>
                    <a:pt x="166" y="563538"/>
                  </a:cubicBezTo>
                  <a:lnTo>
                    <a:pt x="22692" y="590765"/>
                  </a:lnTo>
                  <a:lnTo>
                    <a:pt x="10981" y="626888"/>
                  </a:lnTo>
                  <a:cubicBezTo>
                    <a:pt x="17838" y="630884"/>
                    <a:pt x="22873" y="637391"/>
                    <a:pt x="25018" y="645033"/>
                  </a:cubicBezTo>
                  <a:cubicBezTo>
                    <a:pt x="28793" y="662079"/>
                    <a:pt x="103324" y="708185"/>
                    <a:pt x="119748" y="723978"/>
                  </a:cubicBezTo>
                  <a:cubicBezTo>
                    <a:pt x="136173" y="739770"/>
                    <a:pt x="121645" y="759970"/>
                    <a:pt x="120386" y="763758"/>
                  </a:cubicBezTo>
                  <a:cubicBezTo>
                    <a:pt x="119128" y="767545"/>
                    <a:pt x="63539" y="747350"/>
                    <a:pt x="63539" y="747350"/>
                  </a:cubicBezTo>
                  <a:lnTo>
                    <a:pt x="79342" y="778291"/>
                  </a:lnTo>
                  <a:lnTo>
                    <a:pt x="119760" y="810508"/>
                  </a:lnTo>
                  <a:lnTo>
                    <a:pt x="137443" y="857873"/>
                  </a:lnTo>
                  <a:lnTo>
                    <a:pt x="161419" y="891569"/>
                  </a:lnTo>
                  <a:lnTo>
                    <a:pt x="161165" y="891602"/>
                  </a:lnTo>
                  <a:lnTo>
                    <a:pt x="237784" y="882758"/>
                  </a:lnTo>
                  <a:lnTo>
                    <a:pt x="290088" y="859194"/>
                  </a:lnTo>
                  <a:cubicBezTo>
                    <a:pt x="290088" y="859194"/>
                    <a:pt x="346823" y="851083"/>
                    <a:pt x="351970" y="852551"/>
                  </a:cubicBezTo>
                  <a:cubicBezTo>
                    <a:pt x="357118" y="854018"/>
                    <a:pt x="371160" y="881291"/>
                    <a:pt x="372600" y="884971"/>
                  </a:cubicBezTo>
                  <a:cubicBezTo>
                    <a:pt x="374039" y="888651"/>
                    <a:pt x="413864" y="889385"/>
                    <a:pt x="419756" y="890863"/>
                  </a:cubicBezTo>
                  <a:cubicBezTo>
                    <a:pt x="425649" y="892342"/>
                    <a:pt x="461737" y="896028"/>
                    <a:pt x="461737" y="896028"/>
                  </a:cubicBezTo>
                  <a:cubicBezTo>
                    <a:pt x="461737" y="896028"/>
                    <a:pt x="510361" y="912960"/>
                    <a:pt x="517004" y="931382"/>
                  </a:cubicBezTo>
                  <a:cubicBezTo>
                    <a:pt x="520300" y="940560"/>
                    <a:pt x="533446" y="948253"/>
                    <a:pt x="545840" y="953688"/>
                  </a:cubicBezTo>
                  <a:lnTo>
                    <a:pt x="545682" y="953942"/>
                  </a:lnTo>
                  <a:cubicBezTo>
                    <a:pt x="547020" y="951729"/>
                    <a:pt x="547991" y="950149"/>
                    <a:pt x="547991" y="950149"/>
                  </a:cubicBezTo>
                  <a:lnTo>
                    <a:pt x="613265" y="950149"/>
                  </a:lnTo>
                  <a:lnTo>
                    <a:pt x="641401" y="942501"/>
                  </a:lnTo>
                  <a:cubicBezTo>
                    <a:pt x="641401" y="942501"/>
                    <a:pt x="676276" y="938883"/>
                    <a:pt x="692034" y="942264"/>
                  </a:cubicBezTo>
                  <a:cubicBezTo>
                    <a:pt x="707793" y="945645"/>
                    <a:pt x="746060" y="910764"/>
                    <a:pt x="755062" y="906260"/>
                  </a:cubicBezTo>
                  <a:cubicBezTo>
                    <a:pt x="764065" y="901756"/>
                    <a:pt x="760706" y="827491"/>
                    <a:pt x="761801" y="820735"/>
                  </a:cubicBezTo>
                  <a:cubicBezTo>
                    <a:pt x="762896" y="813979"/>
                    <a:pt x="749424" y="807240"/>
                    <a:pt x="740421" y="816220"/>
                  </a:cubicBezTo>
                  <a:cubicBezTo>
                    <a:pt x="731419" y="825199"/>
                    <a:pt x="712302" y="827468"/>
                    <a:pt x="705546" y="834224"/>
                  </a:cubicBezTo>
                  <a:cubicBezTo>
                    <a:pt x="698790" y="840980"/>
                    <a:pt x="677410" y="836482"/>
                    <a:pt x="669542" y="834224"/>
                  </a:cubicBezTo>
                  <a:cubicBezTo>
                    <a:pt x="661674" y="831967"/>
                    <a:pt x="656030" y="815091"/>
                    <a:pt x="659383" y="812844"/>
                  </a:cubicBezTo>
                  <a:cubicBezTo>
                    <a:pt x="662736" y="810598"/>
                    <a:pt x="692012" y="813973"/>
                    <a:pt x="704389" y="812844"/>
                  </a:cubicBezTo>
                  <a:cubicBezTo>
                    <a:pt x="716767" y="811716"/>
                    <a:pt x="729150" y="789969"/>
                    <a:pt x="729150" y="789969"/>
                  </a:cubicBezTo>
                  <a:lnTo>
                    <a:pt x="777537" y="743083"/>
                  </a:lnTo>
                  <a:cubicBezTo>
                    <a:pt x="777537" y="743083"/>
                    <a:pt x="785439" y="770090"/>
                    <a:pt x="804544" y="783580"/>
                  </a:cubicBezTo>
                  <a:cubicBezTo>
                    <a:pt x="823649" y="797069"/>
                    <a:pt x="829299" y="786966"/>
                    <a:pt x="863062" y="773465"/>
                  </a:cubicBezTo>
                  <a:cubicBezTo>
                    <a:pt x="896826" y="759965"/>
                    <a:pt x="900195" y="723938"/>
                    <a:pt x="900195" y="723938"/>
                  </a:cubicBezTo>
                  <a:cubicBezTo>
                    <a:pt x="900195" y="723938"/>
                    <a:pt x="870942" y="727325"/>
                    <a:pt x="861945" y="723938"/>
                  </a:cubicBezTo>
                  <a:cubicBezTo>
                    <a:pt x="852948" y="720552"/>
                    <a:pt x="879950" y="704805"/>
                    <a:pt x="879950" y="704805"/>
                  </a:cubicBezTo>
                  <a:lnTo>
                    <a:pt x="894551" y="685671"/>
                  </a:lnTo>
                  <a:lnTo>
                    <a:pt x="847281" y="685671"/>
                  </a:lnTo>
                  <a:cubicBezTo>
                    <a:pt x="847281" y="685671"/>
                    <a:pt x="804522" y="668801"/>
                    <a:pt x="809026" y="666662"/>
                  </a:cubicBezTo>
                  <a:cubicBezTo>
                    <a:pt x="813530" y="664523"/>
                    <a:pt x="823649" y="665420"/>
                    <a:pt x="849539" y="666549"/>
                  </a:cubicBezTo>
                  <a:cubicBezTo>
                    <a:pt x="865585" y="667113"/>
                    <a:pt x="881598" y="664737"/>
                    <a:pt x="896792" y="659539"/>
                  </a:cubicBezTo>
                  <a:cubicBezTo>
                    <a:pt x="890561" y="656959"/>
                    <a:pt x="884172" y="654792"/>
                    <a:pt x="877658" y="653037"/>
                  </a:cubicBezTo>
                  <a:cubicBezTo>
                    <a:pt x="868656" y="650779"/>
                    <a:pt x="847276" y="633903"/>
                    <a:pt x="842783" y="632786"/>
                  </a:cubicBezTo>
                  <a:cubicBezTo>
                    <a:pt x="838290" y="631668"/>
                    <a:pt x="839397" y="617027"/>
                    <a:pt x="851786" y="614781"/>
                  </a:cubicBezTo>
                  <a:cubicBezTo>
                    <a:pt x="864174" y="612535"/>
                    <a:pt x="909175" y="653031"/>
                    <a:pt x="913679" y="657541"/>
                  </a:cubicBezTo>
                  <a:cubicBezTo>
                    <a:pt x="918183" y="662051"/>
                    <a:pt x="932796" y="657541"/>
                    <a:pt x="932796" y="657541"/>
                  </a:cubicBezTo>
                  <a:lnTo>
                    <a:pt x="974444" y="615893"/>
                  </a:lnTo>
                  <a:lnTo>
                    <a:pt x="1017204" y="570887"/>
                  </a:lnTo>
                  <a:lnTo>
                    <a:pt x="1043076" y="519124"/>
                  </a:lnTo>
                  <a:lnTo>
                    <a:pt x="1045334" y="459489"/>
                  </a:lnTo>
                  <a:lnTo>
                    <a:pt x="1063356" y="411085"/>
                  </a:lnTo>
                  <a:cubicBezTo>
                    <a:pt x="1063356" y="411085"/>
                    <a:pt x="1091475" y="348074"/>
                    <a:pt x="1095984" y="330069"/>
                  </a:cubicBezTo>
                  <a:cubicBezTo>
                    <a:pt x="1100494" y="312064"/>
                    <a:pt x="1095978" y="262560"/>
                    <a:pt x="1080243" y="219800"/>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nvGrpSpPr>
            <p:cNvPr id="80" name="Google Shape;356;p55">
              <a:extLst>
                <a:ext uri="{FF2B5EF4-FFF2-40B4-BE49-F238E27FC236}">
                  <a16:creationId xmlns:a16="http://schemas.microsoft.com/office/drawing/2014/main" id="{E1DA87FB-680F-1DA9-A080-7D73B0E683D0}"/>
                </a:ext>
              </a:extLst>
            </p:cNvPr>
            <p:cNvGrpSpPr/>
            <p:nvPr/>
          </p:nvGrpSpPr>
          <p:grpSpPr>
            <a:xfrm>
              <a:off x="6521931" y="3206751"/>
              <a:ext cx="923087" cy="784022"/>
              <a:chOff x="6311299" y="5041538"/>
              <a:chExt cx="1427824" cy="1015707"/>
            </a:xfrm>
          </p:grpSpPr>
          <p:sp>
            <p:nvSpPr>
              <p:cNvPr id="89" name="Google Shape;357;p55">
                <a:extLst>
                  <a:ext uri="{FF2B5EF4-FFF2-40B4-BE49-F238E27FC236}">
                    <a16:creationId xmlns:a16="http://schemas.microsoft.com/office/drawing/2014/main" id="{207CA77D-7838-1BBB-714F-9F6EE748C3D4}"/>
                  </a:ext>
                </a:extLst>
              </p:cNvPr>
              <p:cNvSpPr/>
              <p:nvPr/>
            </p:nvSpPr>
            <p:spPr>
              <a:xfrm>
                <a:off x="6471694" y="5936000"/>
                <a:ext cx="203989" cy="121245"/>
              </a:xfrm>
              <a:custGeom>
                <a:avLst/>
                <a:gdLst/>
                <a:ahLst/>
                <a:cxnLst/>
                <a:rect l="l" t="t" r="r" b="b"/>
                <a:pathLst>
                  <a:path w="203989" h="121245" extrusionOk="0">
                    <a:moveTo>
                      <a:pt x="153540" y="21902"/>
                    </a:moveTo>
                    <a:lnTo>
                      <a:pt x="191204" y="39873"/>
                    </a:lnTo>
                    <a:lnTo>
                      <a:pt x="204123" y="57302"/>
                    </a:lnTo>
                    <a:cubicBezTo>
                      <a:pt x="189917" y="62139"/>
                      <a:pt x="177026" y="70215"/>
                      <a:pt x="166477" y="80894"/>
                    </a:cubicBezTo>
                    <a:cubicBezTo>
                      <a:pt x="148489" y="98882"/>
                      <a:pt x="152423" y="110114"/>
                      <a:pt x="152423" y="110114"/>
                    </a:cubicBezTo>
                    <a:cubicBezTo>
                      <a:pt x="140378" y="114844"/>
                      <a:pt x="127978" y="118603"/>
                      <a:pt x="115335" y="121362"/>
                    </a:cubicBezTo>
                    <a:cubicBezTo>
                      <a:pt x="106344" y="123400"/>
                      <a:pt x="97398" y="117762"/>
                      <a:pt x="95366" y="108771"/>
                    </a:cubicBezTo>
                    <a:cubicBezTo>
                      <a:pt x="95254" y="108285"/>
                      <a:pt x="95169" y="107800"/>
                      <a:pt x="95101" y="107309"/>
                    </a:cubicBezTo>
                    <a:cubicBezTo>
                      <a:pt x="95101" y="107309"/>
                      <a:pt x="58567" y="73021"/>
                      <a:pt x="46765" y="64594"/>
                    </a:cubicBezTo>
                    <a:cubicBezTo>
                      <a:pt x="34963" y="56167"/>
                      <a:pt x="133" y="64594"/>
                      <a:pt x="133" y="64594"/>
                    </a:cubicBezTo>
                    <a:lnTo>
                      <a:pt x="36668" y="35933"/>
                    </a:lnTo>
                    <a:lnTo>
                      <a:pt x="69251" y="28635"/>
                    </a:lnTo>
                    <a:lnTo>
                      <a:pt x="115341" y="533"/>
                    </a:lnTo>
                    <a:cubicBezTo>
                      <a:pt x="122080" y="7854"/>
                      <a:pt x="153540" y="21902"/>
                      <a:pt x="153540" y="2190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90" name="Google Shape;358;p55">
                <a:extLst>
                  <a:ext uri="{FF2B5EF4-FFF2-40B4-BE49-F238E27FC236}">
                    <a16:creationId xmlns:a16="http://schemas.microsoft.com/office/drawing/2014/main" id="{146789F2-2DE5-A121-7D9B-57A24D70E784}"/>
                  </a:ext>
                </a:extLst>
              </p:cNvPr>
              <p:cNvSpPr/>
              <p:nvPr/>
            </p:nvSpPr>
            <p:spPr>
              <a:xfrm>
                <a:off x="6707726" y="5900605"/>
                <a:ext cx="15724" cy="25802"/>
              </a:xfrm>
              <a:custGeom>
                <a:avLst/>
                <a:gdLst/>
                <a:ahLst/>
                <a:cxnLst/>
                <a:rect l="l" t="t" r="r" b="b"/>
                <a:pathLst>
                  <a:path w="15724" h="25802" extrusionOk="0">
                    <a:moveTo>
                      <a:pt x="15885" y="24122"/>
                    </a:moveTo>
                    <a:cubicBezTo>
                      <a:pt x="15885" y="24122"/>
                      <a:pt x="13063" y="529"/>
                      <a:pt x="8587" y="529"/>
                    </a:cubicBezTo>
                    <a:cubicBezTo>
                      <a:pt x="4111" y="529"/>
                      <a:pt x="160" y="20763"/>
                      <a:pt x="160" y="20763"/>
                    </a:cubicBezTo>
                    <a:cubicBezTo>
                      <a:pt x="1853" y="30878"/>
                      <a:pt x="15885" y="24122"/>
                      <a:pt x="15885" y="24122"/>
                    </a:cubicBezTo>
                    <a:close/>
                  </a:path>
                </a:pathLst>
              </a:custGeom>
              <a:solidFill>
                <a:srgbClr val="00A499"/>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91" name="Google Shape;359;p55">
                <a:extLst>
                  <a:ext uri="{FF2B5EF4-FFF2-40B4-BE49-F238E27FC236}">
                    <a16:creationId xmlns:a16="http://schemas.microsoft.com/office/drawing/2014/main" id="{F7A12C20-C61C-123B-5479-BA315385016B}"/>
                  </a:ext>
                </a:extLst>
              </p:cNvPr>
              <p:cNvSpPr/>
              <p:nvPr/>
            </p:nvSpPr>
            <p:spPr>
              <a:xfrm>
                <a:off x="6311299" y="5041538"/>
                <a:ext cx="1427824" cy="919561"/>
              </a:xfrm>
              <a:custGeom>
                <a:avLst/>
                <a:gdLst/>
                <a:ahLst/>
                <a:cxnLst/>
                <a:rect l="l" t="t" r="r" b="b"/>
                <a:pathLst>
                  <a:path w="1427824" h="919561" extrusionOk="0">
                    <a:moveTo>
                      <a:pt x="1427288" y="501379"/>
                    </a:moveTo>
                    <a:cubicBezTo>
                      <a:pt x="1432932" y="496863"/>
                      <a:pt x="1400270" y="495735"/>
                      <a:pt x="1392396" y="495735"/>
                    </a:cubicBezTo>
                    <a:cubicBezTo>
                      <a:pt x="1384522" y="495735"/>
                      <a:pt x="1357504" y="493477"/>
                      <a:pt x="1337253" y="493477"/>
                    </a:cubicBezTo>
                    <a:cubicBezTo>
                      <a:pt x="1320812" y="494459"/>
                      <a:pt x="1304562" y="497484"/>
                      <a:pt x="1288866" y="502479"/>
                    </a:cubicBezTo>
                    <a:cubicBezTo>
                      <a:pt x="1288866" y="502479"/>
                      <a:pt x="1253974" y="508123"/>
                      <a:pt x="1244971" y="512639"/>
                    </a:cubicBezTo>
                    <a:cubicBezTo>
                      <a:pt x="1235969" y="517154"/>
                      <a:pt x="1190963" y="512639"/>
                      <a:pt x="1190963" y="512639"/>
                    </a:cubicBezTo>
                    <a:cubicBezTo>
                      <a:pt x="1190963" y="512639"/>
                      <a:pt x="1161709" y="511459"/>
                      <a:pt x="1144822" y="512594"/>
                    </a:cubicBezTo>
                    <a:cubicBezTo>
                      <a:pt x="1127935" y="513728"/>
                      <a:pt x="1143693" y="492771"/>
                      <a:pt x="1143693" y="492771"/>
                    </a:cubicBezTo>
                    <a:lnTo>
                      <a:pt x="1185324" y="492771"/>
                    </a:lnTo>
                    <a:cubicBezTo>
                      <a:pt x="1185324" y="492771"/>
                      <a:pt x="1210085" y="486704"/>
                      <a:pt x="1203329" y="486704"/>
                    </a:cubicBezTo>
                    <a:cubicBezTo>
                      <a:pt x="1196573" y="486704"/>
                      <a:pt x="1160569" y="457451"/>
                      <a:pt x="1147057" y="449566"/>
                    </a:cubicBezTo>
                    <a:cubicBezTo>
                      <a:pt x="1133545" y="441681"/>
                      <a:pt x="1142542" y="451823"/>
                      <a:pt x="1136943" y="456339"/>
                    </a:cubicBezTo>
                    <a:cubicBezTo>
                      <a:pt x="1132038" y="461063"/>
                      <a:pt x="1129199" y="467537"/>
                      <a:pt x="1129041" y="474343"/>
                    </a:cubicBezTo>
                    <a:cubicBezTo>
                      <a:pt x="1129041" y="478859"/>
                      <a:pt x="1126783" y="491231"/>
                      <a:pt x="1109924" y="492444"/>
                    </a:cubicBezTo>
                    <a:cubicBezTo>
                      <a:pt x="1093065" y="493658"/>
                      <a:pt x="1081789" y="491231"/>
                      <a:pt x="1070540" y="492365"/>
                    </a:cubicBezTo>
                    <a:cubicBezTo>
                      <a:pt x="1063801" y="493087"/>
                      <a:pt x="1057750" y="488205"/>
                      <a:pt x="1057028" y="481466"/>
                    </a:cubicBezTo>
                    <a:cubicBezTo>
                      <a:pt x="1056937" y="480597"/>
                      <a:pt x="1056937" y="479722"/>
                      <a:pt x="1057028" y="478853"/>
                    </a:cubicBezTo>
                    <a:cubicBezTo>
                      <a:pt x="1057508" y="472379"/>
                      <a:pt x="1058642" y="465968"/>
                      <a:pt x="1060414" y="459720"/>
                    </a:cubicBezTo>
                    <a:cubicBezTo>
                      <a:pt x="1061543" y="456333"/>
                      <a:pt x="1089668" y="452946"/>
                      <a:pt x="1113294" y="451852"/>
                    </a:cubicBezTo>
                    <a:cubicBezTo>
                      <a:pt x="1136920" y="450757"/>
                      <a:pt x="1115552" y="447336"/>
                      <a:pt x="1114423" y="441692"/>
                    </a:cubicBezTo>
                    <a:cubicBezTo>
                      <a:pt x="1113294" y="436048"/>
                      <a:pt x="1099799" y="424822"/>
                      <a:pt x="1069417" y="421441"/>
                    </a:cubicBezTo>
                    <a:cubicBezTo>
                      <a:pt x="1039034" y="418060"/>
                      <a:pt x="1045790" y="420312"/>
                      <a:pt x="1041281" y="420312"/>
                    </a:cubicBezTo>
                    <a:cubicBezTo>
                      <a:pt x="1036771" y="420312"/>
                      <a:pt x="1028903" y="434936"/>
                      <a:pt x="1028903" y="434936"/>
                    </a:cubicBezTo>
                    <a:cubicBezTo>
                      <a:pt x="1028903" y="434936"/>
                      <a:pt x="1009770" y="436065"/>
                      <a:pt x="1006406" y="425934"/>
                    </a:cubicBezTo>
                    <a:cubicBezTo>
                      <a:pt x="1006061" y="425003"/>
                      <a:pt x="1005548" y="424145"/>
                      <a:pt x="1004893" y="423400"/>
                    </a:cubicBezTo>
                    <a:lnTo>
                      <a:pt x="990732" y="437662"/>
                    </a:lnTo>
                    <a:lnTo>
                      <a:pt x="946522" y="439863"/>
                    </a:lnTo>
                    <a:cubicBezTo>
                      <a:pt x="929871" y="441664"/>
                      <a:pt x="913526" y="445626"/>
                      <a:pt x="897897" y="451654"/>
                    </a:cubicBezTo>
                    <a:cubicBezTo>
                      <a:pt x="866222" y="462711"/>
                      <a:pt x="883894" y="495864"/>
                      <a:pt x="875067" y="517233"/>
                    </a:cubicBezTo>
                    <a:cubicBezTo>
                      <a:pt x="866240" y="538602"/>
                      <a:pt x="865472" y="538596"/>
                      <a:pt x="857384" y="548174"/>
                    </a:cubicBezTo>
                    <a:cubicBezTo>
                      <a:pt x="849296" y="557752"/>
                      <a:pt x="835270" y="548174"/>
                      <a:pt x="833803" y="536383"/>
                    </a:cubicBezTo>
                    <a:cubicBezTo>
                      <a:pt x="832335" y="524593"/>
                      <a:pt x="811706" y="524593"/>
                      <a:pt x="791805" y="529046"/>
                    </a:cubicBezTo>
                    <a:cubicBezTo>
                      <a:pt x="771904" y="533499"/>
                      <a:pt x="764544" y="553361"/>
                      <a:pt x="757184" y="541570"/>
                    </a:cubicBezTo>
                    <a:cubicBezTo>
                      <a:pt x="749824" y="529780"/>
                      <a:pt x="741713" y="529046"/>
                      <a:pt x="741713" y="529046"/>
                    </a:cubicBezTo>
                    <a:cubicBezTo>
                      <a:pt x="741713" y="529046"/>
                      <a:pt x="722523" y="508417"/>
                      <a:pt x="714452" y="504731"/>
                    </a:cubicBezTo>
                    <a:cubicBezTo>
                      <a:pt x="706381" y="501046"/>
                      <a:pt x="691605" y="519468"/>
                      <a:pt x="691605" y="519468"/>
                    </a:cubicBezTo>
                    <a:cubicBezTo>
                      <a:pt x="690069" y="511933"/>
                      <a:pt x="689087" y="504297"/>
                      <a:pt x="688658" y="496621"/>
                    </a:cubicBezTo>
                    <a:cubicBezTo>
                      <a:pt x="688658" y="488510"/>
                      <a:pt x="673922" y="481884"/>
                      <a:pt x="648145" y="459053"/>
                    </a:cubicBezTo>
                    <a:cubicBezTo>
                      <a:pt x="622368" y="436223"/>
                      <a:pt x="617204" y="436206"/>
                      <a:pt x="617204" y="436206"/>
                    </a:cubicBezTo>
                    <a:lnTo>
                      <a:pt x="610578" y="338224"/>
                    </a:lnTo>
                    <a:lnTo>
                      <a:pt x="610832" y="338190"/>
                    </a:lnTo>
                    <a:lnTo>
                      <a:pt x="586855" y="304495"/>
                    </a:lnTo>
                    <a:lnTo>
                      <a:pt x="569172" y="257129"/>
                    </a:lnTo>
                    <a:lnTo>
                      <a:pt x="528755" y="224913"/>
                    </a:lnTo>
                    <a:lnTo>
                      <a:pt x="512951" y="193972"/>
                    </a:lnTo>
                    <a:cubicBezTo>
                      <a:pt x="512951" y="193972"/>
                      <a:pt x="568523" y="214172"/>
                      <a:pt x="569799" y="210379"/>
                    </a:cubicBezTo>
                    <a:cubicBezTo>
                      <a:pt x="571074" y="206586"/>
                      <a:pt x="585602" y="186386"/>
                      <a:pt x="569161" y="170599"/>
                    </a:cubicBezTo>
                    <a:cubicBezTo>
                      <a:pt x="552720" y="154813"/>
                      <a:pt x="478206" y="108706"/>
                      <a:pt x="474430" y="91655"/>
                    </a:cubicBezTo>
                    <a:cubicBezTo>
                      <a:pt x="470654" y="74604"/>
                      <a:pt x="448524" y="67645"/>
                      <a:pt x="448524" y="67645"/>
                    </a:cubicBezTo>
                    <a:lnTo>
                      <a:pt x="413790" y="47445"/>
                    </a:lnTo>
                    <a:lnTo>
                      <a:pt x="360735" y="77765"/>
                    </a:lnTo>
                    <a:cubicBezTo>
                      <a:pt x="360735" y="77765"/>
                      <a:pt x="348103" y="96069"/>
                      <a:pt x="332949" y="97327"/>
                    </a:cubicBezTo>
                    <a:cubicBezTo>
                      <a:pt x="317794" y="98586"/>
                      <a:pt x="276739" y="93551"/>
                      <a:pt x="276739" y="93551"/>
                    </a:cubicBezTo>
                    <a:lnTo>
                      <a:pt x="295043" y="20280"/>
                    </a:lnTo>
                    <a:cubicBezTo>
                      <a:pt x="289292" y="13834"/>
                      <a:pt x="283185" y="7727"/>
                      <a:pt x="276739" y="1976"/>
                    </a:cubicBezTo>
                    <a:cubicBezTo>
                      <a:pt x="269153" y="-4352"/>
                      <a:pt x="248315" y="10803"/>
                      <a:pt x="248315" y="10803"/>
                    </a:cubicBezTo>
                    <a:cubicBezTo>
                      <a:pt x="244601" y="19151"/>
                      <a:pt x="238715" y="26353"/>
                      <a:pt x="231270" y="31658"/>
                    </a:cubicBezTo>
                    <a:cubicBezTo>
                      <a:pt x="220546" y="37968"/>
                      <a:pt x="199053" y="84075"/>
                      <a:pt x="193370" y="93551"/>
                    </a:cubicBezTo>
                    <a:cubicBezTo>
                      <a:pt x="187686" y="103028"/>
                      <a:pt x="146004" y="132699"/>
                      <a:pt x="137798" y="141526"/>
                    </a:cubicBezTo>
                    <a:cubicBezTo>
                      <a:pt x="129591" y="150354"/>
                      <a:pt x="118218" y="234999"/>
                      <a:pt x="118218" y="257733"/>
                    </a:cubicBezTo>
                    <a:cubicBezTo>
                      <a:pt x="118218" y="280468"/>
                      <a:pt x="133373" y="272899"/>
                      <a:pt x="130218" y="291846"/>
                    </a:cubicBezTo>
                    <a:cubicBezTo>
                      <a:pt x="127063" y="310794"/>
                      <a:pt x="111276" y="291846"/>
                      <a:pt x="118218" y="327850"/>
                    </a:cubicBezTo>
                    <a:cubicBezTo>
                      <a:pt x="122299" y="349230"/>
                      <a:pt x="128428" y="370164"/>
                      <a:pt x="136528" y="390370"/>
                    </a:cubicBezTo>
                    <a:lnTo>
                      <a:pt x="175066" y="435839"/>
                    </a:lnTo>
                    <a:lnTo>
                      <a:pt x="188324" y="468688"/>
                    </a:lnTo>
                    <a:lnTo>
                      <a:pt x="176324" y="498991"/>
                    </a:lnTo>
                    <a:lnTo>
                      <a:pt x="196525" y="505318"/>
                    </a:lnTo>
                    <a:lnTo>
                      <a:pt x="194008" y="528691"/>
                    </a:lnTo>
                    <a:lnTo>
                      <a:pt x="173169" y="568470"/>
                    </a:lnTo>
                    <a:lnTo>
                      <a:pt x="146371" y="592464"/>
                    </a:lnTo>
                    <a:lnTo>
                      <a:pt x="108742" y="589309"/>
                    </a:lnTo>
                    <a:cubicBezTo>
                      <a:pt x="108742" y="589309"/>
                      <a:pt x="124545" y="629105"/>
                      <a:pt x="127684" y="653087"/>
                    </a:cubicBezTo>
                    <a:cubicBezTo>
                      <a:pt x="130822" y="677069"/>
                      <a:pt x="152314" y="735186"/>
                      <a:pt x="152314" y="735186"/>
                    </a:cubicBezTo>
                    <a:cubicBezTo>
                      <a:pt x="152314" y="735186"/>
                      <a:pt x="148539" y="757921"/>
                      <a:pt x="139694" y="767403"/>
                    </a:cubicBezTo>
                    <a:cubicBezTo>
                      <a:pt x="130850" y="776885"/>
                      <a:pt x="128970" y="782557"/>
                      <a:pt x="114425" y="777506"/>
                    </a:cubicBezTo>
                    <a:cubicBezTo>
                      <a:pt x="99881" y="772455"/>
                      <a:pt x="32326" y="742134"/>
                      <a:pt x="19695" y="747186"/>
                    </a:cubicBezTo>
                    <a:cubicBezTo>
                      <a:pt x="7063" y="752237"/>
                      <a:pt x="115" y="769299"/>
                      <a:pt x="115" y="769299"/>
                    </a:cubicBezTo>
                    <a:lnTo>
                      <a:pt x="39895" y="793930"/>
                    </a:lnTo>
                    <a:cubicBezTo>
                      <a:pt x="39895" y="793930"/>
                      <a:pt x="64526" y="778782"/>
                      <a:pt x="59474" y="798982"/>
                    </a:cubicBezTo>
                    <a:cubicBezTo>
                      <a:pt x="56302" y="810299"/>
                      <a:pt x="57200" y="822371"/>
                      <a:pt x="62008" y="833095"/>
                    </a:cubicBezTo>
                    <a:lnTo>
                      <a:pt x="65801" y="850140"/>
                    </a:lnTo>
                    <a:cubicBezTo>
                      <a:pt x="65677" y="857732"/>
                      <a:pt x="66958" y="865284"/>
                      <a:pt x="69577" y="872412"/>
                    </a:cubicBezTo>
                    <a:cubicBezTo>
                      <a:pt x="73393" y="881166"/>
                      <a:pt x="79240" y="888876"/>
                      <a:pt x="86639" y="894909"/>
                    </a:cubicBezTo>
                    <a:lnTo>
                      <a:pt x="105564" y="911565"/>
                    </a:lnTo>
                    <a:cubicBezTo>
                      <a:pt x="106569" y="910679"/>
                      <a:pt x="107528" y="909737"/>
                      <a:pt x="108431" y="908743"/>
                    </a:cubicBezTo>
                    <a:lnTo>
                      <a:pt x="146382" y="919992"/>
                    </a:lnTo>
                    <a:lnTo>
                      <a:pt x="165821" y="909878"/>
                    </a:lnTo>
                    <a:cubicBezTo>
                      <a:pt x="179513" y="899069"/>
                      <a:pt x="195187" y="891038"/>
                      <a:pt x="211962" y="886234"/>
                    </a:cubicBezTo>
                    <a:cubicBezTo>
                      <a:pt x="227788" y="882408"/>
                      <a:pt x="243236" y="877136"/>
                      <a:pt x="258102" y="870493"/>
                    </a:cubicBezTo>
                    <a:cubicBezTo>
                      <a:pt x="262617" y="868235"/>
                      <a:pt x="251329" y="846850"/>
                      <a:pt x="242344" y="842357"/>
                    </a:cubicBezTo>
                    <a:cubicBezTo>
                      <a:pt x="233358" y="837864"/>
                      <a:pt x="201830" y="800709"/>
                      <a:pt x="201830" y="796216"/>
                    </a:cubicBezTo>
                    <a:cubicBezTo>
                      <a:pt x="201830" y="791724"/>
                      <a:pt x="261477" y="820977"/>
                      <a:pt x="278353" y="833355"/>
                    </a:cubicBezTo>
                    <a:cubicBezTo>
                      <a:pt x="295229" y="845732"/>
                      <a:pt x="333496" y="885117"/>
                      <a:pt x="333496" y="885117"/>
                    </a:cubicBezTo>
                    <a:lnTo>
                      <a:pt x="333496" y="836730"/>
                    </a:lnTo>
                    <a:lnTo>
                      <a:pt x="369500" y="841245"/>
                    </a:lnTo>
                    <a:lnTo>
                      <a:pt x="356005" y="869381"/>
                    </a:lnTo>
                    <a:lnTo>
                      <a:pt x="356005" y="894142"/>
                    </a:lnTo>
                    <a:cubicBezTo>
                      <a:pt x="356005" y="894142"/>
                      <a:pt x="366119" y="881764"/>
                      <a:pt x="369500" y="878384"/>
                    </a:cubicBezTo>
                    <a:cubicBezTo>
                      <a:pt x="372881" y="875003"/>
                      <a:pt x="377402" y="849130"/>
                      <a:pt x="380789" y="842380"/>
                    </a:cubicBezTo>
                    <a:cubicBezTo>
                      <a:pt x="384175" y="835629"/>
                      <a:pt x="405532" y="841251"/>
                      <a:pt x="405532" y="841251"/>
                    </a:cubicBezTo>
                    <a:lnTo>
                      <a:pt x="438178" y="848024"/>
                    </a:lnTo>
                    <a:lnTo>
                      <a:pt x="444917" y="873897"/>
                    </a:lnTo>
                    <a:cubicBezTo>
                      <a:pt x="442027" y="878451"/>
                      <a:pt x="439758" y="883379"/>
                      <a:pt x="438178" y="888537"/>
                    </a:cubicBezTo>
                    <a:cubicBezTo>
                      <a:pt x="438178" y="891924"/>
                      <a:pt x="457295" y="909917"/>
                      <a:pt x="460675" y="909917"/>
                    </a:cubicBezTo>
                    <a:cubicBezTo>
                      <a:pt x="464056" y="909917"/>
                      <a:pt x="492187" y="899758"/>
                      <a:pt x="492187" y="899758"/>
                    </a:cubicBezTo>
                    <a:lnTo>
                      <a:pt x="522569" y="887380"/>
                    </a:lnTo>
                    <a:lnTo>
                      <a:pt x="569838" y="866000"/>
                    </a:lnTo>
                    <a:lnTo>
                      <a:pt x="647473" y="862614"/>
                    </a:lnTo>
                    <a:lnTo>
                      <a:pt x="732965" y="846861"/>
                    </a:lnTo>
                    <a:lnTo>
                      <a:pt x="819619" y="876126"/>
                    </a:lnTo>
                    <a:lnTo>
                      <a:pt x="863496" y="896377"/>
                    </a:lnTo>
                    <a:lnTo>
                      <a:pt x="918640" y="909889"/>
                    </a:lnTo>
                    <a:lnTo>
                      <a:pt x="971536" y="851371"/>
                    </a:lnTo>
                    <a:cubicBezTo>
                      <a:pt x="971536" y="851371"/>
                      <a:pt x="1054815" y="842368"/>
                      <a:pt x="1063818" y="841211"/>
                    </a:cubicBezTo>
                    <a:cubicBezTo>
                      <a:pt x="1072820" y="840054"/>
                      <a:pt x="1087444" y="822078"/>
                      <a:pt x="1087444" y="822078"/>
                    </a:cubicBezTo>
                    <a:lnTo>
                      <a:pt x="1107695" y="811963"/>
                    </a:lnTo>
                    <a:lnTo>
                      <a:pt x="1141453" y="775943"/>
                    </a:lnTo>
                    <a:cubicBezTo>
                      <a:pt x="1141453" y="775943"/>
                      <a:pt x="1180837" y="787231"/>
                      <a:pt x="1196596" y="793964"/>
                    </a:cubicBezTo>
                    <a:cubicBezTo>
                      <a:pt x="1212354" y="800698"/>
                      <a:pt x="1212354" y="799608"/>
                      <a:pt x="1219110" y="782676"/>
                    </a:cubicBezTo>
                    <a:cubicBezTo>
                      <a:pt x="1225866" y="765744"/>
                      <a:pt x="1214595" y="753423"/>
                      <a:pt x="1229224" y="735424"/>
                    </a:cubicBezTo>
                    <a:cubicBezTo>
                      <a:pt x="1243854" y="717424"/>
                      <a:pt x="1293364" y="691529"/>
                      <a:pt x="1293364" y="691529"/>
                    </a:cubicBezTo>
                    <a:cubicBezTo>
                      <a:pt x="1293364" y="691529"/>
                      <a:pt x="1346255" y="664556"/>
                      <a:pt x="1358633" y="662298"/>
                    </a:cubicBezTo>
                    <a:cubicBezTo>
                      <a:pt x="1371010" y="660041"/>
                      <a:pt x="1400264" y="622914"/>
                      <a:pt x="1400264" y="622914"/>
                    </a:cubicBezTo>
                    <a:cubicBezTo>
                      <a:pt x="1400264" y="622914"/>
                      <a:pt x="1409266" y="580154"/>
                      <a:pt x="1412641" y="565524"/>
                    </a:cubicBezTo>
                    <a:cubicBezTo>
                      <a:pt x="1416017" y="550895"/>
                      <a:pt x="1395771" y="544144"/>
                      <a:pt x="1395771" y="544144"/>
                    </a:cubicBezTo>
                    <a:cubicBezTo>
                      <a:pt x="1397600" y="536519"/>
                      <a:pt x="1399858" y="529001"/>
                      <a:pt x="1402544" y="521636"/>
                    </a:cubicBezTo>
                    <a:cubicBezTo>
                      <a:pt x="1404773" y="517137"/>
                      <a:pt x="1421644" y="505888"/>
                      <a:pt x="1427288" y="50137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sp>
          <p:nvSpPr>
            <p:cNvPr id="81" name="Google Shape;360;p55">
              <a:extLst>
                <a:ext uri="{FF2B5EF4-FFF2-40B4-BE49-F238E27FC236}">
                  <a16:creationId xmlns:a16="http://schemas.microsoft.com/office/drawing/2014/main" id="{8979E4CD-D643-3ED0-10C2-CD84700B84D5}"/>
                </a:ext>
              </a:extLst>
            </p:cNvPr>
            <p:cNvSpPr/>
            <p:nvPr/>
          </p:nvSpPr>
          <p:spPr>
            <a:xfrm>
              <a:off x="6916582" y="3437680"/>
              <a:ext cx="255326" cy="195510"/>
            </a:xfrm>
            <a:custGeom>
              <a:avLst/>
              <a:gdLst/>
              <a:ahLst/>
              <a:cxnLst/>
              <a:rect l="l" t="t" r="r" b="b"/>
              <a:pathLst>
                <a:path w="394326" h="253088" extrusionOk="0">
                  <a:moveTo>
                    <a:pt x="380333" y="139163"/>
                  </a:moveTo>
                  <a:lnTo>
                    <a:pt x="394511" y="124968"/>
                  </a:lnTo>
                  <a:cubicBezTo>
                    <a:pt x="389302" y="118528"/>
                    <a:pt x="375762" y="122660"/>
                    <a:pt x="375762" y="119629"/>
                  </a:cubicBezTo>
                  <a:cubicBezTo>
                    <a:pt x="378070" y="113335"/>
                    <a:pt x="381123" y="107347"/>
                    <a:pt x="384860" y="101782"/>
                  </a:cubicBezTo>
                  <a:cubicBezTo>
                    <a:pt x="372443" y="96347"/>
                    <a:pt x="359320" y="88654"/>
                    <a:pt x="356024" y="79476"/>
                  </a:cubicBezTo>
                  <a:cubicBezTo>
                    <a:pt x="349381" y="61060"/>
                    <a:pt x="300757" y="44122"/>
                    <a:pt x="300757" y="44122"/>
                  </a:cubicBezTo>
                  <a:cubicBezTo>
                    <a:pt x="300757" y="44122"/>
                    <a:pt x="264668" y="40425"/>
                    <a:pt x="258776" y="38957"/>
                  </a:cubicBezTo>
                  <a:cubicBezTo>
                    <a:pt x="252883" y="37490"/>
                    <a:pt x="213098" y="36745"/>
                    <a:pt x="211619" y="33065"/>
                  </a:cubicBezTo>
                  <a:cubicBezTo>
                    <a:pt x="210141" y="29385"/>
                    <a:pt x="196149" y="2124"/>
                    <a:pt x="190990" y="645"/>
                  </a:cubicBezTo>
                  <a:cubicBezTo>
                    <a:pt x="185831" y="-834"/>
                    <a:pt x="129108" y="7288"/>
                    <a:pt x="129108" y="7288"/>
                  </a:cubicBezTo>
                  <a:lnTo>
                    <a:pt x="76804" y="30852"/>
                  </a:lnTo>
                  <a:lnTo>
                    <a:pt x="185" y="39697"/>
                  </a:lnTo>
                  <a:lnTo>
                    <a:pt x="6811" y="137679"/>
                  </a:lnTo>
                  <a:cubicBezTo>
                    <a:pt x="6811" y="137679"/>
                    <a:pt x="11975" y="137679"/>
                    <a:pt x="37752" y="160526"/>
                  </a:cubicBezTo>
                  <a:cubicBezTo>
                    <a:pt x="63529" y="183373"/>
                    <a:pt x="78265" y="189983"/>
                    <a:pt x="78265" y="198093"/>
                  </a:cubicBezTo>
                  <a:cubicBezTo>
                    <a:pt x="78695" y="205769"/>
                    <a:pt x="79677" y="213406"/>
                    <a:pt x="81212" y="220941"/>
                  </a:cubicBezTo>
                  <a:cubicBezTo>
                    <a:pt x="81212" y="220941"/>
                    <a:pt x="95948" y="202524"/>
                    <a:pt x="104059" y="206204"/>
                  </a:cubicBezTo>
                  <a:cubicBezTo>
                    <a:pt x="112170" y="209884"/>
                    <a:pt x="131320" y="230519"/>
                    <a:pt x="131320" y="230519"/>
                  </a:cubicBezTo>
                  <a:cubicBezTo>
                    <a:pt x="131320" y="230519"/>
                    <a:pt x="139414" y="231252"/>
                    <a:pt x="146791" y="243043"/>
                  </a:cubicBezTo>
                  <a:cubicBezTo>
                    <a:pt x="154168" y="254834"/>
                    <a:pt x="161528" y="234932"/>
                    <a:pt x="181412" y="230519"/>
                  </a:cubicBezTo>
                  <a:cubicBezTo>
                    <a:pt x="201296" y="226105"/>
                    <a:pt x="221925" y="226088"/>
                    <a:pt x="223410" y="237856"/>
                  </a:cubicBezTo>
                  <a:cubicBezTo>
                    <a:pt x="224894" y="249624"/>
                    <a:pt x="238880" y="259219"/>
                    <a:pt x="246991" y="249647"/>
                  </a:cubicBezTo>
                  <a:cubicBezTo>
                    <a:pt x="255101" y="240074"/>
                    <a:pt x="255835" y="240052"/>
                    <a:pt x="264674" y="218706"/>
                  </a:cubicBezTo>
                  <a:cubicBezTo>
                    <a:pt x="273513" y="197360"/>
                    <a:pt x="255830" y="164189"/>
                    <a:pt x="287504" y="153132"/>
                  </a:cubicBezTo>
                  <a:cubicBezTo>
                    <a:pt x="303133" y="147104"/>
                    <a:pt x="319478" y="143142"/>
                    <a:pt x="336129" y="14134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82" name="Google Shape;361;p55">
              <a:extLst>
                <a:ext uri="{FF2B5EF4-FFF2-40B4-BE49-F238E27FC236}">
                  <a16:creationId xmlns:a16="http://schemas.microsoft.com/office/drawing/2014/main" id="{B6A1C7B2-D6DD-9B14-969C-6A66562B1B64}"/>
                </a:ext>
              </a:extLst>
            </p:cNvPr>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rgbClr val="FFFFFF"/>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83" name="Google Shape;362;p55">
              <a:extLst>
                <a:ext uri="{FF2B5EF4-FFF2-40B4-BE49-F238E27FC236}">
                  <a16:creationId xmlns:a16="http://schemas.microsoft.com/office/drawing/2014/main" id="{EE958984-E226-ECBF-CCA5-396BD0AE117A}"/>
                </a:ext>
              </a:extLst>
            </p:cNvPr>
            <p:cNvSpPr/>
            <p:nvPr/>
          </p:nvSpPr>
          <p:spPr>
            <a:xfrm>
              <a:off x="6195217" y="2659292"/>
              <a:ext cx="536605" cy="699428"/>
            </a:xfrm>
            <a:custGeom>
              <a:avLst/>
              <a:gdLst/>
              <a:ahLst/>
              <a:cxnLst/>
              <a:rect l="l" t="t" r="r" b="b"/>
              <a:pathLst>
                <a:path w="828733" h="905408" extrusionOk="0">
                  <a:moveTo>
                    <a:pt x="805887" y="510336"/>
                  </a:moveTo>
                  <a:cubicBezTo>
                    <a:pt x="799531" y="502688"/>
                    <a:pt x="763268" y="480422"/>
                    <a:pt x="763268" y="480422"/>
                  </a:cubicBezTo>
                  <a:cubicBezTo>
                    <a:pt x="763268" y="480422"/>
                    <a:pt x="681202" y="435269"/>
                    <a:pt x="681840" y="419341"/>
                  </a:cubicBezTo>
                  <a:cubicBezTo>
                    <a:pt x="682478" y="403413"/>
                    <a:pt x="669750" y="350003"/>
                    <a:pt x="669750" y="350003"/>
                  </a:cubicBezTo>
                  <a:cubicBezTo>
                    <a:pt x="669750" y="350003"/>
                    <a:pt x="623311" y="351916"/>
                    <a:pt x="620759" y="328380"/>
                  </a:cubicBezTo>
                  <a:cubicBezTo>
                    <a:pt x="618208" y="304844"/>
                    <a:pt x="627132" y="296564"/>
                    <a:pt x="627132" y="296564"/>
                  </a:cubicBezTo>
                  <a:cubicBezTo>
                    <a:pt x="627132" y="296564"/>
                    <a:pt x="653309" y="274930"/>
                    <a:pt x="651667" y="261571"/>
                  </a:cubicBezTo>
                  <a:cubicBezTo>
                    <a:pt x="650024" y="248211"/>
                    <a:pt x="665924" y="248843"/>
                    <a:pt x="641756" y="244396"/>
                  </a:cubicBezTo>
                  <a:cubicBezTo>
                    <a:pt x="617587" y="239948"/>
                    <a:pt x="585134" y="234236"/>
                    <a:pt x="583858" y="231030"/>
                  </a:cubicBezTo>
                  <a:cubicBezTo>
                    <a:pt x="582583" y="227825"/>
                    <a:pt x="552697" y="219573"/>
                    <a:pt x="552697" y="219573"/>
                  </a:cubicBezTo>
                  <a:cubicBezTo>
                    <a:pt x="552697" y="219573"/>
                    <a:pt x="539969" y="215763"/>
                    <a:pt x="559690" y="186498"/>
                  </a:cubicBezTo>
                  <a:cubicBezTo>
                    <a:pt x="579411" y="157234"/>
                    <a:pt x="587685" y="150235"/>
                    <a:pt x="587685" y="150235"/>
                  </a:cubicBezTo>
                  <a:cubicBezTo>
                    <a:pt x="587685" y="150235"/>
                    <a:pt x="600412" y="133698"/>
                    <a:pt x="595316" y="127342"/>
                  </a:cubicBezTo>
                  <a:cubicBezTo>
                    <a:pt x="586150" y="112182"/>
                    <a:pt x="581313" y="94793"/>
                    <a:pt x="581330" y="77076"/>
                  </a:cubicBezTo>
                  <a:cubicBezTo>
                    <a:pt x="581967" y="56718"/>
                    <a:pt x="578141" y="57350"/>
                    <a:pt x="571170" y="44639"/>
                  </a:cubicBezTo>
                  <a:cubicBezTo>
                    <a:pt x="564200" y="31928"/>
                    <a:pt x="529172" y="28740"/>
                    <a:pt x="523455" y="17282"/>
                  </a:cubicBezTo>
                  <a:cubicBezTo>
                    <a:pt x="521383" y="13156"/>
                    <a:pt x="510151" y="6784"/>
                    <a:pt x="496673" y="350"/>
                  </a:cubicBezTo>
                  <a:lnTo>
                    <a:pt x="496735" y="2043"/>
                  </a:lnTo>
                  <a:cubicBezTo>
                    <a:pt x="496735" y="2043"/>
                    <a:pt x="459196" y="36393"/>
                    <a:pt x="449658" y="40840"/>
                  </a:cubicBezTo>
                  <a:cubicBezTo>
                    <a:pt x="440119" y="45288"/>
                    <a:pt x="405763" y="66922"/>
                    <a:pt x="402580" y="71381"/>
                  </a:cubicBezTo>
                  <a:cubicBezTo>
                    <a:pt x="399397" y="75840"/>
                    <a:pt x="393036" y="91107"/>
                    <a:pt x="384130" y="94911"/>
                  </a:cubicBezTo>
                  <a:cubicBezTo>
                    <a:pt x="375223" y="98715"/>
                    <a:pt x="353606" y="91101"/>
                    <a:pt x="347228" y="101921"/>
                  </a:cubicBezTo>
                  <a:cubicBezTo>
                    <a:pt x="340850" y="112741"/>
                    <a:pt x="343418" y="142627"/>
                    <a:pt x="342149" y="145815"/>
                  </a:cubicBezTo>
                  <a:cubicBezTo>
                    <a:pt x="340879" y="149004"/>
                    <a:pt x="307798" y="157894"/>
                    <a:pt x="299530" y="161055"/>
                  </a:cubicBezTo>
                  <a:cubicBezTo>
                    <a:pt x="291261" y="164215"/>
                    <a:pt x="259456" y="162330"/>
                    <a:pt x="250539" y="161055"/>
                  </a:cubicBezTo>
                  <a:cubicBezTo>
                    <a:pt x="241621" y="159779"/>
                    <a:pt x="213638" y="152148"/>
                    <a:pt x="205386" y="152786"/>
                  </a:cubicBezTo>
                  <a:cubicBezTo>
                    <a:pt x="204957" y="152820"/>
                    <a:pt x="204415" y="152820"/>
                    <a:pt x="203856" y="152820"/>
                  </a:cubicBezTo>
                  <a:lnTo>
                    <a:pt x="192687" y="193875"/>
                  </a:lnTo>
                  <a:cubicBezTo>
                    <a:pt x="192687" y="193875"/>
                    <a:pt x="188098" y="212247"/>
                    <a:pt x="182934" y="211095"/>
                  </a:cubicBezTo>
                  <a:cubicBezTo>
                    <a:pt x="177769" y="209944"/>
                    <a:pt x="153652" y="189286"/>
                    <a:pt x="149069" y="186989"/>
                  </a:cubicBezTo>
                  <a:cubicBezTo>
                    <a:pt x="144486" y="184692"/>
                    <a:pt x="110593" y="184105"/>
                    <a:pt x="103713" y="179517"/>
                  </a:cubicBezTo>
                  <a:cubicBezTo>
                    <a:pt x="96832" y="174928"/>
                    <a:pt x="57781" y="193299"/>
                    <a:pt x="57781" y="193299"/>
                  </a:cubicBezTo>
                  <a:cubicBezTo>
                    <a:pt x="57781" y="193299"/>
                    <a:pt x="38839" y="213393"/>
                    <a:pt x="33675" y="226035"/>
                  </a:cubicBezTo>
                  <a:cubicBezTo>
                    <a:pt x="30158" y="235862"/>
                    <a:pt x="27839" y="246078"/>
                    <a:pt x="26778" y="256463"/>
                  </a:cubicBezTo>
                  <a:cubicBezTo>
                    <a:pt x="26778" y="256463"/>
                    <a:pt x="8982" y="257027"/>
                    <a:pt x="26778" y="270816"/>
                  </a:cubicBezTo>
                  <a:cubicBezTo>
                    <a:pt x="44574" y="284604"/>
                    <a:pt x="62369" y="296643"/>
                    <a:pt x="72709" y="298365"/>
                  </a:cubicBezTo>
                  <a:cubicBezTo>
                    <a:pt x="83049" y="300086"/>
                    <a:pt x="99700" y="295498"/>
                    <a:pt x="99700" y="309851"/>
                  </a:cubicBezTo>
                  <a:cubicBezTo>
                    <a:pt x="99700" y="324204"/>
                    <a:pt x="77298" y="324779"/>
                    <a:pt x="76728" y="331659"/>
                  </a:cubicBezTo>
                  <a:cubicBezTo>
                    <a:pt x="76158" y="338540"/>
                    <a:pt x="58932" y="386210"/>
                    <a:pt x="58932" y="386210"/>
                  </a:cubicBezTo>
                  <a:cubicBezTo>
                    <a:pt x="54851" y="394462"/>
                    <a:pt x="50048" y="402335"/>
                    <a:pt x="44579" y="409740"/>
                  </a:cubicBezTo>
                  <a:cubicBezTo>
                    <a:pt x="38269" y="417213"/>
                    <a:pt x="27929" y="417789"/>
                    <a:pt x="31959" y="430403"/>
                  </a:cubicBezTo>
                  <a:cubicBezTo>
                    <a:pt x="35989" y="443018"/>
                    <a:pt x="28505" y="444186"/>
                    <a:pt x="38839" y="437876"/>
                  </a:cubicBezTo>
                  <a:cubicBezTo>
                    <a:pt x="49173" y="431566"/>
                    <a:pt x="44003" y="419505"/>
                    <a:pt x="63532" y="417783"/>
                  </a:cubicBezTo>
                  <a:cubicBezTo>
                    <a:pt x="83061" y="416062"/>
                    <a:pt x="92797" y="416045"/>
                    <a:pt x="91651" y="431549"/>
                  </a:cubicBezTo>
                  <a:cubicBezTo>
                    <a:pt x="90505" y="447054"/>
                    <a:pt x="79031" y="453951"/>
                    <a:pt x="69842" y="466582"/>
                  </a:cubicBezTo>
                  <a:cubicBezTo>
                    <a:pt x="60654" y="479214"/>
                    <a:pt x="56059" y="478051"/>
                    <a:pt x="43998" y="478627"/>
                  </a:cubicBezTo>
                  <a:cubicBezTo>
                    <a:pt x="31936" y="479202"/>
                    <a:pt x="3817" y="480320"/>
                    <a:pt x="950" y="494701"/>
                  </a:cubicBezTo>
                  <a:cubicBezTo>
                    <a:pt x="-1917" y="509082"/>
                    <a:pt x="3242" y="509630"/>
                    <a:pt x="950" y="515957"/>
                  </a:cubicBezTo>
                  <a:cubicBezTo>
                    <a:pt x="-1341" y="522284"/>
                    <a:pt x="19322" y="542930"/>
                    <a:pt x="27348" y="546390"/>
                  </a:cubicBezTo>
                  <a:cubicBezTo>
                    <a:pt x="35374" y="549850"/>
                    <a:pt x="45719" y="567053"/>
                    <a:pt x="60648" y="563610"/>
                  </a:cubicBezTo>
                  <a:cubicBezTo>
                    <a:pt x="75577" y="560167"/>
                    <a:pt x="91651" y="561302"/>
                    <a:pt x="92819" y="569920"/>
                  </a:cubicBezTo>
                  <a:cubicBezTo>
                    <a:pt x="93514" y="578133"/>
                    <a:pt x="93706" y="586379"/>
                    <a:pt x="93384" y="594613"/>
                  </a:cubicBezTo>
                  <a:cubicBezTo>
                    <a:pt x="93384" y="594613"/>
                    <a:pt x="81915" y="587716"/>
                    <a:pt x="83631" y="602645"/>
                  </a:cubicBezTo>
                  <a:cubicBezTo>
                    <a:pt x="85347" y="617574"/>
                    <a:pt x="94530" y="615852"/>
                    <a:pt x="94530" y="623308"/>
                  </a:cubicBezTo>
                  <a:cubicBezTo>
                    <a:pt x="94530" y="630764"/>
                    <a:pt x="87074" y="633073"/>
                    <a:pt x="77309" y="637091"/>
                  </a:cubicBezTo>
                  <a:cubicBezTo>
                    <a:pt x="67545" y="641110"/>
                    <a:pt x="53203" y="660051"/>
                    <a:pt x="46893" y="676126"/>
                  </a:cubicBezTo>
                  <a:cubicBezTo>
                    <a:pt x="40583" y="692200"/>
                    <a:pt x="39420" y="693363"/>
                    <a:pt x="39996" y="697382"/>
                  </a:cubicBezTo>
                  <a:cubicBezTo>
                    <a:pt x="40572" y="701400"/>
                    <a:pt x="34262" y="719766"/>
                    <a:pt x="34837" y="732375"/>
                  </a:cubicBezTo>
                  <a:cubicBezTo>
                    <a:pt x="34967" y="741180"/>
                    <a:pt x="36514" y="749906"/>
                    <a:pt x="39426" y="758220"/>
                  </a:cubicBezTo>
                  <a:cubicBezTo>
                    <a:pt x="42869" y="770840"/>
                    <a:pt x="41718" y="776016"/>
                    <a:pt x="46899" y="789782"/>
                  </a:cubicBezTo>
                  <a:cubicBezTo>
                    <a:pt x="52080" y="803548"/>
                    <a:pt x="83066" y="819639"/>
                    <a:pt x="81892" y="829979"/>
                  </a:cubicBezTo>
                  <a:cubicBezTo>
                    <a:pt x="80718" y="840319"/>
                    <a:pt x="87627" y="858691"/>
                    <a:pt x="96821" y="853509"/>
                  </a:cubicBezTo>
                  <a:cubicBezTo>
                    <a:pt x="106015" y="848328"/>
                    <a:pt x="112895" y="830549"/>
                    <a:pt x="117484" y="828828"/>
                  </a:cubicBezTo>
                  <a:cubicBezTo>
                    <a:pt x="122073" y="827106"/>
                    <a:pt x="134134" y="843181"/>
                    <a:pt x="140445" y="849491"/>
                  </a:cubicBezTo>
                  <a:cubicBezTo>
                    <a:pt x="146755" y="855801"/>
                    <a:pt x="199584" y="897720"/>
                    <a:pt x="201305" y="899436"/>
                  </a:cubicBezTo>
                  <a:cubicBezTo>
                    <a:pt x="204477" y="902562"/>
                    <a:pt x="208451" y="904747"/>
                    <a:pt x="212791" y="905746"/>
                  </a:cubicBezTo>
                  <a:cubicBezTo>
                    <a:pt x="217380" y="906310"/>
                    <a:pt x="223306" y="887504"/>
                    <a:pt x="242648" y="887374"/>
                  </a:cubicBezTo>
                  <a:cubicBezTo>
                    <a:pt x="247587" y="887453"/>
                    <a:pt x="252475" y="888407"/>
                    <a:pt x="257080" y="890196"/>
                  </a:cubicBezTo>
                  <a:lnTo>
                    <a:pt x="287604" y="871779"/>
                  </a:lnTo>
                  <a:cubicBezTo>
                    <a:pt x="287604" y="871779"/>
                    <a:pt x="306150" y="867146"/>
                    <a:pt x="306562" y="865040"/>
                  </a:cubicBezTo>
                  <a:cubicBezTo>
                    <a:pt x="306974" y="862935"/>
                    <a:pt x="290550" y="830047"/>
                    <a:pt x="290550" y="830047"/>
                  </a:cubicBezTo>
                  <a:lnTo>
                    <a:pt x="290962" y="797593"/>
                  </a:lnTo>
                  <a:lnTo>
                    <a:pt x="321311" y="788737"/>
                  </a:lnTo>
                  <a:lnTo>
                    <a:pt x="358415" y="791684"/>
                  </a:lnTo>
                  <a:lnTo>
                    <a:pt x="384130" y="817827"/>
                  </a:lnTo>
                  <a:cubicBezTo>
                    <a:pt x="390519" y="815163"/>
                    <a:pt x="396716" y="812065"/>
                    <a:pt x="402676" y="808554"/>
                  </a:cubicBezTo>
                  <a:cubicBezTo>
                    <a:pt x="404781" y="806454"/>
                    <a:pt x="427132" y="781152"/>
                    <a:pt x="427132" y="781152"/>
                  </a:cubicBezTo>
                  <a:cubicBezTo>
                    <a:pt x="427132" y="781152"/>
                    <a:pt x="433454" y="773137"/>
                    <a:pt x="438505" y="773137"/>
                  </a:cubicBezTo>
                  <a:cubicBezTo>
                    <a:pt x="443557" y="773137"/>
                    <a:pt x="425439" y="807295"/>
                    <a:pt x="446932" y="801798"/>
                  </a:cubicBezTo>
                  <a:cubicBezTo>
                    <a:pt x="468425" y="796300"/>
                    <a:pt x="492880" y="773137"/>
                    <a:pt x="492880" y="773137"/>
                  </a:cubicBezTo>
                  <a:lnTo>
                    <a:pt x="525351" y="773137"/>
                  </a:lnTo>
                  <a:cubicBezTo>
                    <a:pt x="536730" y="773137"/>
                    <a:pt x="547691" y="787891"/>
                    <a:pt x="556546" y="787061"/>
                  </a:cubicBezTo>
                  <a:cubicBezTo>
                    <a:pt x="565402" y="786231"/>
                    <a:pt x="541363" y="765551"/>
                    <a:pt x="543051" y="761758"/>
                  </a:cubicBezTo>
                  <a:cubicBezTo>
                    <a:pt x="546635" y="756035"/>
                    <a:pt x="550580" y="750544"/>
                    <a:pt x="554859" y="745317"/>
                  </a:cubicBezTo>
                  <a:lnTo>
                    <a:pt x="587312" y="729722"/>
                  </a:lnTo>
                  <a:lnTo>
                    <a:pt x="618919" y="748698"/>
                  </a:lnTo>
                  <a:lnTo>
                    <a:pt x="644634" y="772290"/>
                  </a:lnTo>
                  <a:lnTo>
                    <a:pt x="655595" y="781564"/>
                  </a:lnTo>
                  <a:lnTo>
                    <a:pt x="635778" y="805608"/>
                  </a:lnTo>
                  <a:cubicBezTo>
                    <a:pt x="635778" y="805608"/>
                    <a:pt x="630727" y="816569"/>
                    <a:pt x="639165" y="821620"/>
                  </a:cubicBezTo>
                  <a:cubicBezTo>
                    <a:pt x="645492" y="827061"/>
                    <a:pt x="650961" y="833433"/>
                    <a:pt x="655369" y="840517"/>
                  </a:cubicBezTo>
                  <a:lnTo>
                    <a:pt x="655335" y="840550"/>
                  </a:lnTo>
                  <a:cubicBezTo>
                    <a:pt x="670823" y="828043"/>
                    <a:pt x="694494" y="810123"/>
                    <a:pt x="698688" y="803158"/>
                  </a:cubicBezTo>
                  <a:cubicBezTo>
                    <a:pt x="704377" y="793682"/>
                    <a:pt x="725853" y="747569"/>
                    <a:pt x="736588" y="741265"/>
                  </a:cubicBezTo>
                  <a:cubicBezTo>
                    <a:pt x="744033" y="735959"/>
                    <a:pt x="749920" y="728757"/>
                    <a:pt x="753633" y="720410"/>
                  </a:cubicBezTo>
                  <a:cubicBezTo>
                    <a:pt x="757906" y="717435"/>
                    <a:pt x="762438" y="714856"/>
                    <a:pt x="767179" y="712700"/>
                  </a:cubicBezTo>
                  <a:cubicBezTo>
                    <a:pt x="768206" y="701299"/>
                    <a:pt x="770097" y="689994"/>
                    <a:pt x="772823" y="678875"/>
                  </a:cubicBezTo>
                  <a:cubicBezTo>
                    <a:pt x="775995" y="670606"/>
                    <a:pt x="796991" y="650880"/>
                    <a:pt x="796991" y="650880"/>
                  </a:cubicBezTo>
                  <a:lnTo>
                    <a:pt x="812891" y="612071"/>
                  </a:lnTo>
                  <a:cubicBezTo>
                    <a:pt x="812891" y="612071"/>
                    <a:pt x="809081" y="586627"/>
                    <a:pt x="812891" y="579634"/>
                  </a:cubicBezTo>
                  <a:cubicBezTo>
                    <a:pt x="816701" y="572641"/>
                    <a:pt x="828790" y="570090"/>
                    <a:pt x="828790" y="570090"/>
                  </a:cubicBezTo>
                  <a:cubicBezTo>
                    <a:pt x="828790" y="570090"/>
                    <a:pt x="812219" y="517966"/>
                    <a:pt x="805887" y="510336"/>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84" name="Google Shape;363;p55">
              <a:extLst>
                <a:ext uri="{FF2B5EF4-FFF2-40B4-BE49-F238E27FC236}">
                  <a16:creationId xmlns:a16="http://schemas.microsoft.com/office/drawing/2014/main" id="{2631D2A7-FDD9-6A77-DB9C-09A1F0F2A4C3}"/>
                </a:ext>
              </a:extLst>
            </p:cNvPr>
            <p:cNvSpPr/>
            <p:nvPr/>
          </p:nvSpPr>
          <p:spPr>
            <a:xfrm>
              <a:off x="6092143" y="1678359"/>
              <a:ext cx="455863" cy="1107067"/>
            </a:xfrm>
            <a:custGeom>
              <a:avLst/>
              <a:gdLst/>
              <a:ahLst/>
              <a:cxnLst/>
              <a:rect l="l" t="t" r="r" b="b"/>
              <a:pathLst>
                <a:path w="704036" h="1433097" extrusionOk="0">
                  <a:moveTo>
                    <a:pt x="646336" y="1003278"/>
                  </a:moveTo>
                  <a:lnTo>
                    <a:pt x="640235" y="976067"/>
                  </a:lnTo>
                  <a:lnTo>
                    <a:pt x="618166" y="977930"/>
                  </a:lnTo>
                  <a:lnTo>
                    <a:pt x="605501" y="969966"/>
                  </a:lnTo>
                  <a:lnTo>
                    <a:pt x="588134" y="950720"/>
                  </a:lnTo>
                  <a:lnTo>
                    <a:pt x="601115" y="923030"/>
                  </a:lnTo>
                  <a:lnTo>
                    <a:pt x="613939" y="885942"/>
                  </a:lnTo>
                  <a:lnTo>
                    <a:pt x="640229" y="867638"/>
                  </a:lnTo>
                  <a:lnTo>
                    <a:pt x="636007" y="853567"/>
                  </a:lnTo>
                  <a:lnTo>
                    <a:pt x="616281" y="836200"/>
                  </a:lnTo>
                  <a:lnTo>
                    <a:pt x="584369" y="781746"/>
                  </a:lnTo>
                  <a:cubicBezTo>
                    <a:pt x="584369" y="781746"/>
                    <a:pt x="553857" y="782226"/>
                    <a:pt x="549172" y="781746"/>
                  </a:cubicBezTo>
                  <a:cubicBezTo>
                    <a:pt x="544149" y="780318"/>
                    <a:pt x="539391" y="778100"/>
                    <a:pt x="535062" y="775182"/>
                  </a:cubicBezTo>
                  <a:lnTo>
                    <a:pt x="520037" y="741390"/>
                  </a:lnTo>
                  <a:lnTo>
                    <a:pt x="483774" y="739048"/>
                  </a:lnTo>
                  <a:cubicBezTo>
                    <a:pt x="483774" y="739048"/>
                    <a:pt x="488588" y="732004"/>
                    <a:pt x="487161" y="729651"/>
                  </a:cubicBezTo>
                  <a:cubicBezTo>
                    <a:pt x="485732" y="727297"/>
                    <a:pt x="457128" y="713226"/>
                    <a:pt x="438824" y="683194"/>
                  </a:cubicBezTo>
                  <a:cubicBezTo>
                    <a:pt x="420520" y="653162"/>
                    <a:pt x="462755" y="650802"/>
                    <a:pt x="462755" y="650802"/>
                  </a:cubicBezTo>
                  <a:cubicBezTo>
                    <a:pt x="462755" y="650802"/>
                    <a:pt x="477300" y="622170"/>
                    <a:pt x="487640" y="615131"/>
                  </a:cubicBezTo>
                  <a:cubicBezTo>
                    <a:pt x="497980" y="608093"/>
                    <a:pt x="538319" y="605282"/>
                    <a:pt x="538319" y="605282"/>
                  </a:cubicBezTo>
                  <a:lnTo>
                    <a:pt x="543963" y="581814"/>
                  </a:lnTo>
                  <a:cubicBezTo>
                    <a:pt x="541564" y="572558"/>
                    <a:pt x="538584" y="563465"/>
                    <a:pt x="535040" y="554587"/>
                  </a:cubicBezTo>
                  <a:cubicBezTo>
                    <a:pt x="533160" y="552707"/>
                    <a:pt x="523751" y="542384"/>
                    <a:pt x="523751" y="542384"/>
                  </a:cubicBezTo>
                  <a:lnTo>
                    <a:pt x="538776" y="525017"/>
                  </a:lnTo>
                  <a:cubicBezTo>
                    <a:pt x="538776" y="525017"/>
                    <a:pt x="535480" y="526897"/>
                    <a:pt x="532675" y="510472"/>
                  </a:cubicBezTo>
                  <a:cubicBezTo>
                    <a:pt x="529870" y="494048"/>
                    <a:pt x="558485" y="474350"/>
                    <a:pt x="558485" y="474350"/>
                  </a:cubicBezTo>
                  <a:lnTo>
                    <a:pt x="591340" y="467323"/>
                  </a:lnTo>
                  <a:lnTo>
                    <a:pt x="608995" y="437866"/>
                  </a:lnTo>
                  <a:lnTo>
                    <a:pt x="588044" y="412711"/>
                  </a:lnTo>
                  <a:lnTo>
                    <a:pt x="558237" y="396410"/>
                  </a:lnTo>
                  <a:lnTo>
                    <a:pt x="537749" y="368483"/>
                  </a:lnTo>
                  <a:lnTo>
                    <a:pt x="541017" y="350800"/>
                  </a:lnTo>
                  <a:lnTo>
                    <a:pt x="526585" y="335426"/>
                  </a:lnTo>
                  <a:lnTo>
                    <a:pt x="527510" y="314475"/>
                  </a:lnTo>
                  <a:lnTo>
                    <a:pt x="536829" y="297712"/>
                  </a:lnTo>
                  <a:lnTo>
                    <a:pt x="527984" y="247428"/>
                  </a:lnTo>
                  <a:cubicBezTo>
                    <a:pt x="527984" y="247428"/>
                    <a:pt x="500977" y="223672"/>
                    <a:pt x="496310" y="223672"/>
                  </a:cubicBezTo>
                  <a:cubicBezTo>
                    <a:pt x="491642" y="223672"/>
                    <a:pt x="465594" y="245120"/>
                    <a:pt x="465594" y="245120"/>
                  </a:cubicBezTo>
                  <a:cubicBezTo>
                    <a:pt x="465594" y="245120"/>
                    <a:pt x="440918" y="237664"/>
                    <a:pt x="434399" y="234396"/>
                  </a:cubicBezTo>
                  <a:cubicBezTo>
                    <a:pt x="427880" y="231128"/>
                    <a:pt x="429269" y="143136"/>
                    <a:pt x="431577" y="116609"/>
                  </a:cubicBezTo>
                  <a:cubicBezTo>
                    <a:pt x="433886" y="90081"/>
                    <a:pt x="455333" y="87259"/>
                    <a:pt x="455333" y="87259"/>
                  </a:cubicBezTo>
                  <a:cubicBezTo>
                    <a:pt x="455333" y="87259"/>
                    <a:pt x="457196" y="73284"/>
                    <a:pt x="452065" y="72827"/>
                  </a:cubicBezTo>
                  <a:cubicBezTo>
                    <a:pt x="446935" y="72370"/>
                    <a:pt x="427846" y="47209"/>
                    <a:pt x="427846" y="47209"/>
                  </a:cubicBezTo>
                  <a:lnTo>
                    <a:pt x="409221" y="34588"/>
                  </a:lnTo>
                  <a:lnTo>
                    <a:pt x="370954" y="204"/>
                  </a:lnTo>
                  <a:lnTo>
                    <a:pt x="370858" y="255"/>
                  </a:lnTo>
                  <a:cubicBezTo>
                    <a:pt x="347965" y="9816"/>
                    <a:pt x="344268" y="33555"/>
                    <a:pt x="325050" y="47587"/>
                  </a:cubicBezTo>
                  <a:cubicBezTo>
                    <a:pt x="312509" y="57735"/>
                    <a:pt x="302835" y="70976"/>
                    <a:pt x="296976" y="86001"/>
                  </a:cubicBezTo>
                  <a:lnTo>
                    <a:pt x="251902" y="80091"/>
                  </a:lnTo>
                  <a:lnTo>
                    <a:pt x="248956" y="110378"/>
                  </a:lnTo>
                  <a:lnTo>
                    <a:pt x="191075" y="130916"/>
                  </a:lnTo>
                  <a:lnTo>
                    <a:pt x="187689" y="130996"/>
                  </a:lnTo>
                  <a:lnTo>
                    <a:pt x="193519" y="130854"/>
                  </a:lnTo>
                  <a:lnTo>
                    <a:pt x="236279" y="130854"/>
                  </a:lnTo>
                  <a:cubicBezTo>
                    <a:pt x="236279" y="130854"/>
                    <a:pt x="252021" y="130854"/>
                    <a:pt x="239666" y="150338"/>
                  </a:cubicBezTo>
                  <a:cubicBezTo>
                    <a:pt x="227311" y="169821"/>
                    <a:pt x="211530" y="162349"/>
                    <a:pt x="211530" y="162349"/>
                  </a:cubicBezTo>
                  <a:cubicBezTo>
                    <a:pt x="198571" y="159340"/>
                    <a:pt x="185792" y="155581"/>
                    <a:pt x="173263" y="151100"/>
                  </a:cubicBezTo>
                  <a:cubicBezTo>
                    <a:pt x="163148" y="146585"/>
                    <a:pt x="145127" y="163477"/>
                    <a:pt x="145127" y="163477"/>
                  </a:cubicBezTo>
                  <a:cubicBezTo>
                    <a:pt x="145127" y="163477"/>
                    <a:pt x="154157" y="179236"/>
                    <a:pt x="153028" y="181578"/>
                  </a:cubicBezTo>
                  <a:cubicBezTo>
                    <a:pt x="151899" y="183921"/>
                    <a:pt x="142869" y="191613"/>
                    <a:pt x="128268" y="182611"/>
                  </a:cubicBezTo>
                  <a:cubicBezTo>
                    <a:pt x="113666" y="173609"/>
                    <a:pt x="99014" y="226488"/>
                    <a:pt x="99014" y="226488"/>
                  </a:cubicBezTo>
                  <a:cubicBezTo>
                    <a:pt x="99014" y="226488"/>
                    <a:pt x="92241" y="258000"/>
                    <a:pt x="87726" y="272629"/>
                  </a:cubicBezTo>
                  <a:cubicBezTo>
                    <a:pt x="83211" y="287259"/>
                    <a:pt x="46095" y="315389"/>
                    <a:pt x="44966" y="336769"/>
                  </a:cubicBezTo>
                  <a:cubicBezTo>
                    <a:pt x="43837" y="358149"/>
                    <a:pt x="39" y="428994"/>
                    <a:pt x="39" y="428994"/>
                  </a:cubicBezTo>
                  <a:cubicBezTo>
                    <a:pt x="39" y="428994"/>
                    <a:pt x="55182" y="506646"/>
                    <a:pt x="63050" y="515648"/>
                  </a:cubicBezTo>
                  <a:cubicBezTo>
                    <a:pt x="70918" y="524650"/>
                    <a:pt x="95695" y="552769"/>
                    <a:pt x="93432" y="585415"/>
                  </a:cubicBezTo>
                  <a:cubicBezTo>
                    <a:pt x="91169" y="618061"/>
                    <a:pt x="112566" y="627046"/>
                    <a:pt x="127190" y="632668"/>
                  </a:cubicBezTo>
                  <a:cubicBezTo>
                    <a:pt x="141814" y="638289"/>
                    <a:pt x="145194" y="636054"/>
                    <a:pt x="145194" y="636054"/>
                  </a:cubicBezTo>
                  <a:cubicBezTo>
                    <a:pt x="145194" y="636054"/>
                    <a:pt x="166574" y="583174"/>
                    <a:pt x="169955" y="603318"/>
                  </a:cubicBezTo>
                  <a:cubicBezTo>
                    <a:pt x="173088" y="620640"/>
                    <a:pt x="170316" y="638515"/>
                    <a:pt x="162087" y="654076"/>
                  </a:cubicBezTo>
                  <a:cubicBezTo>
                    <a:pt x="155314" y="665364"/>
                    <a:pt x="164345" y="679965"/>
                    <a:pt x="164345" y="692343"/>
                  </a:cubicBezTo>
                  <a:cubicBezTo>
                    <a:pt x="164345" y="704720"/>
                    <a:pt x="190235" y="710348"/>
                    <a:pt x="198108" y="701345"/>
                  </a:cubicBezTo>
                  <a:cubicBezTo>
                    <a:pt x="211524" y="685604"/>
                    <a:pt x="222869" y="668209"/>
                    <a:pt x="231865" y="649583"/>
                  </a:cubicBezTo>
                  <a:cubicBezTo>
                    <a:pt x="238638" y="632696"/>
                    <a:pt x="237510" y="606823"/>
                    <a:pt x="246489" y="603442"/>
                  </a:cubicBezTo>
                  <a:cubicBezTo>
                    <a:pt x="255469" y="600062"/>
                    <a:pt x="269004" y="665336"/>
                    <a:pt x="269004" y="665336"/>
                  </a:cubicBezTo>
                  <a:cubicBezTo>
                    <a:pt x="275602" y="656994"/>
                    <a:pt x="282747" y="649098"/>
                    <a:pt x="290384" y="641693"/>
                  </a:cubicBezTo>
                  <a:cubicBezTo>
                    <a:pt x="298252" y="634954"/>
                    <a:pt x="341017" y="603437"/>
                    <a:pt x="341017" y="603437"/>
                  </a:cubicBezTo>
                  <a:cubicBezTo>
                    <a:pt x="341017" y="603437"/>
                    <a:pt x="332015" y="629309"/>
                    <a:pt x="323012" y="638312"/>
                  </a:cubicBezTo>
                  <a:cubicBezTo>
                    <a:pt x="314010" y="647314"/>
                    <a:pt x="333172" y="670957"/>
                    <a:pt x="335390" y="679960"/>
                  </a:cubicBezTo>
                  <a:cubicBezTo>
                    <a:pt x="337608" y="688962"/>
                    <a:pt x="324141" y="701340"/>
                    <a:pt x="308383" y="722720"/>
                  </a:cubicBezTo>
                  <a:cubicBezTo>
                    <a:pt x="301378" y="731660"/>
                    <a:pt x="294989" y="741057"/>
                    <a:pt x="289249" y="750856"/>
                  </a:cubicBezTo>
                  <a:cubicBezTo>
                    <a:pt x="289249" y="750856"/>
                    <a:pt x="318514" y="755371"/>
                    <a:pt x="319632" y="758724"/>
                  </a:cubicBezTo>
                  <a:cubicBezTo>
                    <a:pt x="320749" y="762076"/>
                    <a:pt x="311764" y="786859"/>
                    <a:pt x="296005" y="799237"/>
                  </a:cubicBezTo>
                  <a:cubicBezTo>
                    <a:pt x="280247" y="811614"/>
                    <a:pt x="253245" y="808239"/>
                    <a:pt x="239750" y="825110"/>
                  </a:cubicBezTo>
                  <a:cubicBezTo>
                    <a:pt x="226255" y="841980"/>
                    <a:pt x="236364" y="884757"/>
                    <a:pt x="232977" y="917391"/>
                  </a:cubicBezTo>
                  <a:cubicBezTo>
                    <a:pt x="229591" y="950025"/>
                    <a:pt x="289232" y="928640"/>
                    <a:pt x="288120" y="942146"/>
                  </a:cubicBezTo>
                  <a:cubicBezTo>
                    <a:pt x="287009" y="955653"/>
                    <a:pt x="205976" y="1035539"/>
                    <a:pt x="204841" y="1049051"/>
                  </a:cubicBezTo>
                  <a:cubicBezTo>
                    <a:pt x="203707" y="1062563"/>
                    <a:pt x="266741" y="1151441"/>
                    <a:pt x="272368" y="1169463"/>
                  </a:cubicBezTo>
                  <a:cubicBezTo>
                    <a:pt x="277995" y="1187485"/>
                    <a:pt x="299375" y="1191978"/>
                    <a:pt x="321884" y="1195353"/>
                  </a:cubicBezTo>
                  <a:cubicBezTo>
                    <a:pt x="344392" y="1198728"/>
                    <a:pt x="346627" y="1179594"/>
                    <a:pt x="350003" y="1193095"/>
                  </a:cubicBezTo>
                  <a:cubicBezTo>
                    <a:pt x="353378" y="1206596"/>
                    <a:pt x="324130" y="1217856"/>
                    <a:pt x="324130" y="1217856"/>
                  </a:cubicBezTo>
                  <a:cubicBezTo>
                    <a:pt x="312159" y="1218917"/>
                    <a:pt x="300137" y="1219289"/>
                    <a:pt x="288126" y="1218985"/>
                  </a:cubicBezTo>
                  <a:cubicBezTo>
                    <a:pt x="281353" y="1217856"/>
                    <a:pt x="272368" y="1212212"/>
                    <a:pt x="266746" y="1197605"/>
                  </a:cubicBezTo>
                  <a:cubicBezTo>
                    <a:pt x="261125" y="1182998"/>
                    <a:pt x="232989" y="1132347"/>
                    <a:pt x="232989" y="1132347"/>
                  </a:cubicBezTo>
                  <a:cubicBezTo>
                    <a:pt x="232989" y="1132347"/>
                    <a:pt x="186848" y="1148106"/>
                    <a:pt x="174470" y="1160466"/>
                  </a:cubicBezTo>
                  <a:cubicBezTo>
                    <a:pt x="162093" y="1172827"/>
                    <a:pt x="204853" y="1204361"/>
                    <a:pt x="213855" y="1224612"/>
                  </a:cubicBezTo>
                  <a:cubicBezTo>
                    <a:pt x="216395" y="1229302"/>
                    <a:pt x="217225" y="1234732"/>
                    <a:pt x="216214" y="1239969"/>
                  </a:cubicBezTo>
                  <a:lnTo>
                    <a:pt x="220995" y="1244558"/>
                  </a:lnTo>
                  <a:lnTo>
                    <a:pt x="247076" y="1252189"/>
                  </a:lnTo>
                  <a:lnTo>
                    <a:pt x="257236" y="1262348"/>
                  </a:lnTo>
                  <a:lnTo>
                    <a:pt x="264201" y="1275065"/>
                  </a:lnTo>
                  <a:cubicBezTo>
                    <a:pt x="264201" y="1275065"/>
                    <a:pt x="276962" y="1296698"/>
                    <a:pt x="273796" y="1308794"/>
                  </a:cubicBezTo>
                  <a:cubicBezTo>
                    <a:pt x="270629" y="1320889"/>
                    <a:pt x="263636" y="1316425"/>
                    <a:pt x="264251" y="1321510"/>
                  </a:cubicBezTo>
                  <a:cubicBezTo>
                    <a:pt x="264867" y="1326595"/>
                    <a:pt x="280151" y="1332330"/>
                    <a:pt x="280151" y="1332330"/>
                  </a:cubicBezTo>
                  <a:lnTo>
                    <a:pt x="298602" y="1359049"/>
                  </a:lnTo>
                  <a:cubicBezTo>
                    <a:pt x="298602" y="1359049"/>
                    <a:pt x="316414" y="1391486"/>
                    <a:pt x="318966" y="1404202"/>
                  </a:cubicBezTo>
                  <a:cubicBezTo>
                    <a:pt x="321517" y="1416918"/>
                    <a:pt x="356499" y="1423928"/>
                    <a:pt x="364768" y="1423290"/>
                  </a:cubicBezTo>
                  <a:cubicBezTo>
                    <a:pt x="373036" y="1422653"/>
                    <a:pt x="401031" y="1430284"/>
                    <a:pt x="409921" y="1431559"/>
                  </a:cubicBezTo>
                  <a:cubicBezTo>
                    <a:pt x="418810" y="1432835"/>
                    <a:pt x="450643" y="1434742"/>
                    <a:pt x="458912" y="1431559"/>
                  </a:cubicBezTo>
                  <a:cubicBezTo>
                    <a:pt x="467180" y="1428376"/>
                    <a:pt x="500255" y="1419469"/>
                    <a:pt x="501530" y="1416320"/>
                  </a:cubicBezTo>
                  <a:cubicBezTo>
                    <a:pt x="502806" y="1413171"/>
                    <a:pt x="500255" y="1383229"/>
                    <a:pt x="506610" y="1372426"/>
                  </a:cubicBezTo>
                  <a:cubicBezTo>
                    <a:pt x="512965" y="1361623"/>
                    <a:pt x="534605" y="1369237"/>
                    <a:pt x="543511" y="1365416"/>
                  </a:cubicBezTo>
                  <a:cubicBezTo>
                    <a:pt x="552418" y="1361595"/>
                    <a:pt x="558790" y="1346327"/>
                    <a:pt x="561962" y="1341885"/>
                  </a:cubicBezTo>
                  <a:cubicBezTo>
                    <a:pt x="565134" y="1337443"/>
                    <a:pt x="599495" y="1315804"/>
                    <a:pt x="609040" y="1311345"/>
                  </a:cubicBezTo>
                  <a:cubicBezTo>
                    <a:pt x="618584" y="1306886"/>
                    <a:pt x="656117" y="1272547"/>
                    <a:pt x="656117" y="1272547"/>
                  </a:cubicBezTo>
                  <a:lnTo>
                    <a:pt x="652928" y="1185385"/>
                  </a:lnTo>
                  <a:lnTo>
                    <a:pt x="667445" y="1093871"/>
                  </a:lnTo>
                  <a:lnTo>
                    <a:pt x="698431" y="1084485"/>
                  </a:lnTo>
                  <a:lnTo>
                    <a:pt x="704075" y="1068524"/>
                  </a:lnTo>
                  <a:lnTo>
                    <a:pt x="682487" y="1045992"/>
                  </a:ln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85" name="Google Shape;364;p55">
              <a:extLst>
                <a:ext uri="{FF2B5EF4-FFF2-40B4-BE49-F238E27FC236}">
                  <a16:creationId xmlns:a16="http://schemas.microsoft.com/office/drawing/2014/main" id="{2F1154DA-3FFB-C7BB-2EA0-8D32C493A3C3}"/>
                </a:ext>
              </a:extLst>
            </p:cNvPr>
            <p:cNvSpPr/>
            <p:nvPr/>
          </p:nvSpPr>
          <p:spPr>
            <a:xfrm>
              <a:off x="6332048" y="1365768"/>
              <a:ext cx="508346" cy="674012"/>
            </a:xfrm>
            <a:custGeom>
              <a:avLst/>
              <a:gdLst/>
              <a:ahLst/>
              <a:cxnLst/>
              <a:rect l="l" t="t" r="r" b="b"/>
              <a:pathLst>
                <a:path w="785091" h="872507" extrusionOk="0">
                  <a:moveTo>
                    <a:pt x="674475" y="774989"/>
                  </a:moveTo>
                  <a:cubicBezTo>
                    <a:pt x="674475" y="774989"/>
                    <a:pt x="626601" y="775705"/>
                    <a:pt x="622374" y="764440"/>
                  </a:cubicBezTo>
                  <a:cubicBezTo>
                    <a:pt x="618147" y="753174"/>
                    <a:pt x="630118" y="745430"/>
                    <a:pt x="630840" y="736270"/>
                  </a:cubicBezTo>
                  <a:cubicBezTo>
                    <a:pt x="631563" y="727110"/>
                    <a:pt x="610431" y="715861"/>
                    <a:pt x="585783" y="682086"/>
                  </a:cubicBezTo>
                  <a:cubicBezTo>
                    <a:pt x="561135" y="648312"/>
                    <a:pt x="547070" y="565908"/>
                    <a:pt x="547070" y="565908"/>
                  </a:cubicBezTo>
                  <a:cubicBezTo>
                    <a:pt x="547070" y="565908"/>
                    <a:pt x="542132" y="534938"/>
                    <a:pt x="535105" y="520851"/>
                  </a:cubicBezTo>
                  <a:cubicBezTo>
                    <a:pt x="528078" y="506763"/>
                    <a:pt x="504118" y="458906"/>
                    <a:pt x="495675" y="444824"/>
                  </a:cubicBezTo>
                  <a:cubicBezTo>
                    <a:pt x="487231" y="430742"/>
                    <a:pt x="497074" y="394129"/>
                    <a:pt x="491453" y="372303"/>
                  </a:cubicBezTo>
                  <a:cubicBezTo>
                    <a:pt x="485831" y="350477"/>
                    <a:pt x="471744" y="347672"/>
                    <a:pt x="469627" y="340628"/>
                  </a:cubicBezTo>
                  <a:cubicBezTo>
                    <a:pt x="467511" y="333585"/>
                    <a:pt x="461883" y="191375"/>
                    <a:pt x="461883" y="178693"/>
                  </a:cubicBezTo>
                  <a:cubicBezTo>
                    <a:pt x="461883" y="166011"/>
                    <a:pt x="430914" y="135758"/>
                    <a:pt x="430914" y="135758"/>
                  </a:cubicBezTo>
                  <a:lnTo>
                    <a:pt x="391484" y="116032"/>
                  </a:lnTo>
                  <a:cubicBezTo>
                    <a:pt x="391484" y="116032"/>
                    <a:pt x="354871" y="80841"/>
                    <a:pt x="334479" y="55487"/>
                  </a:cubicBezTo>
                  <a:cubicBezTo>
                    <a:pt x="314086" y="30134"/>
                    <a:pt x="295049" y="4809"/>
                    <a:pt x="295049" y="4809"/>
                  </a:cubicBezTo>
                  <a:lnTo>
                    <a:pt x="291702" y="158"/>
                  </a:lnTo>
                  <a:cubicBezTo>
                    <a:pt x="277140" y="14878"/>
                    <a:pt x="258661" y="34062"/>
                    <a:pt x="244494" y="50520"/>
                  </a:cubicBezTo>
                  <a:cubicBezTo>
                    <a:pt x="217171" y="82291"/>
                    <a:pt x="203857" y="92631"/>
                    <a:pt x="194262" y="104450"/>
                  </a:cubicBezTo>
                  <a:cubicBezTo>
                    <a:pt x="184667" y="116269"/>
                    <a:pt x="163975" y="105201"/>
                    <a:pt x="160278" y="117753"/>
                  </a:cubicBezTo>
                  <a:cubicBezTo>
                    <a:pt x="156582" y="130306"/>
                    <a:pt x="211262" y="193847"/>
                    <a:pt x="217171" y="216006"/>
                  </a:cubicBezTo>
                  <a:cubicBezTo>
                    <a:pt x="223081" y="238165"/>
                    <a:pt x="225299" y="238916"/>
                    <a:pt x="192049" y="249256"/>
                  </a:cubicBezTo>
                  <a:cubicBezTo>
                    <a:pt x="158800" y="259596"/>
                    <a:pt x="172859" y="268446"/>
                    <a:pt x="155103" y="286936"/>
                  </a:cubicBezTo>
                  <a:cubicBezTo>
                    <a:pt x="137346" y="305426"/>
                    <a:pt x="143278" y="286936"/>
                    <a:pt x="121870" y="286936"/>
                  </a:cubicBezTo>
                  <a:cubicBezTo>
                    <a:pt x="100462" y="286936"/>
                    <a:pt x="88621" y="309845"/>
                    <a:pt x="59068" y="332743"/>
                  </a:cubicBezTo>
                  <a:cubicBezTo>
                    <a:pt x="29515" y="355642"/>
                    <a:pt x="41334" y="368211"/>
                    <a:pt x="39878" y="376333"/>
                  </a:cubicBezTo>
                  <a:cubicBezTo>
                    <a:pt x="38422" y="384455"/>
                    <a:pt x="22946" y="395523"/>
                    <a:pt x="81" y="405056"/>
                  </a:cubicBezTo>
                  <a:lnTo>
                    <a:pt x="38348" y="439440"/>
                  </a:lnTo>
                  <a:lnTo>
                    <a:pt x="56974" y="452060"/>
                  </a:lnTo>
                  <a:cubicBezTo>
                    <a:pt x="56974" y="452060"/>
                    <a:pt x="76074" y="477199"/>
                    <a:pt x="81193" y="477679"/>
                  </a:cubicBezTo>
                  <a:cubicBezTo>
                    <a:pt x="86312" y="478159"/>
                    <a:pt x="84461" y="492111"/>
                    <a:pt x="84461" y="492111"/>
                  </a:cubicBezTo>
                  <a:cubicBezTo>
                    <a:pt x="84461" y="492111"/>
                    <a:pt x="63013" y="494899"/>
                    <a:pt x="60705" y="521460"/>
                  </a:cubicBezTo>
                  <a:cubicBezTo>
                    <a:pt x="58396" y="548022"/>
                    <a:pt x="56980" y="635996"/>
                    <a:pt x="63527" y="639247"/>
                  </a:cubicBezTo>
                  <a:cubicBezTo>
                    <a:pt x="70074" y="642499"/>
                    <a:pt x="94722" y="649971"/>
                    <a:pt x="94722" y="649971"/>
                  </a:cubicBezTo>
                  <a:cubicBezTo>
                    <a:pt x="94722" y="649971"/>
                    <a:pt x="120787" y="628524"/>
                    <a:pt x="125437" y="628524"/>
                  </a:cubicBezTo>
                  <a:cubicBezTo>
                    <a:pt x="130088" y="628524"/>
                    <a:pt x="157112" y="652280"/>
                    <a:pt x="157112" y="652280"/>
                  </a:cubicBezTo>
                  <a:lnTo>
                    <a:pt x="165956" y="702563"/>
                  </a:lnTo>
                  <a:lnTo>
                    <a:pt x="156638" y="719326"/>
                  </a:lnTo>
                  <a:lnTo>
                    <a:pt x="155712" y="740277"/>
                  </a:lnTo>
                  <a:lnTo>
                    <a:pt x="170144" y="755652"/>
                  </a:lnTo>
                  <a:lnTo>
                    <a:pt x="166876" y="773335"/>
                  </a:lnTo>
                  <a:lnTo>
                    <a:pt x="187365" y="801262"/>
                  </a:lnTo>
                  <a:lnTo>
                    <a:pt x="217171" y="817562"/>
                  </a:lnTo>
                  <a:lnTo>
                    <a:pt x="238122" y="842718"/>
                  </a:lnTo>
                  <a:lnTo>
                    <a:pt x="221969" y="869657"/>
                  </a:lnTo>
                  <a:lnTo>
                    <a:pt x="230175" y="872666"/>
                  </a:lnTo>
                  <a:lnTo>
                    <a:pt x="242316" y="866677"/>
                  </a:lnTo>
                  <a:lnTo>
                    <a:pt x="279900" y="857647"/>
                  </a:lnTo>
                  <a:cubicBezTo>
                    <a:pt x="279900" y="857647"/>
                    <a:pt x="303509" y="870521"/>
                    <a:pt x="318551" y="865548"/>
                  </a:cubicBezTo>
                  <a:cubicBezTo>
                    <a:pt x="329675" y="861242"/>
                    <a:pt x="340151" y="855417"/>
                    <a:pt x="349684" y="848244"/>
                  </a:cubicBezTo>
                  <a:lnTo>
                    <a:pt x="406594" y="825103"/>
                  </a:lnTo>
                  <a:lnTo>
                    <a:pt x="435576" y="830820"/>
                  </a:lnTo>
                  <a:cubicBezTo>
                    <a:pt x="435576" y="830820"/>
                    <a:pt x="457052" y="838338"/>
                    <a:pt x="458153" y="848249"/>
                  </a:cubicBezTo>
                  <a:cubicBezTo>
                    <a:pt x="459253" y="858160"/>
                    <a:pt x="507544" y="865554"/>
                    <a:pt x="507544" y="865554"/>
                  </a:cubicBezTo>
                  <a:lnTo>
                    <a:pt x="503244" y="848249"/>
                  </a:lnTo>
                  <a:lnTo>
                    <a:pt x="554786" y="848249"/>
                  </a:lnTo>
                  <a:lnTo>
                    <a:pt x="554786" y="859803"/>
                  </a:lnTo>
                  <a:cubicBezTo>
                    <a:pt x="554786" y="865170"/>
                    <a:pt x="578412" y="866254"/>
                    <a:pt x="582696" y="865170"/>
                  </a:cubicBezTo>
                  <a:cubicBezTo>
                    <a:pt x="586980" y="864087"/>
                    <a:pt x="608473" y="841561"/>
                    <a:pt x="608473" y="841561"/>
                  </a:cubicBezTo>
                  <a:lnTo>
                    <a:pt x="761993" y="841561"/>
                  </a:lnTo>
                  <a:lnTo>
                    <a:pt x="785173" y="806460"/>
                  </a:lnTo>
                  <a:cubicBezTo>
                    <a:pt x="755541" y="792638"/>
                    <a:pt x="674475" y="774989"/>
                    <a:pt x="674475" y="77498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86" name="Google Shape;365;p55">
              <a:extLst>
                <a:ext uri="{FF2B5EF4-FFF2-40B4-BE49-F238E27FC236}">
                  <a16:creationId xmlns:a16="http://schemas.microsoft.com/office/drawing/2014/main" id="{5179A778-1278-7D2F-3FD4-2E49D9A5A596}"/>
                </a:ext>
              </a:extLst>
            </p:cNvPr>
            <p:cNvSpPr/>
            <p:nvPr/>
          </p:nvSpPr>
          <p:spPr>
            <a:xfrm>
              <a:off x="6372872" y="1988197"/>
              <a:ext cx="716342" cy="633155"/>
            </a:xfrm>
            <a:custGeom>
              <a:avLst/>
              <a:gdLst/>
              <a:ahLst/>
              <a:cxnLst/>
              <a:rect l="l" t="t" r="r" b="b"/>
              <a:pathLst>
                <a:path w="1106319" h="819618" extrusionOk="0">
                  <a:moveTo>
                    <a:pt x="1106269" y="591889"/>
                  </a:moveTo>
                  <a:cubicBezTo>
                    <a:pt x="1105569" y="582029"/>
                    <a:pt x="1049946" y="509519"/>
                    <a:pt x="1028120" y="483472"/>
                  </a:cubicBezTo>
                  <a:cubicBezTo>
                    <a:pt x="1006294" y="457424"/>
                    <a:pt x="967575" y="394063"/>
                    <a:pt x="957715" y="344784"/>
                  </a:cubicBezTo>
                  <a:cubicBezTo>
                    <a:pt x="947855" y="295505"/>
                    <a:pt x="985168" y="303949"/>
                    <a:pt x="985168" y="303949"/>
                  </a:cubicBezTo>
                  <a:cubicBezTo>
                    <a:pt x="993245" y="299293"/>
                    <a:pt x="1001006" y="294111"/>
                    <a:pt x="1008411" y="288445"/>
                  </a:cubicBezTo>
                  <a:cubicBezTo>
                    <a:pt x="1012633" y="284223"/>
                    <a:pt x="976725" y="276479"/>
                    <a:pt x="976725" y="276479"/>
                  </a:cubicBezTo>
                  <a:lnTo>
                    <a:pt x="940111" y="249732"/>
                  </a:lnTo>
                  <a:lnTo>
                    <a:pt x="934467" y="221562"/>
                  </a:lnTo>
                  <a:cubicBezTo>
                    <a:pt x="934467" y="221562"/>
                    <a:pt x="919679" y="218740"/>
                    <a:pt x="913341" y="209596"/>
                  </a:cubicBezTo>
                  <a:cubicBezTo>
                    <a:pt x="887209" y="178170"/>
                    <a:pt x="865857" y="143058"/>
                    <a:pt x="849980" y="105400"/>
                  </a:cubicBezTo>
                  <a:cubicBezTo>
                    <a:pt x="822527" y="41339"/>
                    <a:pt x="749340" y="18063"/>
                    <a:pt x="728897" y="4026"/>
                  </a:cubicBezTo>
                  <a:cubicBezTo>
                    <a:pt x="726667" y="2587"/>
                    <a:pt x="724331" y="1323"/>
                    <a:pt x="721904" y="250"/>
                  </a:cubicBezTo>
                  <a:lnTo>
                    <a:pt x="698723" y="35351"/>
                  </a:lnTo>
                  <a:lnTo>
                    <a:pt x="545203" y="35351"/>
                  </a:lnTo>
                  <a:cubicBezTo>
                    <a:pt x="545203" y="35351"/>
                    <a:pt x="523727" y="57894"/>
                    <a:pt x="519427" y="58960"/>
                  </a:cubicBezTo>
                  <a:cubicBezTo>
                    <a:pt x="515126" y="60027"/>
                    <a:pt x="491516" y="58960"/>
                    <a:pt x="491516" y="53593"/>
                  </a:cubicBezTo>
                  <a:lnTo>
                    <a:pt x="491516" y="42039"/>
                  </a:lnTo>
                  <a:lnTo>
                    <a:pt x="439974" y="42039"/>
                  </a:lnTo>
                  <a:lnTo>
                    <a:pt x="444275" y="59344"/>
                  </a:lnTo>
                  <a:cubicBezTo>
                    <a:pt x="444275" y="59344"/>
                    <a:pt x="395950" y="51967"/>
                    <a:pt x="394883" y="42039"/>
                  </a:cubicBezTo>
                  <a:cubicBezTo>
                    <a:pt x="393817" y="32111"/>
                    <a:pt x="372307" y="24610"/>
                    <a:pt x="372307" y="24610"/>
                  </a:cubicBezTo>
                  <a:lnTo>
                    <a:pt x="343324" y="18893"/>
                  </a:lnTo>
                  <a:lnTo>
                    <a:pt x="286415" y="42034"/>
                  </a:lnTo>
                  <a:cubicBezTo>
                    <a:pt x="276882" y="49207"/>
                    <a:pt x="266406" y="55032"/>
                    <a:pt x="255281" y="59338"/>
                  </a:cubicBezTo>
                  <a:cubicBezTo>
                    <a:pt x="240240" y="64328"/>
                    <a:pt x="216631" y="51437"/>
                    <a:pt x="216631" y="51437"/>
                  </a:cubicBezTo>
                  <a:lnTo>
                    <a:pt x="179046" y="60467"/>
                  </a:lnTo>
                  <a:lnTo>
                    <a:pt x="166906" y="66456"/>
                  </a:lnTo>
                  <a:lnTo>
                    <a:pt x="158699" y="63447"/>
                  </a:lnTo>
                  <a:lnTo>
                    <a:pt x="157204" y="65965"/>
                  </a:lnTo>
                  <a:lnTo>
                    <a:pt x="124349" y="72992"/>
                  </a:lnTo>
                  <a:cubicBezTo>
                    <a:pt x="124349" y="72992"/>
                    <a:pt x="95722" y="92718"/>
                    <a:pt x="98539" y="109114"/>
                  </a:cubicBezTo>
                  <a:cubicBezTo>
                    <a:pt x="101355" y="125510"/>
                    <a:pt x="104640" y="123659"/>
                    <a:pt x="104640" y="123659"/>
                  </a:cubicBezTo>
                  <a:lnTo>
                    <a:pt x="89615" y="141026"/>
                  </a:lnTo>
                  <a:cubicBezTo>
                    <a:pt x="89615" y="141026"/>
                    <a:pt x="99001" y="151349"/>
                    <a:pt x="100903" y="153229"/>
                  </a:cubicBezTo>
                  <a:cubicBezTo>
                    <a:pt x="104448" y="162107"/>
                    <a:pt x="107428" y="171199"/>
                    <a:pt x="109827" y="180456"/>
                  </a:cubicBezTo>
                  <a:lnTo>
                    <a:pt x="104183" y="203924"/>
                  </a:lnTo>
                  <a:cubicBezTo>
                    <a:pt x="104183" y="203924"/>
                    <a:pt x="63827" y="206746"/>
                    <a:pt x="53504" y="213767"/>
                  </a:cubicBezTo>
                  <a:cubicBezTo>
                    <a:pt x="43181" y="220788"/>
                    <a:pt x="28619" y="249438"/>
                    <a:pt x="28619" y="249438"/>
                  </a:cubicBezTo>
                  <a:cubicBezTo>
                    <a:pt x="28619" y="249438"/>
                    <a:pt x="-13616" y="251780"/>
                    <a:pt x="4688" y="281830"/>
                  </a:cubicBezTo>
                  <a:cubicBezTo>
                    <a:pt x="22992" y="311879"/>
                    <a:pt x="51625" y="325944"/>
                    <a:pt x="53024" y="328287"/>
                  </a:cubicBezTo>
                  <a:cubicBezTo>
                    <a:pt x="54424" y="330629"/>
                    <a:pt x="49638" y="337684"/>
                    <a:pt x="49638" y="337684"/>
                  </a:cubicBezTo>
                  <a:lnTo>
                    <a:pt x="85901" y="340026"/>
                  </a:lnTo>
                  <a:lnTo>
                    <a:pt x="100926" y="373818"/>
                  </a:lnTo>
                  <a:cubicBezTo>
                    <a:pt x="105255" y="376741"/>
                    <a:pt x="110013" y="378954"/>
                    <a:pt x="115036" y="380382"/>
                  </a:cubicBezTo>
                  <a:cubicBezTo>
                    <a:pt x="119721" y="380862"/>
                    <a:pt x="150233" y="380382"/>
                    <a:pt x="150233" y="380382"/>
                  </a:cubicBezTo>
                  <a:lnTo>
                    <a:pt x="182145" y="434836"/>
                  </a:lnTo>
                  <a:lnTo>
                    <a:pt x="201871" y="452203"/>
                  </a:lnTo>
                  <a:lnTo>
                    <a:pt x="206093" y="466274"/>
                  </a:lnTo>
                  <a:lnTo>
                    <a:pt x="179803" y="484578"/>
                  </a:lnTo>
                  <a:lnTo>
                    <a:pt x="166979" y="521665"/>
                  </a:lnTo>
                  <a:lnTo>
                    <a:pt x="153998" y="549355"/>
                  </a:lnTo>
                  <a:lnTo>
                    <a:pt x="171365" y="568602"/>
                  </a:lnTo>
                  <a:lnTo>
                    <a:pt x="184030" y="576566"/>
                  </a:lnTo>
                  <a:lnTo>
                    <a:pt x="206099" y="574703"/>
                  </a:lnTo>
                  <a:lnTo>
                    <a:pt x="212200" y="601913"/>
                  </a:lnTo>
                  <a:lnTo>
                    <a:pt x="248322" y="644628"/>
                  </a:lnTo>
                  <a:lnTo>
                    <a:pt x="267998" y="665167"/>
                  </a:lnTo>
                  <a:lnTo>
                    <a:pt x="286798" y="670202"/>
                  </a:lnTo>
                  <a:lnTo>
                    <a:pt x="309296" y="690103"/>
                  </a:lnTo>
                  <a:lnTo>
                    <a:pt x="330072" y="733376"/>
                  </a:lnTo>
                  <a:lnTo>
                    <a:pt x="358637" y="763663"/>
                  </a:lnTo>
                  <a:lnTo>
                    <a:pt x="376929" y="787035"/>
                  </a:lnTo>
                  <a:lnTo>
                    <a:pt x="399314" y="813861"/>
                  </a:lnTo>
                  <a:cubicBezTo>
                    <a:pt x="399314" y="813861"/>
                    <a:pt x="428742" y="825968"/>
                    <a:pt x="445184" y="813861"/>
                  </a:cubicBezTo>
                  <a:cubicBezTo>
                    <a:pt x="456427" y="806507"/>
                    <a:pt x="469939" y="803437"/>
                    <a:pt x="483259" y="805209"/>
                  </a:cubicBezTo>
                  <a:lnTo>
                    <a:pt x="510091" y="811265"/>
                  </a:lnTo>
                  <a:cubicBezTo>
                    <a:pt x="518258" y="814505"/>
                    <a:pt x="526645" y="817175"/>
                    <a:pt x="535185" y="819246"/>
                  </a:cubicBezTo>
                  <a:cubicBezTo>
                    <a:pt x="542951" y="820076"/>
                    <a:pt x="550791" y="820076"/>
                    <a:pt x="558557" y="819246"/>
                  </a:cubicBezTo>
                  <a:lnTo>
                    <a:pt x="580191" y="806931"/>
                  </a:lnTo>
                  <a:cubicBezTo>
                    <a:pt x="580191" y="806931"/>
                    <a:pt x="565488" y="763657"/>
                    <a:pt x="595774" y="752414"/>
                  </a:cubicBezTo>
                  <a:cubicBezTo>
                    <a:pt x="626061" y="741171"/>
                    <a:pt x="639906" y="736847"/>
                    <a:pt x="639906" y="736847"/>
                  </a:cubicBezTo>
                  <a:cubicBezTo>
                    <a:pt x="639906" y="736847"/>
                    <a:pt x="660682" y="687507"/>
                    <a:pt x="667613" y="690103"/>
                  </a:cubicBezTo>
                  <a:cubicBezTo>
                    <a:pt x="674544" y="692699"/>
                    <a:pt x="677998" y="717793"/>
                    <a:pt x="694445" y="717793"/>
                  </a:cubicBezTo>
                  <a:cubicBezTo>
                    <a:pt x="710892" y="717793"/>
                    <a:pt x="741173" y="707408"/>
                    <a:pt x="742036" y="699613"/>
                  </a:cubicBezTo>
                  <a:cubicBezTo>
                    <a:pt x="742900" y="691819"/>
                    <a:pt x="735122" y="682308"/>
                    <a:pt x="753324" y="681450"/>
                  </a:cubicBezTo>
                  <a:cubicBezTo>
                    <a:pt x="771527" y="680592"/>
                    <a:pt x="794860" y="683144"/>
                    <a:pt x="793121" y="698755"/>
                  </a:cubicBezTo>
                  <a:cubicBezTo>
                    <a:pt x="791383" y="714367"/>
                    <a:pt x="806103" y="721270"/>
                    <a:pt x="828617" y="711737"/>
                  </a:cubicBezTo>
                  <a:cubicBezTo>
                    <a:pt x="851132" y="702204"/>
                    <a:pt x="865817" y="684047"/>
                    <a:pt x="873612" y="679712"/>
                  </a:cubicBezTo>
                  <a:cubicBezTo>
                    <a:pt x="878861" y="676890"/>
                    <a:pt x="884370" y="674570"/>
                    <a:pt x="890053" y="672781"/>
                  </a:cubicBezTo>
                  <a:cubicBezTo>
                    <a:pt x="890053" y="672781"/>
                    <a:pt x="848518" y="662390"/>
                    <a:pt x="855449" y="653743"/>
                  </a:cubicBezTo>
                  <a:cubicBezTo>
                    <a:pt x="862380" y="645097"/>
                    <a:pt x="880543" y="650284"/>
                    <a:pt x="890053" y="646829"/>
                  </a:cubicBezTo>
                  <a:cubicBezTo>
                    <a:pt x="899564" y="643375"/>
                    <a:pt x="910829" y="658078"/>
                    <a:pt x="922078" y="646829"/>
                  </a:cubicBezTo>
                  <a:cubicBezTo>
                    <a:pt x="933327" y="635581"/>
                    <a:pt x="927271" y="616543"/>
                    <a:pt x="939394" y="626053"/>
                  </a:cubicBezTo>
                  <a:cubicBezTo>
                    <a:pt x="951518" y="635564"/>
                    <a:pt x="958432" y="641637"/>
                    <a:pt x="963625" y="652016"/>
                  </a:cubicBezTo>
                  <a:cubicBezTo>
                    <a:pt x="968817" y="662396"/>
                    <a:pt x="957568" y="684899"/>
                    <a:pt x="963625" y="695290"/>
                  </a:cubicBezTo>
                  <a:cubicBezTo>
                    <a:pt x="969681" y="705681"/>
                    <a:pt x="973135" y="716083"/>
                    <a:pt x="980929" y="721687"/>
                  </a:cubicBezTo>
                  <a:cubicBezTo>
                    <a:pt x="986410" y="726553"/>
                    <a:pt x="993521" y="729172"/>
                    <a:pt x="1000848" y="729025"/>
                  </a:cubicBezTo>
                  <a:cubicBezTo>
                    <a:pt x="1007649" y="727061"/>
                    <a:pt x="1014303" y="724611"/>
                    <a:pt x="1020749" y="721687"/>
                  </a:cubicBezTo>
                  <a:cubicBezTo>
                    <a:pt x="1020749" y="721687"/>
                    <a:pt x="1007767" y="697011"/>
                    <a:pt x="1024203" y="683161"/>
                  </a:cubicBezTo>
                  <a:cubicBezTo>
                    <a:pt x="1036439" y="672866"/>
                    <a:pt x="1049601" y="675468"/>
                    <a:pt x="1056273" y="663259"/>
                  </a:cubicBezTo>
                  <a:cubicBezTo>
                    <a:pt x="1027866" y="636941"/>
                    <a:pt x="956428" y="582723"/>
                    <a:pt x="950039" y="576340"/>
                  </a:cubicBezTo>
                  <a:cubicBezTo>
                    <a:pt x="940613" y="568066"/>
                    <a:pt x="930742" y="560311"/>
                    <a:pt x="920470" y="553109"/>
                  </a:cubicBezTo>
                  <a:lnTo>
                    <a:pt x="887378" y="555931"/>
                  </a:lnTo>
                  <a:lnTo>
                    <a:pt x="843726" y="561575"/>
                  </a:lnTo>
                  <a:lnTo>
                    <a:pt x="821918" y="553109"/>
                  </a:lnTo>
                  <a:lnTo>
                    <a:pt x="752213" y="558753"/>
                  </a:lnTo>
                  <a:cubicBezTo>
                    <a:pt x="756705" y="551647"/>
                    <a:pt x="761644" y="544829"/>
                    <a:pt x="767000" y="538344"/>
                  </a:cubicBezTo>
                  <a:cubicBezTo>
                    <a:pt x="769822" y="536227"/>
                    <a:pt x="809935" y="532005"/>
                    <a:pt x="809935" y="532005"/>
                  </a:cubicBezTo>
                  <a:lnTo>
                    <a:pt x="826139" y="541149"/>
                  </a:lnTo>
                  <a:cubicBezTo>
                    <a:pt x="826139" y="541149"/>
                    <a:pt x="871896" y="536227"/>
                    <a:pt x="873296" y="533405"/>
                  </a:cubicBezTo>
                  <a:cubicBezTo>
                    <a:pt x="874696" y="530583"/>
                    <a:pt x="907804" y="528484"/>
                    <a:pt x="946523" y="529183"/>
                  </a:cubicBezTo>
                  <a:cubicBezTo>
                    <a:pt x="985242" y="529883"/>
                    <a:pt x="976092" y="561575"/>
                    <a:pt x="981014" y="578462"/>
                  </a:cubicBezTo>
                  <a:cubicBezTo>
                    <a:pt x="985936" y="595349"/>
                    <a:pt x="1026071" y="598188"/>
                    <a:pt x="1029593" y="600988"/>
                  </a:cubicBezTo>
                  <a:cubicBezTo>
                    <a:pt x="1033115" y="603787"/>
                    <a:pt x="1049319" y="591844"/>
                    <a:pt x="1049319" y="591844"/>
                  </a:cubicBezTo>
                  <a:cubicBezTo>
                    <a:pt x="1053355" y="594113"/>
                    <a:pt x="1057599" y="596004"/>
                    <a:pt x="1061985" y="597488"/>
                  </a:cubicBezTo>
                  <a:cubicBezTo>
                    <a:pt x="1064101" y="597488"/>
                    <a:pt x="1096476" y="603827"/>
                    <a:pt x="1096476" y="603827"/>
                  </a:cubicBezTo>
                  <a:cubicBezTo>
                    <a:pt x="1096476" y="603827"/>
                    <a:pt x="1099298" y="630574"/>
                    <a:pt x="1102120" y="627058"/>
                  </a:cubicBezTo>
                  <a:cubicBezTo>
                    <a:pt x="1104942" y="623542"/>
                    <a:pt x="1106968" y="601733"/>
                    <a:pt x="1106269" y="59188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a:p>
          </p:txBody>
        </p:sp>
        <p:sp>
          <p:nvSpPr>
            <p:cNvPr id="87" name="Google Shape;366;p55">
              <a:extLst>
                <a:ext uri="{FF2B5EF4-FFF2-40B4-BE49-F238E27FC236}">
                  <a16:creationId xmlns:a16="http://schemas.microsoft.com/office/drawing/2014/main" id="{61E74D48-42CE-EB95-7AD8-94A58132E327}"/>
                </a:ext>
              </a:extLst>
            </p:cNvPr>
            <p:cNvSpPr/>
            <p:nvPr/>
          </p:nvSpPr>
          <p:spPr>
            <a:xfrm>
              <a:off x="6514202" y="2469371"/>
              <a:ext cx="627086" cy="813331"/>
            </a:xfrm>
            <a:custGeom>
              <a:avLst/>
              <a:gdLst/>
              <a:ahLst/>
              <a:cxnLst/>
              <a:rect l="l" t="t" r="r" b="b"/>
              <a:pathLst>
                <a:path w="968473" h="1052856" extrusionOk="0">
                  <a:moveTo>
                    <a:pt x="805552" y="60012"/>
                  </a:moveTo>
                  <a:cubicBezTo>
                    <a:pt x="789111" y="73857"/>
                    <a:pt x="802098" y="98533"/>
                    <a:pt x="802098" y="98533"/>
                  </a:cubicBezTo>
                  <a:cubicBezTo>
                    <a:pt x="795653" y="101457"/>
                    <a:pt x="788998" y="103906"/>
                    <a:pt x="782197" y="105871"/>
                  </a:cubicBezTo>
                  <a:cubicBezTo>
                    <a:pt x="774871" y="106017"/>
                    <a:pt x="767759" y="103399"/>
                    <a:pt x="762279" y="98533"/>
                  </a:cubicBezTo>
                  <a:cubicBezTo>
                    <a:pt x="754490" y="92923"/>
                    <a:pt x="751030" y="82521"/>
                    <a:pt x="744974" y="72136"/>
                  </a:cubicBezTo>
                  <a:cubicBezTo>
                    <a:pt x="738918" y="61751"/>
                    <a:pt x="750167" y="39236"/>
                    <a:pt x="744974" y="28862"/>
                  </a:cubicBezTo>
                  <a:cubicBezTo>
                    <a:pt x="739781" y="18488"/>
                    <a:pt x="732850" y="12404"/>
                    <a:pt x="720744" y="2899"/>
                  </a:cubicBezTo>
                  <a:cubicBezTo>
                    <a:pt x="708637" y="-6605"/>
                    <a:pt x="714688" y="12410"/>
                    <a:pt x="703428" y="23675"/>
                  </a:cubicBezTo>
                  <a:cubicBezTo>
                    <a:pt x="692168" y="34941"/>
                    <a:pt x="680930" y="20204"/>
                    <a:pt x="671403" y="23675"/>
                  </a:cubicBezTo>
                  <a:cubicBezTo>
                    <a:pt x="661876" y="27147"/>
                    <a:pt x="643713" y="21937"/>
                    <a:pt x="636799" y="30589"/>
                  </a:cubicBezTo>
                  <a:cubicBezTo>
                    <a:pt x="629885" y="39242"/>
                    <a:pt x="671403" y="49627"/>
                    <a:pt x="671403" y="49627"/>
                  </a:cubicBezTo>
                  <a:cubicBezTo>
                    <a:pt x="665719" y="51416"/>
                    <a:pt x="660211" y="53736"/>
                    <a:pt x="654961" y="56558"/>
                  </a:cubicBezTo>
                  <a:cubicBezTo>
                    <a:pt x="647173" y="60893"/>
                    <a:pt x="632464" y="79055"/>
                    <a:pt x="609967" y="88583"/>
                  </a:cubicBezTo>
                  <a:cubicBezTo>
                    <a:pt x="587469" y="98110"/>
                    <a:pt x="572749" y="91179"/>
                    <a:pt x="574471" y="75601"/>
                  </a:cubicBezTo>
                  <a:cubicBezTo>
                    <a:pt x="576192" y="60023"/>
                    <a:pt x="552837" y="57422"/>
                    <a:pt x="534674" y="58296"/>
                  </a:cubicBezTo>
                  <a:cubicBezTo>
                    <a:pt x="516511" y="59171"/>
                    <a:pt x="524289" y="68687"/>
                    <a:pt x="523386" y="76459"/>
                  </a:cubicBezTo>
                  <a:cubicBezTo>
                    <a:pt x="522483" y="84231"/>
                    <a:pt x="492242" y="94639"/>
                    <a:pt x="475795" y="94639"/>
                  </a:cubicBezTo>
                  <a:cubicBezTo>
                    <a:pt x="459348" y="94639"/>
                    <a:pt x="455876" y="69545"/>
                    <a:pt x="448962" y="66949"/>
                  </a:cubicBezTo>
                  <a:cubicBezTo>
                    <a:pt x="442048" y="64352"/>
                    <a:pt x="421255" y="113693"/>
                    <a:pt x="421255" y="113693"/>
                  </a:cubicBezTo>
                  <a:cubicBezTo>
                    <a:pt x="421255" y="113693"/>
                    <a:pt x="407410" y="118011"/>
                    <a:pt x="377124" y="129260"/>
                  </a:cubicBezTo>
                  <a:cubicBezTo>
                    <a:pt x="346838" y="140509"/>
                    <a:pt x="361540" y="183776"/>
                    <a:pt x="361540" y="183776"/>
                  </a:cubicBezTo>
                  <a:lnTo>
                    <a:pt x="339907" y="196092"/>
                  </a:lnTo>
                  <a:cubicBezTo>
                    <a:pt x="332140" y="196922"/>
                    <a:pt x="324301" y="196922"/>
                    <a:pt x="316534" y="196092"/>
                  </a:cubicBezTo>
                  <a:cubicBezTo>
                    <a:pt x="307995" y="194021"/>
                    <a:pt x="299608" y="191351"/>
                    <a:pt x="291441" y="188111"/>
                  </a:cubicBezTo>
                  <a:lnTo>
                    <a:pt x="264608" y="182055"/>
                  </a:lnTo>
                  <a:cubicBezTo>
                    <a:pt x="251288" y="180283"/>
                    <a:pt x="237776" y="183353"/>
                    <a:pt x="226533" y="190708"/>
                  </a:cubicBezTo>
                  <a:cubicBezTo>
                    <a:pt x="210092" y="202814"/>
                    <a:pt x="180663" y="190708"/>
                    <a:pt x="180663" y="190708"/>
                  </a:cubicBezTo>
                  <a:lnTo>
                    <a:pt x="158279" y="163881"/>
                  </a:lnTo>
                  <a:lnTo>
                    <a:pt x="139986" y="140509"/>
                  </a:lnTo>
                  <a:lnTo>
                    <a:pt x="111421" y="110222"/>
                  </a:lnTo>
                  <a:lnTo>
                    <a:pt x="90645" y="66949"/>
                  </a:lnTo>
                  <a:lnTo>
                    <a:pt x="68148" y="47048"/>
                  </a:lnTo>
                  <a:lnTo>
                    <a:pt x="49347" y="42013"/>
                  </a:lnTo>
                  <a:lnTo>
                    <a:pt x="51261" y="44006"/>
                  </a:lnTo>
                  <a:lnTo>
                    <a:pt x="45616" y="59967"/>
                  </a:lnTo>
                  <a:lnTo>
                    <a:pt x="14630" y="69353"/>
                  </a:lnTo>
                  <a:lnTo>
                    <a:pt x="114" y="160867"/>
                  </a:lnTo>
                  <a:lnTo>
                    <a:pt x="3235" y="246359"/>
                  </a:lnTo>
                  <a:cubicBezTo>
                    <a:pt x="16713" y="252793"/>
                    <a:pt x="27945" y="259171"/>
                    <a:pt x="30016" y="263291"/>
                  </a:cubicBezTo>
                  <a:cubicBezTo>
                    <a:pt x="35733" y="274748"/>
                    <a:pt x="70738" y="277915"/>
                    <a:pt x="77731" y="290648"/>
                  </a:cubicBezTo>
                  <a:cubicBezTo>
                    <a:pt x="84725" y="303381"/>
                    <a:pt x="88551" y="302726"/>
                    <a:pt x="87891" y="323085"/>
                  </a:cubicBezTo>
                  <a:cubicBezTo>
                    <a:pt x="87874" y="340802"/>
                    <a:pt x="92711" y="358191"/>
                    <a:pt x="101877" y="373351"/>
                  </a:cubicBezTo>
                  <a:cubicBezTo>
                    <a:pt x="106957" y="379707"/>
                    <a:pt x="94246" y="396244"/>
                    <a:pt x="94246" y="396244"/>
                  </a:cubicBezTo>
                  <a:cubicBezTo>
                    <a:pt x="94246" y="396244"/>
                    <a:pt x="85978" y="403237"/>
                    <a:pt x="66251" y="432507"/>
                  </a:cubicBezTo>
                  <a:cubicBezTo>
                    <a:pt x="46525" y="461778"/>
                    <a:pt x="59258" y="465582"/>
                    <a:pt x="59258" y="465582"/>
                  </a:cubicBezTo>
                  <a:cubicBezTo>
                    <a:pt x="59258" y="465582"/>
                    <a:pt x="89172" y="473867"/>
                    <a:pt x="90420" y="477039"/>
                  </a:cubicBezTo>
                  <a:cubicBezTo>
                    <a:pt x="91667" y="480211"/>
                    <a:pt x="124149" y="485946"/>
                    <a:pt x="148317" y="490405"/>
                  </a:cubicBezTo>
                  <a:cubicBezTo>
                    <a:pt x="172485" y="494863"/>
                    <a:pt x="156586" y="494214"/>
                    <a:pt x="158228" y="507580"/>
                  </a:cubicBezTo>
                  <a:cubicBezTo>
                    <a:pt x="159870" y="520945"/>
                    <a:pt x="133693" y="542573"/>
                    <a:pt x="133693" y="542573"/>
                  </a:cubicBezTo>
                  <a:cubicBezTo>
                    <a:pt x="133693" y="542573"/>
                    <a:pt x="124787" y="550842"/>
                    <a:pt x="127321" y="574389"/>
                  </a:cubicBezTo>
                  <a:cubicBezTo>
                    <a:pt x="129855" y="597936"/>
                    <a:pt x="176312" y="596012"/>
                    <a:pt x="176312" y="596012"/>
                  </a:cubicBezTo>
                  <a:cubicBezTo>
                    <a:pt x="176312" y="596012"/>
                    <a:pt x="189028" y="649445"/>
                    <a:pt x="188401" y="665350"/>
                  </a:cubicBezTo>
                  <a:cubicBezTo>
                    <a:pt x="187775" y="681255"/>
                    <a:pt x="269829" y="726431"/>
                    <a:pt x="269829" y="726431"/>
                  </a:cubicBezTo>
                  <a:cubicBezTo>
                    <a:pt x="269829" y="726431"/>
                    <a:pt x="306093" y="748685"/>
                    <a:pt x="312448" y="756344"/>
                  </a:cubicBezTo>
                  <a:cubicBezTo>
                    <a:pt x="318803" y="764003"/>
                    <a:pt x="335340" y="816138"/>
                    <a:pt x="335340" y="816138"/>
                  </a:cubicBezTo>
                  <a:cubicBezTo>
                    <a:pt x="335340" y="816138"/>
                    <a:pt x="323262" y="818689"/>
                    <a:pt x="319441" y="825682"/>
                  </a:cubicBezTo>
                  <a:cubicBezTo>
                    <a:pt x="315620" y="832676"/>
                    <a:pt x="319441" y="858119"/>
                    <a:pt x="319441" y="858119"/>
                  </a:cubicBezTo>
                  <a:lnTo>
                    <a:pt x="303541" y="896928"/>
                  </a:lnTo>
                  <a:cubicBezTo>
                    <a:pt x="303541" y="896928"/>
                    <a:pt x="282545" y="916654"/>
                    <a:pt x="279373" y="924923"/>
                  </a:cubicBezTo>
                  <a:cubicBezTo>
                    <a:pt x="276647" y="936042"/>
                    <a:pt x="274756" y="947347"/>
                    <a:pt x="273729" y="958748"/>
                  </a:cubicBezTo>
                  <a:lnTo>
                    <a:pt x="273729" y="958748"/>
                  </a:lnTo>
                  <a:cubicBezTo>
                    <a:pt x="279323" y="956310"/>
                    <a:pt x="285266" y="954831"/>
                    <a:pt x="288624" y="957619"/>
                  </a:cubicBezTo>
                  <a:cubicBezTo>
                    <a:pt x="295070" y="963371"/>
                    <a:pt x="301177" y="969478"/>
                    <a:pt x="306928" y="975923"/>
                  </a:cubicBezTo>
                  <a:lnTo>
                    <a:pt x="288624" y="1049195"/>
                  </a:lnTo>
                  <a:cubicBezTo>
                    <a:pt x="288624" y="1049195"/>
                    <a:pt x="329679" y="1054247"/>
                    <a:pt x="344834" y="1052971"/>
                  </a:cubicBezTo>
                  <a:cubicBezTo>
                    <a:pt x="359988" y="1051696"/>
                    <a:pt x="372620" y="1033409"/>
                    <a:pt x="372620" y="1033409"/>
                  </a:cubicBezTo>
                  <a:lnTo>
                    <a:pt x="425675" y="1003088"/>
                  </a:lnTo>
                  <a:lnTo>
                    <a:pt x="460409" y="1023289"/>
                  </a:lnTo>
                  <a:cubicBezTo>
                    <a:pt x="464585" y="1024751"/>
                    <a:pt x="468564" y="1026720"/>
                    <a:pt x="472261" y="1029153"/>
                  </a:cubicBezTo>
                  <a:lnTo>
                    <a:pt x="483973" y="993031"/>
                  </a:lnTo>
                  <a:lnTo>
                    <a:pt x="461447" y="965803"/>
                  </a:lnTo>
                  <a:cubicBezTo>
                    <a:pt x="461447" y="965803"/>
                    <a:pt x="492417" y="973547"/>
                    <a:pt x="504625" y="956067"/>
                  </a:cubicBezTo>
                  <a:cubicBezTo>
                    <a:pt x="516833" y="938587"/>
                    <a:pt x="564706" y="913240"/>
                    <a:pt x="564706" y="913240"/>
                  </a:cubicBezTo>
                  <a:lnTo>
                    <a:pt x="592859" y="897278"/>
                  </a:lnTo>
                  <a:lnTo>
                    <a:pt x="581571" y="872873"/>
                  </a:lnTo>
                  <a:lnTo>
                    <a:pt x="617242" y="878517"/>
                  </a:lnTo>
                  <a:lnTo>
                    <a:pt x="634146" y="848485"/>
                  </a:lnTo>
                  <a:lnTo>
                    <a:pt x="645434" y="843783"/>
                  </a:lnTo>
                  <a:lnTo>
                    <a:pt x="640733" y="817493"/>
                  </a:lnTo>
                  <a:lnTo>
                    <a:pt x="636048" y="801542"/>
                  </a:lnTo>
                  <a:lnTo>
                    <a:pt x="681105" y="767943"/>
                  </a:lnTo>
                  <a:cubicBezTo>
                    <a:pt x="681105" y="767943"/>
                    <a:pt x="695215" y="728321"/>
                    <a:pt x="684864" y="716113"/>
                  </a:cubicBezTo>
                  <a:cubicBezTo>
                    <a:pt x="677182" y="706202"/>
                    <a:pt x="670573" y="695506"/>
                    <a:pt x="665138" y="684201"/>
                  </a:cubicBezTo>
                  <a:cubicBezTo>
                    <a:pt x="665138" y="684201"/>
                    <a:pt x="682985" y="716113"/>
                    <a:pt x="713011" y="707669"/>
                  </a:cubicBezTo>
                  <a:cubicBezTo>
                    <a:pt x="743038" y="699226"/>
                    <a:pt x="745866" y="679500"/>
                    <a:pt x="745866" y="679500"/>
                  </a:cubicBezTo>
                  <a:lnTo>
                    <a:pt x="801246" y="657911"/>
                  </a:lnTo>
                  <a:lnTo>
                    <a:pt x="817207" y="624120"/>
                  </a:lnTo>
                  <a:lnTo>
                    <a:pt x="843560" y="624120"/>
                  </a:lnTo>
                  <a:lnTo>
                    <a:pt x="858584" y="586569"/>
                  </a:lnTo>
                  <a:lnTo>
                    <a:pt x="880173" y="566860"/>
                  </a:lnTo>
                  <a:cubicBezTo>
                    <a:pt x="880173" y="566860"/>
                    <a:pt x="912085" y="582810"/>
                    <a:pt x="922408" y="566860"/>
                  </a:cubicBezTo>
                  <a:cubicBezTo>
                    <a:pt x="932731" y="550910"/>
                    <a:pt x="944934" y="532126"/>
                    <a:pt x="944934" y="532126"/>
                  </a:cubicBezTo>
                  <a:lnTo>
                    <a:pt x="944934" y="516887"/>
                  </a:lnTo>
                  <a:cubicBezTo>
                    <a:pt x="943325" y="517367"/>
                    <a:pt x="942276" y="517700"/>
                    <a:pt x="942276" y="517700"/>
                  </a:cubicBezTo>
                  <a:cubicBezTo>
                    <a:pt x="933301" y="509984"/>
                    <a:pt x="925778" y="500728"/>
                    <a:pt x="920066" y="490359"/>
                  </a:cubicBezTo>
                  <a:cubicBezTo>
                    <a:pt x="908496" y="472321"/>
                    <a:pt x="889814" y="460045"/>
                    <a:pt x="868671" y="456568"/>
                  </a:cubicBezTo>
                  <a:cubicBezTo>
                    <a:pt x="851767" y="455168"/>
                    <a:pt x="839101" y="476977"/>
                    <a:pt x="832057" y="450924"/>
                  </a:cubicBezTo>
                  <a:cubicBezTo>
                    <a:pt x="825013" y="424871"/>
                    <a:pt x="867971" y="421355"/>
                    <a:pt x="892602" y="383341"/>
                  </a:cubicBezTo>
                  <a:cubicBezTo>
                    <a:pt x="917233" y="345328"/>
                    <a:pt x="964423" y="324202"/>
                    <a:pt x="967945" y="296749"/>
                  </a:cubicBezTo>
                  <a:cubicBezTo>
                    <a:pt x="971467" y="269296"/>
                    <a:pt x="960184" y="227750"/>
                    <a:pt x="941897" y="176366"/>
                  </a:cubicBezTo>
                  <a:cubicBezTo>
                    <a:pt x="923611" y="124982"/>
                    <a:pt x="910206" y="136936"/>
                    <a:pt x="896824" y="105250"/>
                  </a:cubicBezTo>
                  <a:cubicBezTo>
                    <a:pt x="883441" y="73564"/>
                    <a:pt x="855288" y="65820"/>
                    <a:pt x="848961" y="52432"/>
                  </a:cubicBezTo>
                  <a:cubicBezTo>
                    <a:pt x="845750" y="47827"/>
                    <a:pt x="841934" y="43678"/>
                    <a:pt x="837617" y="40100"/>
                  </a:cubicBezTo>
                  <a:cubicBezTo>
                    <a:pt x="830951" y="52314"/>
                    <a:pt x="817789" y="49717"/>
                    <a:pt x="805552" y="6001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88" name="Google Shape;367;p55">
              <a:extLst>
                <a:ext uri="{FF2B5EF4-FFF2-40B4-BE49-F238E27FC236}">
                  <a16:creationId xmlns:a16="http://schemas.microsoft.com/office/drawing/2014/main" id="{45D3F7B5-B52F-CB05-CC08-5961C4F6E3A8}"/>
                </a:ext>
              </a:extLst>
            </p:cNvPr>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rgbClr val="92D050"/>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grpSp>
        <p:nvGrpSpPr>
          <p:cNvPr id="92" name="Google Shape;354;p55">
            <a:extLst>
              <a:ext uri="{FF2B5EF4-FFF2-40B4-BE49-F238E27FC236}">
                <a16:creationId xmlns:a16="http://schemas.microsoft.com/office/drawing/2014/main" id="{BDDF5603-3223-0475-C90B-AD8F38F2CEEA}"/>
              </a:ext>
            </a:extLst>
          </p:cNvPr>
          <p:cNvGrpSpPr/>
          <p:nvPr/>
        </p:nvGrpSpPr>
        <p:grpSpPr>
          <a:xfrm>
            <a:off x="3684624" y="3045949"/>
            <a:ext cx="811120" cy="921739"/>
            <a:chOff x="5489740" y="1365768"/>
            <a:chExt cx="2033401" cy="2933426"/>
          </a:xfrm>
        </p:grpSpPr>
        <p:sp>
          <p:nvSpPr>
            <p:cNvPr id="93" name="Google Shape;355;p55">
              <a:extLst>
                <a:ext uri="{FF2B5EF4-FFF2-40B4-BE49-F238E27FC236}">
                  <a16:creationId xmlns:a16="http://schemas.microsoft.com/office/drawing/2014/main" id="{3C3853A8-60BB-4F47-5176-76B001477199}"/>
                </a:ext>
              </a:extLst>
            </p:cNvPr>
            <p:cNvSpPr/>
            <p:nvPr/>
          </p:nvSpPr>
          <p:spPr>
            <a:xfrm rot="21480000">
              <a:off x="6812526" y="2779961"/>
              <a:ext cx="710615" cy="736636"/>
            </a:xfrm>
            <a:custGeom>
              <a:avLst/>
              <a:gdLst/>
              <a:ahLst/>
              <a:cxnLst/>
              <a:rect l="l" t="t" r="r" b="b"/>
              <a:pathLst>
                <a:path w="1097475" h="953574" extrusionOk="0">
                  <a:moveTo>
                    <a:pt x="1080243" y="219800"/>
                  </a:moveTo>
                  <a:cubicBezTo>
                    <a:pt x="1064484" y="177040"/>
                    <a:pt x="1062238" y="148904"/>
                    <a:pt x="1056616" y="145523"/>
                  </a:cubicBezTo>
                  <a:cubicBezTo>
                    <a:pt x="1050995" y="142142"/>
                    <a:pt x="1018349" y="108402"/>
                    <a:pt x="1018349" y="108402"/>
                  </a:cubicBezTo>
                  <a:lnTo>
                    <a:pt x="965469" y="80266"/>
                  </a:lnTo>
                  <a:lnTo>
                    <a:pt x="870947" y="31879"/>
                  </a:lnTo>
                  <a:cubicBezTo>
                    <a:pt x="870947" y="31879"/>
                    <a:pt x="792161" y="368"/>
                    <a:pt x="785422" y="368"/>
                  </a:cubicBezTo>
                  <a:cubicBezTo>
                    <a:pt x="778683" y="368"/>
                    <a:pt x="755040" y="20619"/>
                    <a:pt x="755040" y="20619"/>
                  </a:cubicBezTo>
                  <a:lnTo>
                    <a:pt x="674007" y="7124"/>
                  </a:lnTo>
                  <a:lnTo>
                    <a:pt x="608750" y="12768"/>
                  </a:lnTo>
                  <a:cubicBezTo>
                    <a:pt x="608750" y="12768"/>
                    <a:pt x="570482" y="37528"/>
                    <a:pt x="564855" y="52152"/>
                  </a:cubicBezTo>
                  <a:cubicBezTo>
                    <a:pt x="559228" y="66776"/>
                    <a:pt x="551343" y="79159"/>
                    <a:pt x="550231" y="89291"/>
                  </a:cubicBezTo>
                  <a:cubicBezTo>
                    <a:pt x="549119" y="99422"/>
                    <a:pt x="522332" y="135127"/>
                    <a:pt x="522332" y="135127"/>
                  </a:cubicBezTo>
                  <a:cubicBezTo>
                    <a:pt x="522332" y="135127"/>
                    <a:pt x="502482" y="114288"/>
                    <a:pt x="504474" y="110812"/>
                  </a:cubicBezTo>
                  <a:cubicBezTo>
                    <a:pt x="506049" y="108040"/>
                    <a:pt x="490042" y="112657"/>
                    <a:pt x="483591" y="114622"/>
                  </a:cubicBezTo>
                  <a:lnTo>
                    <a:pt x="483591" y="129861"/>
                  </a:lnTo>
                  <a:cubicBezTo>
                    <a:pt x="483591" y="129861"/>
                    <a:pt x="471389" y="148627"/>
                    <a:pt x="461065" y="164594"/>
                  </a:cubicBezTo>
                  <a:cubicBezTo>
                    <a:pt x="450742" y="180562"/>
                    <a:pt x="418830" y="164594"/>
                    <a:pt x="418830" y="164594"/>
                  </a:cubicBezTo>
                  <a:lnTo>
                    <a:pt x="397242" y="184304"/>
                  </a:lnTo>
                  <a:lnTo>
                    <a:pt x="382217" y="221854"/>
                  </a:lnTo>
                  <a:lnTo>
                    <a:pt x="355927" y="221854"/>
                  </a:lnTo>
                  <a:lnTo>
                    <a:pt x="339965" y="255646"/>
                  </a:lnTo>
                  <a:lnTo>
                    <a:pt x="284585" y="277234"/>
                  </a:lnTo>
                  <a:cubicBezTo>
                    <a:pt x="284585" y="277234"/>
                    <a:pt x="281763" y="296944"/>
                    <a:pt x="251731" y="305404"/>
                  </a:cubicBezTo>
                  <a:cubicBezTo>
                    <a:pt x="221698" y="313865"/>
                    <a:pt x="203857" y="281936"/>
                    <a:pt x="203857" y="281936"/>
                  </a:cubicBezTo>
                  <a:cubicBezTo>
                    <a:pt x="209292" y="293235"/>
                    <a:pt x="215902" y="303937"/>
                    <a:pt x="223583" y="313848"/>
                  </a:cubicBezTo>
                  <a:cubicBezTo>
                    <a:pt x="233907" y="326050"/>
                    <a:pt x="219824" y="365678"/>
                    <a:pt x="219824" y="365678"/>
                  </a:cubicBezTo>
                  <a:lnTo>
                    <a:pt x="174767" y="399277"/>
                  </a:lnTo>
                  <a:lnTo>
                    <a:pt x="179452" y="415227"/>
                  </a:lnTo>
                  <a:lnTo>
                    <a:pt x="184154" y="441518"/>
                  </a:lnTo>
                  <a:lnTo>
                    <a:pt x="172865" y="446219"/>
                  </a:lnTo>
                  <a:lnTo>
                    <a:pt x="155961" y="476252"/>
                  </a:lnTo>
                  <a:lnTo>
                    <a:pt x="120290" y="470608"/>
                  </a:lnTo>
                  <a:lnTo>
                    <a:pt x="131579" y="495013"/>
                  </a:lnTo>
                  <a:lnTo>
                    <a:pt x="103426" y="510974"/>
                  </a:lnTo>
                  <a:cubicBezTo>
                    <a:pt x="103426" y="510974"/>
                    <a:pt x="55552" y="536322"/>
                    <a:pt x="43344" y="553802"/>
                  </a:cubicBezTo>
                  <a:cubicBezTo>
                    <a:pt x="31136" y="571282"/>
                    <a:pt x="166" y="563538"/>
                    <a:pt x="166" y="563538"/>
                  </a:cubicBezTo>
                  <a:lnTo>
                    <a:pt x="22692" y="590765"/>
                  </a:lnTo>
                  <a:lnTo>
                    <a:pt x="10981" y="626888"/>
                  </a:lnTo>
                  <a:cubicBezTo>
                    <a:pt x="17838" y="630884"/>
                    <a:pt x="22873" y="637391"/>
                    <a:pt x="25018" y="645033"/>
                  </a:cubicBezTo>
                  <a:cubicBezTo>
                    <a:pt x="28793" y="662079"/>
                    <a:pt x="103324" y="708185"/>
                    <a:pt x="119748" y="723978"/>
                  </a:cubicBezTo>
                  <a:cubicBezTo>
                    <a:pt x="136173" y="739770"/>
                    <a:pt x="121645" y="759970"/>
                    <a:pt x="120386" y="763758"/>
                  </a:cubicBezTo>
                  <a:cubicBezTo>
                    <a:pt x="119128" y="767545"/>
                    <a:pt x="63539" y="747350"/>
                    <a:pt x="63539" y="747350"/>
                  </a:cubicBezTo>
                  <a:lnTo>
                    <a:pt x="79342" y="778291"/>
                  </a:lnTo>
                  <a:lnTo>
                    <a:pt x="119760" y="810508"/>
                  </a:lnTo>
                  <a:lnTo>
                    <a:pt x="137443" y="857873"/>
                  </a:lnTo>
                  <a:lnTo>
                    <a:pt x="161419" y="891569"/>
                  </a:lnTo>
                  <a:lnTo>
                    <a:pt x="161165" y="891602"/>
                  </a:lnTo>
                  <a:lnTo>
                    <a:pt x="237784" y="882758"/>
                  </a:lnTo>
                  <a:lnTo>
                    <a:pt x="290088" y="859194"/>
                  </a:lnTo>
                  <a:cubicBezTo>
                    <a:pt x="290088" y="859194"/>
                    <a:pt x="346823" y="851083"/>
                    <a:pt x="351970" y="852551"/>
                  </a:cubicBezTo>
                  <a:cubicBezTo>
                    <a:pt x="357118" y="854018"/>
                    <a:pt x="371160" y="881291"/>
                    <a:pt x="372600" y="884971"/>
                  </a:cubicBezTo>
                  <a:cubicBezTo>
                    <a:pt x="374039" y="888651"/>
                    <a:pt x="413864" y="889385"/>
                    <a:pt x="419756" y="890863"/>
                  </a:cubicBezTo>
                  <a:cubicBezTo>
                    <a:pt x="425649" y="892342"/>
                    <a:pt x="461737" y="896028"/>
                    <a:pt x="461737" y="896028"/>
                  </a:cubicBezTo>
                  <a:cubicBezTo>
                    <a:pt x="461737" y="896028"/>
                    <a:pt x="510361" y="912960"/>
                    <a:pt x="517004" y="931382"/>
                  </a:cubicBezTo>
                  <a:cubicBezTo>
                    <a:pt x="520300" y="940560"/>
                    <a:pt x="533446" y="948253"/>
                    <a:pt x="545840" y="953688"/>
                  </a:cubicBezTo>
                  <a:lnTo>
                    <a:pt x="545682" y="953942"/>
                  </a:lnTo>
                  <a:cubicBezTo>
                    <a:pt x="547020" y="951729"/>
                    <a:pt x="547991" y="950149"/>
                    <a:pt x="547991" y="950149"/>
                  </a:cubicBezTo>
                  <a:lnTo>
                    <a:pt x="613265" y="950149"/>
                  </a:lnTo>
                  <a:lnTo>
                    <a:pt x="641401" y="942501"/>
                  </a:lnTo>
                  <a:cubicBezTo>
                    <a:pt x="641401" y="942501"/>
                    <a:pt x="676276" y="938883"/>
                    <a:pt x="692034" y="942264"/>
                  </a:cubicBezTo>
                  <a:cubicBezTo>
                    <a:pt x="707793" y="945645"/>
                    <a:pt x="746060" y="910764"/>
                    <a:pt x="755062" y="906260"/>
                  </a:cubicBezTo>
                  <a:cubicBezTo>
                    <a:pt x="764065" y="901756"/>
                    <a:pt x="760706" y="827491"/>
                    <a:pt x="761801" y="820735"/>
                  </a:cubicBezTo>
                  <a:cubicBezTo>
                    <a:pt x="762896" y="813979"/>
                    <a:pt x="749424" y="807240"/>
                    <a:pt x="740421" y="816220"/>
                  </a:cubicBezTo>
                  <a:cubicBezTo>
                    <a:pt x="731419" y="825199"/>
                    <a:pt x="712302" y="827468"/>
                    <a:pt x="705546" y="834224"/>
                  </a:cubicBezTo>
                  <a:cubicBezTo>
                    <a:pt x="698790" y="840980"/>
                    <a:pt x="677410" y="836482"/>
                    <a:pt x="669542" y="834224"/>
                  </a:cubicBezTo>
                  <a:cubicBezTo>
                    <a:pt x="661674" y="831967"/>
                    <a:pt x="656030" y="815091"/>
                    <a:pt x="659383" y="812844"/>
                  </a:cubicBezTo>
                  <a:cubicBezTo>
                    <a:pt x="662736" y="810598"/>
                    <a:pt x="692012" y="813973"/>
                    <a:pt x="704389" y="812844"/>
                  </a:cubicBezTo>
                  <a:cubicBezTo>
                    <a:pt x="716767" y="811716"/>
                    <a:pt x="729150" y="789969"/>
                    <a:pt x="729150" y="789969"/>
                  </a:cubicBezTo>
                  <a:lnTo>
                    <a:pt x="777537" y="743083"/>
                  </a:lnTo>
                  <a:cubicBezTo>
                    <a:pt x="777537" y="743083"/>
                    <a:pt x="785439" y="770090"/>
                    <a:pt x="804544" y="783580"/>
                  </a:cubicBezTo>
                  <a:cubicBezTo>
                    <a:pt x="823649" y="797069"/>
                    <a:pt x="829299" y="786966"/>
                    <a:pt x="863062" y="773465"/>
                  </a:cubicBezTo>
                  <a:cubicBezTo>
                    <a:pt x="896826" y="759965"/>
                    <a:pt x="900195" y="723938"/>
                    <a:pt x="900195" y="723938"/>
                  </a:cubicBezTo>
                  <a:cubicBezTo>
                    <a:pt x="900195" y="723938"/>
                    <a:pt x="870942" y="727325"/>
                    <a:pt x="861945" y="723938"/>
                  </a:cubicBezTo>
                  <a:cubicBezTo>
                    <a:pt x="852948" y="720552"/>
                    <a:pt x="879950" y="704805"/>
                    <a:pt x="879950" y="704805"/>
                  </a:cubicBezTo>
                  <a:lnTo>
                    <a:pt x="894551" y="685671"/>
                  </a:lnTo>
                  <a:lnTo>
                    <a:pt x="847281" y="685671"/>
                  </a:lnTo>
                  <a:cubicBezTo>
                    <a:pt x="847281" y="685671"/>
                    <a:pt x="804522" y="668801"/>
                    <a:pt x="809026" y="666662"/>
                  </a:cubicBezTo>
                  <a:cubicBezTo>
                    <a:pt x="813530" y="664523"/>
                    <a:pt x="823649" y="665420"/>
                    <a:pt x="849539" y="666549"/>
                  </a:cubicBezTo>
                  <a:cubicBezTo>
                    <a:pt x="865585" y="667113"/>
                    <a:pt x="881598" y="664737"/>
                    <a:pt x="896792" y="659539"/>
                  </a:cubicBezTo>
                  <a:cubicBezTo>
                    <a:pt x="890561" y="656959"/>
                    <a:pt x="884172" y="654792"/>
                    <a:pt x="877658" y="653037"/>
                  </a:cubicBezTo>
                  <a:cubicBezTo>
                    <a:pt x="868656" y="650779"/>
                    <a:pt x="847276" y="633903"/>
                    <a:pt x="842783" y="632786"/>
                  </a:cubicBezTo>
                  <a:cubicBezTo>
                    <a:pt x="838290" y="631668"/>
                    <a:pt x="839397" y="617027"/>
                    <a:pt x="851786" y="614781"/>
                  </a:cubicBezTo>
                  <a:cubicBezTo>
                    <a:pt x="864174" y="612535"/>
                    <a:pt x="909175" y="653031"/>
                    <a:pt x="913679" y="657541"/>
                  </a:cubicBezTo>
                  <a:cubicBezTo>
                    <a:pt x="918183" y="662051"/>
                    <a:pt x="932796" y="657541"/>
                    <a:pt x="932796" y="657541"/>
                  </a:cubicBezTo>
                  <a:lnTo>
                    <a:pt x="974444" y="615893"/>
                  </a:lnTo>
                  <a:lnTo>
                    <a:pt x="1017204" y="570887"/>
                  </a:lnTo>
                  <a:lnTo>
                    <a:pt x="1043076" y="519124"/>
                  </a:lnTo>
                  <a:lnTo>
                    <a:pt x="1045334" y="459489"/>
                  </a:lnTo>
                  <a:lnTo>
                    <a:pt x="1063356" y="411085"/>
                  </a:lnTo>
                  <a:cubicBezTo>
                    <a:pt x="1063356" y="411085"/>
                    <a:pt x="1091475" y="348074"/>
                    <a:pt x="1095984" y="330069"/>
                  </a:cubicBezTo>
                  <a:cubicBezTo>
                    <a:pt x="1100494" y="312064"/>
                    <a:pt x="1095978" y="262560"/>
                    <a:pt x="1080243" y="219800"/>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nvGrpSpPr>
            <p:cNvPr id="94" name="Google Shape;356;p55">
              <a:extLst>
                <a:ext uri="{FF2B5EF4-FFF2-40B4-BE49-F238E27FC236}">
                  <a16:creationId xmlns:a16="http://schemas.microsoft.com/office/drawing/2014/main" id="{489CD573-CEF4-3B1C-7089-29FDBBDB5EFA}"/>
                </a:ext>
              </a:extLst>
            </p:cNvPr>
            <p:cNvGrpSpPr/>
            <p:nvPr/>
          </p:nvGrpSpPr>
          <p:grpSpPr>
            <a:xfrm>
              <a:off x="6521931" y="3206751"/>
              <a:ext cx="923087" cy="784022"/>
              <a:chOff x="6311299" y="5041538"/>
              <a:chExt cx="1427824" cy="1015707"/>
            </a:xfrm>
          </p:grpSpPr>
          <p:sp>
            <p:nvSpPr>
              <p:cNvPr id="103" name="Google Shape;357;p55">
                <a:extLst>
                  <a:ext uri="{FF2B5EF4-FFF2-40B4-BE49-F238E27FC236}">
                    <a16:creationId xmlns:a16="http://schemas.microsoft.com/office/drawing/2014/main" id="{510BC7A0-BF30-359E-7B9A-486701ACE4DF}"/>
                  </a:ext>
                </a:extLst>
              </p:cNvPr>
              <p:cNvSpPr/>
              <p:nvPr/>
            </p:nvSpPr>
            <p:spPr>
              <a:xfrm>
                <a:off x="6471694" y="5936000"/>
                <a:ext cx="203989" cy="121245"/>
              </a:xfrm>
              <a:custGeom>
                <a:avLst/>
                <a:gdLst/>
                <a:ahLst/>
                <a:cxnLst/>
                <a:rect l="l" t="t" r="r" b="b"/>
                <a:pathLst>
                  <a:path w="203989" h="121245" extrusionOk="0">
                    <a:moveTo>
                      <a:pt x="153540" y="21902"/>
                    </a:moveTo>
                    <a:lnTo>
                      <a:pt x="191204" y="39873"/>
                    </a:lnTo>
                    <a:lnTo>
                      <a:pt x="204123" y="57302"/>
                    </a:lnTo>
                    <a:cubicBezTo>
                      <a:pt x="189917" y="62139"/>
                      <a:pt x="177026" y="70215"/>
                      <a:pt x="166477" y="80894"/>
                    </a:cubicBezTo>
                    <a:cubicBezTo>
                      <a:pt x="148489" y="98882"/>
                      <a:pt x="152423" y="110114"/>
                      <a:pt x="152423" y="110114"/>
                    </a:cubicBezTo>
                    <a:cubicBezTo>
                      <a:pt x="140378" y="114844"/>
                      <a:pt x="127978" y="118603"/>
                      <a:pt x="115335" y="121362"/>
                    </a:cubicBezTo>
                    <a:cubicBezTo>
                      <a:pt x="106344" y="123400"/>
                      <a:pt x="97398" y="117762"/>
                      <a:pt x="95366" y="108771"/>
                    </a:cubicBezTo>
                    <a:cubicBezTo>
                      <a:pt x="95254" y="108285"/>
                      <a:pt x="95169" y="107800"/>
                      <a:pt x="95101" y="107309"/>
                    </a:cubicBezTo>
                    <a:cubicBezTo>
                      <a:pt x="95101" y="107309"/>
                      <a:pt x="58567" y="73021"/>
                      <a:pt x="46765" y="64594"/>
                    </a:cubicBezTo>
                    <a:cubicBezTo>
                      <a:pt x="34963" y="56167"/>
                      <a:pt x="133" y="64594"/>
                      <a:pt x="133" y="64594"/>
                    </a:cubicBezTo>
                    <a:lnTo>
                      <a:pt x="36668" y="35933"/>
                    </a:lnTo>
                    <a:lnTo>
                      <a:pt x="69251" y="28635"/>
                    </a:lnTo>
                    <a:lnTo>
                      <a:pt x="115341" y="533"/>
                    </a:lnTo>
                    <a:cubicBezTo>
                      <a:pt x="122080" y="7854"/>
                      <a:pt x="153540" y="21902"/>
                      <a:pt x="153540" y="2190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04" name="Google Shape;358;p55">
                <a:extLst>
                  <a:ext uri="{FF2B5EF4-FFF2-40B4-BE49-F238E27FC236}">
                    <a16:creationId xmlns:a16="http://schemas.microsoft.com/office/drawing/2014/main" id="{E1BF1121-8494-2BD8-F6FD-31D3AA26C021}"/>
                  </a:ext>
                </a:extLst>
              </p:cNvPr>
              <p:cNvSpPr/>
              <p:nvPr/>
            </p:nvSpPr>
            <p:spPr>
              <a:xfrm>
                <a:off x="6707726" y="5900605"/>
                <a:ext cx="15724" cy="25802"/>
              </a:xfrm>
              <a:custGeom>
                <a:avLst/>
                <a:gdLst/>
                <a:ahLst/>
                <a:cxnLst/>
                <a:rect l="l" t="t" r="r" b="b"/>
                <a:pathLst>
                  <a:path w="15724" h="25802" extrusionOk="0">
                    <a:moveTo>
                      <a:pt x="15885" y="24122"/>
                    </a:moveTo>
                    <a:cubicBezTo>
                      <a:pt x="15885" y="24122"/>
                      <a:pt x="13063" y="529"/>
                      <a:pt x="8587" y="529"/>
                    </a:cubicBezTo>
                    <a:cubicBezTo>
                      <a:pt x="4111" y="529"/>
                      <a:pt x="160" y="20763"/>
                      <a:pt x="160" y="20763"/>
                    </a:cubicBezTo>
                    <a:cubicBezTo>
                      <a:pt x="1853" y="30878"/>
                      <a:pt x="15885" y="24122"/>
                      <a:pt x="15885" y="24122"/>
                    </a:cubicBezTo>
                    <a:close/>
                  </a:path>
                </a:pathLst>
              </a:custGeom>
              <a:solidFill>
                <a:srgbClr val="00A499"/>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05" name="Google Shape;359;p55">
                <a:extLst>
                  <a:ext uri="{FF2B5EF4-FFF2-40B4-BE49-F238E27FC236}">
                    <a16:creationId xmlns:a16="http://schemas.microsoft.com/office/drawing/2014/main" id="{AF2E64DF-D717-4D76-241E-C54D5E1701CD}"/>
                  </a:ext>
                </a:extLst>
              </p:cNvPr>
              <p:cNvSpPr/>
              <p:nvPr/>
            </p:nvSpPr>
            <p:spPr>
              <a:xfrm>
                <a:off x="6311299" y="5041538"/>
                <a:ext cx="1427824" cy="919561"/>
              </a:xfrm>
              <a:custGeom>
                <a:avLst/>
                <a:gdLst/>
                <a:ahLst/>
                <a:cxnLst/>
                <a:rect l="l" t="t" r="r" b="b"/>
                <a:pathLst>
                  <a:path w="1427824" h="919561" extrusionOk="0">
                    <a:moveTo>
                      <a:pt x="1427288" y="501379"/>
                    </a:moveTo>
                    <a:cubicBezTo>
                      <a:pt x="1432932" y="496863"/>
                      <a:pt x="1400270" y="495735"/>
                      <a:pt x="1392396" y="495735"/>
                    </a:cubicBezTo>
                    <a:cubicBezTo>
                      <a:pt x="1384522" y="495735"/>
                      <a:pt x="1357504" y="493477"/>
                      <a:pt x="1337253" y="493477"/>
                    </a:cubicBezTo>
                    <a:cubicBezTo>
                      <a:pt x="1320812" y="494459"/>
                      <a:pt x="1304562" y="497484"/>
                      <a:pt x="1288866" y="502479"/>
                    </a:cubicBezTo>
                    <a:cubicBezTo>
                      <a:pt x="1288866" y="502479"/>
                      <a:pt x="1253974" y="508123"/>
                      <a:pt x="1244971" y="512639"/>
                    </a:cubicBezTo>
                    <a:cubicBezTo>
                      <a:pt x="1235969" y="517154"/>
                      <a:pt x="1190963" y="512639"/>
                      <a:pt x="1190963" y="512639"/>
                    </a:cubicBezTo>
                    <a:cubicBezTo>
                      <a:pt x="1190963" y="512639"/>
                      <a:pt x="1161709" y="511459"/>
                      <a:pt x="1144822" y="512594"/>
                    </a:cubicBezTo>
                    <a:cubicBezTo>
                      <a:pt x="1127935" y="513728"/>
                      <a:pt x="1143693" y="492771"/>
                      <a:pt x="1143693" y="492771"/>
                    </a:cubicBezTo>
                    <a:lnTo>
                      <a:pt x="1185324" y="492771"/>
                    </a:lnTo>
                    <a:cubicBezTo>
                      <a:pt x="1185324" y="492771"/>
                      <a:pt x="1210085" y="486704"/>
                      <a:pt x="1203329" y="486704"/>
                    </a:cubicBezTo>
                    <a:cubicBezTo>
                      <a:pt x="1196573" y="486704"/>
                      <a:pt x="1160569" y="457451"/>
                      <a:pt x="1147057" y="449566"/>
                    </a:cubicBezTo>
                    <a:cubicBezTo>
                      <a:pt x="1133545" y="441681"/>
                      <a:pt x="1142542" y="451823"/>
                      <a:pt x="1136943" y="456339"/>
                    </a:cubicBezTo>
                    <a:cubicBezTo>
                      <a:pt x="1132038" y="461063"/>
                      <a:pt x="1129199" y="467537"/>
                      <a:pt x="1129041" y="474343"/>
                    </a:cubicBezTo>
                    <a:cubicBezTo>
                      <a:pt x="1129041" y="478859"/>
                      <a:pt x="1126783" y="491231"/>
                      <a:pt x="1109924" y="492444"/>
                    </a:cubicBezTo>
                    <a:cubicBezTo>
                      <a:pt x="1093065" y="493658"/>
                      <a:pt x="1081789" y="491231"/>
                      <a:pt x="1070540" y="492365"/>
                    </a:cubicBezTo>
                    <a:cubicBezTo>
                      <a:pt x="1063801" y="493087"/>
                      <a:pt x="1057750" y="488205"/>
                      <a:pt x="1057028" y="481466"/>
                    </a:cubicBezTo>
                    <a:cubicBezTo>
                      <a:pt x="1056937" y="480597"/>
                      <a:pt x="1056937" y="479722"/>
                      <a:pt x="1057028" y="478853"/>
                    </a:cubicBezTo>
                    <a:cubicBezTo>
                      <a:pt x="1057508" y="472379"/>
                      <a:pt x="1058642" y="465968"/>
                      <a:pt x="1060414" y="459720"/>
                    </a:cubicBezTo>
                    <a:cubicBezTo>
                      <a:pt x="1061543" y="456333"/>
                      <a:pt x="1089668" y="452946"/>
                      <a:pt x="1113294" y="451852"/>
                    </a:cubicBezTo>
                    <a:cubicBezTo>
                      <a:pt x="1136920" y="450757"/>
                      <a:pt x="1115552" y="447336"/>
                      <a:pt x="1114423" y="441692"/>
                    </a:cubicBezTo>
                    <a:cubicBezTo>
                      <a:pt x="1113294" y="436048"/>
                      <a:pt x="1099799" y="424822"/>
                      <a:pt x="1069417" y="421441"/>
                    </a:cubicBezTo>
                    <a:cubicBezTo>
                      <a:pt x="1039034" y="418060"/>
                      <a:pt x="1045790" y="420312"/>
                      <a:pt x="1041281" y="420312"/>
                    </a:cubicBezTo>
                    <a:cubicBezTo>
                      <a:pt x="1036771" y="420312"/>
                      <a:pt x="1028903" y="434936"/>
                      <a:pt x="1028903" y="434936"/>
                    </a:cubicBezTo>
                    <a:cubicBezTo>
                      <a:pt x="1028903" y="434936"/>
                      <a:pt x="1009770" y="436065"/>
                      <a:pt x="1006406" y="425934"/>
                    </a:cubicBezTo>
                    <a:cubicBezTo>
                      <a:pt x="1006061" y="425003"/>
                      <a:pt x="1005548" y="424145"/>
                      <a:pt x="1004893" y="423400"/>
                    </a:cubicBezTo>
                    <a:lnTo>
                      <a:pt x="990732" y="437662"/>
                    </a:lnTo>
                    <a:lnTo>
                      <a:pt x="946522" y="439863"/>
                    </a:lnTo>
                    <a:cubicBezTo>
                      <a:pt x="929871" y="441664"/>
                      <a:pt x="913526" y="445626"/>
                      <a:pt x="897897" y="451654"/>
                    </a:cubicBezTo>
                    <a:cubicBezTo>
                      <a:pt x="866222" y="462711"/>
                      <a:pt x="883894" y="495864"/>
                      <a:pt x="875067" y="517233"/>
                    </a:cubicBezTo>
                    <a:cubicBezTo>
                      <a:pt x="866240" y="538602"/>
                      <a:pt x="865472" y="538596"/>
                      <a:pt x="857384" y="548174"/>
                    </a:cubicBezTo>
                    <a:cubicBezTo>
                      <a:pt x="849296" y="557752"/>
                      <a:pt x="835270" y="548174"/>
                      <a:pt x="833803" y="536383"/>
                    </a:cubicBezTo>
                    <a:cubicBezTo>
                      <a:pt x="832335" y="524593"/>
                      <a:pt x="811706" y="524593"/>
                      <a:pt x="791805" y="529046"/>
                    </a:cubicBezTo>
                    <a:cubicBezTo>
                      <a:pt x="771904" y="533499"/>
                      <a:pt x="764544" y="553361"/>
                      <a:pt x="757184" y="541570"/>
                    </a:cubicBezTo>
                    <a:cubicBezTo>
                      <a:pt x="749824" y="529780"/>
                      <a:pt x="741713" y="529046"/>
                      <a:pt x="741713" y="529046"/>
                    </a:cubicBezTo>
                    <a:cubicBezTo>
                      <a:pt x="741713" y="529046"/>
                      <a:pt x="722523" y="508417"/>
                      <a:pt x="714452" y="504731"/>
                    </a:cubicBezTo>
                    <a:cubicBezTo>
                      <a:pt x="706381" y="501046"/>
                      <a:pt x="691605" y="519468"/>
                      <a:pt x="691605" y="519468"/>
                    </a:cubicBezTo>
                    <a:cubicBezTo>
                      <a:pt x="690069" y="511933"/>
                      <a:pt x="689087" y="504297"/>
                      <a:pt x="688658" y="496621"/>
                    </a:cubicBezTo>
                    <a:cubicBezTo>
                      <a:pt x="688658" y="488510"/>
                      <a:pt x="673922" y="481884"/>
                      <a:pt x="648145" y="459053"/>
                    </a:cubicBezTo>
                    <a:cubicBezTo>
                      <a:pt x="622368" y="436223"/>
                      <a:pt x="617204" y="436206"/>
                      <a:pt x="617204" y="436206"/>
                    </a:cubicBezTo>
                    <a:lnTo>
                      <a:pt x="610578" y="338224"/>
                    </a:lnTo>
                    <a:lnTo>
                      <a:pt x="610832" y="338190"/>
                    </a:lnTo>
                    <a:lnTo>
                      <a:pt x="586855" y="304495"/>
                    </a:lnTo>
                    <a:lnTo>
                      <a:pt x="569172" y="257129"/>
                    </a:lnTo>
                    <a:lnTo>
                      <a:pt x="528755" y="224913"/>
                    </a:lnTo>
                    <a:lnTo>
                      <a:pt x="512951" y="193972"/>
                    </a:lnTo>
                    <a:cubicBezTo>
                      <a:pt x="512951" y="193972"/>
                      <a:pt x="568523" y="214172"/>
                      <a:pt x="569799" y="210379"/>
                    </a:cubicBezTo>
                    <a:cubicBezTo>
                      <a:pt x="571074" y="206586"/>
                      <a:pt x="585602" y="186386"/>
                      <a:pt x="569161" y="170599"/>
                    </a:cubicBezTo>
                    <a:cubicBezTo>
                      <a:pt x="552720" y="154813"/>
                      <a:pt x="478206" y="108706"/>
                      <a:pt x="474430" y="91655"/>
                    </a:cubicBezTo>
                    <a:cubicBezTo>
                      <a:pt x="470654" y="74604"/>
                      <a:pt x="448524" y="67645"/>
                      <a:pt x="448524" y="67645"/>
                    </a:cubicBezTo>
                    <a:lnTo>
                      <a:pt x="413790" y="47445"/>
                    </a:lnTo>
                    <a:lnTo>
                      <a:pt x="360735" y="77765"/>
                    </a:lnTo>
                    <a:cubicBezTo>
                      <a:pt x="360735" y="77765"/>
                      <a:pt x="348103" y="96069"/>
                      <a:pt x="332949" y="97327"/>
                    </a:cubicBezTo>
                    <a:cubicBezTo>
                      <a:pt x="317794" y="98586"/>
                      <a:pt x="276739" y="93551"/>
                      <a:pt x="276739" y="93551"/>
                    </a:cubicBezTo>
                    <a:lnTo>
                      <a:pt x="295043" y="20280"/>
                    </a:lnTo>
                    <a:cubicBezTo>
                      <a:pt x="289292" y="13834"/>
                      <a:pt x="283185" y="7727"/>
                      <a:pt x="276739" y="1976"/>
                    </a:cubicBezTo>
                    <a:cubicBezTo>
                      <a:pt x="269153" y="-4352"/>
                      <a:pt x="248315" y="10803"/>
                      <a:pt x="248315" y="10803"/>
                    </a:cubicBezTo>
                    <a:cubicBezTo>
                      <a:pt x="244601" y="19151"/>
                      <a:pt x="238715" y="26353"/>
                      <a:pt x="231270" y="31658"/>
                    </a:cubicBezTo>
                    <a:cubicBezTo>
                      <a:pt x="220546" y="37968"/>
                      <a:pt x="199053" y="84075"/>
                      <a:pt x="193370" y="93551"/>
                    </a:cubicBezTo>
                    <a:cubicBezTo>
                      <a:pt x="187686" y="103028"/>
                      <a:pt x="146004" y="132699"/>
                      <a:pt x="137798" y="141526"/>
                    </a:cubicBezTo>
                    <a:cubicBezTo>
                      <a:pt x="129591" y="150354"/>
                      <a:pt x="118218" y="234999"/>
                      <a:pt x="118218" y="257733"/>
                    </a:cubicBezTo>
                    <a:cubicBezTo>
                      <a:pt x="118218" y="280468"/>
                      <a:pt x="133373" y="272899"/>
                      <a:pt x="130218" y="291846"/>
                    </a:cubicBezTo>
                    <a:cubicBezTo>
                      <a:pt x="127063" y="310794"/>
                      <a:pt x="111276" y="291846"/>
                      <a:pt x="118218" y="327850"/>
                    </a:cubicBezTo>
                    <a:cubicBezTo>
                      <a:pt x="122299" y="349230"/>
                      <a:pt x="128428" y="370164"/>
                      <a:pt x="136528" y="390370"/>
                    </a:cubicBezTo>
                    <a:lnTo>
                      <a:pt x="175066" y="435839"/>
                    </a:lnTo>
                    <a:lnTo>
                      <a:pt x="188324" y="468688"/>
                    </a:lnTo>
                    <a:lnTo>
                      <a:pt x="176324" y="498991"/>
                    </a:lnTo>
                    <a:lnTo>
                      <a:pt x="196525" y="505318"/>
                    </a:lnTo>
                    <a:lnTo>
                      <a:pt x="194008" y="528691"/>
                    </a:lnTo>
                    <a:lnTo>
                      <a:pt x="173169" y="568470"/>
                    </a:lnTo>
                    <a:lnTo>
                      <a:pt x="146371" y="592464"/>
                    </a:lnTo>
                    <a:lnTo>
                      <a:pt x="108742" y="589309"/>
                    </a:lnTo>
                    <a:cubicBezTo>
                      <a:pt x="108742" y="589309"/>
                      <a:pt x="124545" y="629105"/>
                      <a:pt x="127684" y="653087"/>
                    </a:cubicBezTo>
                    <a:cubicBezTo>
                      <a:pt x="130822" y="677069"/>
                      <a:pt x="152314" y="735186"/>
                      <a:pt x="152314" y="735186"/>
                    </a:cubicBezTo>
                    <a:cubicBezTo>
                      <a:pt x="152314" y="735186"/>
                      <a:pt x="148539" y="757921"/>
                      <a:pt x="139694" y="767403"/>
                    </a:cubicBezTo>
                    <a:cubicBezTo>
                      <a:pt x="130850" y="776885"/>
                      <a:pt x="128970" y="782557"/>
                      <a:pt x="114425" y="777506"/>
                    </a:cubicBezTo>
                    <a:cubicBezTo>
                      <a:pt x="99881" y="772455"/>
                      <a:pt x="32326" y="742134"/>
                      <a:pt x="19695" y="747186"/>
                    </a:cubicBezTo>
                    <a:cubicBezTo>
                      <a:pt x="7063" y="752237"/>
                      <a:pt x="115" y="769299"/>
                      <a:pt x="115" y="769299"/>
                    </a:cubicBezTo>
                    <a:lnTo>
                      <a:pt x="39895" y="793930"/>
                    </a:lnTo>
                    <a:cubicBezTo>
                      <a:pt x="39895" y="793930"/>
                      <a:pt x="64526" y="778782"/>
                      <a:pt x="59474" y="798982"/>
                    </a:cubicBezTo>
                    <a:cubicBezTo>
                      <a:pt x="56302" y="810299"/>
                      <a:pt x="57200" y="822371"/>
                      <a:pt x="62008" y="833095"/>
                    </a:cubicBezTo>
                    <a:lnTo>
                      <a:pt x="65801" y="850140"/>
                    </a:lnTo>
                    <a:cubicBezTo>
                      <a:pt x="65677" y="857732"/>
                      <a:pt x="66958" y="865284"/>
                      <a:pt x="69577" y="872412"/>
                    </a:cubicBezTo>
                    <a:cubicBezTo>
                      <a:pt x="73393" y="881166"/>
                      <a:pt x="79240" y="888876"/>
                      <a:pt x="86639" y="894909"/>
                    </a:cubicBezTo>
                    <a:lnTo>
                      <a:pt x="105564" y="911565"/>
                    </a:lnTo>
                    <a:cubicBezTo>
                      <a:pt x="106569" y="910679"/>
                      <a:pt x="107528" y="909737"/>
                      <a:pt x="108431" y="908743"/>
                    </a:cubicBezTo>
                    <a:lnTo>
                      <a:pt x="146382" y="919992"/>
                    </a:lnTo>
                    <a:lnTo>
                      <a:pt x="165821" y="909878"/>
                    </a:lnTo>
                    <a:cubicBezTo>
                      <a:pt x="179513" y="899069"/>
                      <a:pt x="195187" y="891038"/>
                      <a:pt x="211962" y="886234"/>
                    </a:cubicBezTo>
                    <a:cubicBezTo>
                      <a:pt x="227788" y="882408"/>
                      <a:pt x="243236" y="877136"/>
                      <a:pt x="258102" y="870493"/>
                    </a:cubicBezTo>
                    <a:cubicBezTo>
                      <a:pt x="262617" y="868235"/>
                      <a:pt x="251329" y="846850"/>
                      <a:pt x="242344" y="842357"/>
                    </a:cubicBezTo>
                    <a:cubicBezTo>
                      <a:pt x="233358" y="837864"/>
                      <a:pt x="201830" y="800709"/>
                      <a:pt x="201830" y="796216"/>
                    </a:cubicBezTo>
                    <a:cubicBezTo>
                      <a:pt x="201830" y="791724"/>
                      <a:pt x="261477" y="820977"/>
                      <a:pt x="278353" y="833355"/>
                    </a:cubicBezTo>
                    <a:cubicBezTo>
                      <a:pt x="295229" y="845732"/>
                      <a:pt x="333496" y="885117"/>
                      <a:pt x="333496" y="885117"/>
                    </a:cubicBezTo>
                    <a:lnTo>
                      <a:pt x="333496" y="836730"/>
                    </a:lnTo>
                    <a:lnTo>
                      <a:pt x="369500" y="841245"/>
                    </a:lnTo>
                    <a:lnTo>
                      <a:pt x="356005" y="869381"/>
                    </a:lnTo>
                    <a:lnTo>
                      <a:pt x="356005" y="894142"/>
                    </a:lnTo>
                    <a:cubicBezTo>
                      <a:pt x="356005" y="894142"/>
                      <a:pt x="366119" y="881764"/>
                      <a:pt x="369500" y="878384"/>
                    </a:cubicBezTo>
                    <a:cubicBezTo>
                      <a:pt x="372881" y="875003"/>
                      <a:pt x="377402" y="849130"/>
                      <a:pt x="380789" y="842380"/>
                    </a:cubicBezTo>
                    <a:cubicBezTo>
                      <a:pt x="384175" y="835629"/>
                      <a:pt x="405532" y="841251"/>
                      <a:pt x="405532" y="841251"/>
                    </a:cubicBezTo>
                    <a:lnTo>
                      <a:pt x="438178" y="848024"/>
                    </a:lnTo>
                    <a:lnTo>
                      <a:pt x="444917" y="873897"/>
                    </a:lnTo>
                    <a:cubicBezTo>
                      <a:pt x="442027" y="878451"/>
                      <a:pt x="439758" y="883379"/>
                      <a:pt x="438178" y="888537"/>
                    </a:cubicBezTo>
                    <a:cubicBezTo>
                      <a:pt x="438178" y="891924"/>
                      <a:pt x="457295" y="909917"/>
                      <a:pt x="460675" y="909917"/>
                    </a:cubicBezTo>
                    <a:cubicBezTo>
                      <a:pt x="464056" y="909917"/>
                      <a:pt x="492187" y="899758"/>
                      <a:pt x="492187" y="899758"/>
                    </a:cubicBezTo>
                    <a:lnTo>
                      <a:pt x="522569" y="887380"/>
                    </a:lnTo>
                    <a:lnTo>
                      <a:pt x="569838" y="866000"/>
                    </a:lnTo>
                    <a:lnTo>
                      <a:pt x="647473" y="862614"/>
                    </a:lnTo>
                    <a:lnTo>
                      <a:pt x="732965" y="846861"/>
                    </a:lnTo>
                    <a:lnTo>
                      <a:pt x="819619" y="876126"/>
                    </a:lnTo>
                    <a:lnTo>
                      <a:pt x="863496" y="896377"/>
                    </a:lnTo>
                    <a:lnTo>
                      <a:pt x="918640" y="909889"/>
                    </a:lnTo>
                    <a:lnTo>
                      <a:pt x="971536" y="851371"/>
                    </a:lnTo>
                    <a:cubicBezTo>
                      <a:pt x="971536" y="851371"/>
                      <a:pt x="1054815" y="842368"/>
                      <a:pt x="1063818" y="841211"/>
                    </a:cubicBezTo>
                    <a:cubicBezTo>
                      <a:pt x="1072820" y="840054"/>
                      <a:pt x="1087444" y="822078"/>
                      <a:pt x="1087444" y="822078"/>
                    </a:cubicBezTo>
                    <a:lnTo>
                      <a:pt x="1107695" y="811963"/>
                    </a:lnTo>
                    <a:lnTo>
                      <a:pt x="1141453" y="775943"/>
                    </a:lnTo>
                    <a:cubicBezTo>
                      <a:pt x="1141453" y="775943"/>
                      <a:pt x="1180837" y="787231"/>
                      <a:pt x="1196596" y="793964"/>
                    </a:cubicBezTo>
                    <a:cubicBezTo>
                      <a:pt x="1212354" y="800698"/>
                      <a:pt x="1212354" y="799608"/>
                      <a:pt x="1219110" y="782676"/>
                    </a:cubicBezTo>
                    <a:cubicBezTo>
                      <a:pt x="1225866" y="765744"/>
                      <a:pt x="1214595" y="753423"/>
                      <a:pt x="1229224" y="735424"/>
                    </a:cubicBezTo>
                    <a:cubicBezTo>
                      <a:pt x="1243854" y="717424"/>
                      <a:pt x="1293364" y="691529"/>
                      <a:pt x="1293364" y="691529"/>
                    </a:cubicBezTo>
                    <a:cubicBezTo>
                      <a:pt x="1293364" y="691529"/>
                      <a:pt x="1346255" y="664556"/>
                      <a:pt x="1358633" y="662298"/>
                    </a:cubicBezTo>
                    <a:cubicBezTo>
                      <a:pt x="1371010" y="660041"/>
                      <a:pt x="1400264" y="622914"/>
                      <a:pt x="1400264" y="622914"/>
                    </a:cubicBezTo>
                    <a:cubicBezTo>
                      <a:pt x="1400264" y="622914"/>
                      <a:pt x="1409266" y="580154"/>
                      <a:pt x="1412641" y="565524"/>
                    </a:cubicBezTo>
                    <a:cubicBezTo>
                      <a:pt x="1416017" y="550895"/>
                      <a:pt x="1395771" y="544144"/>
                      <a:pt x="1395771" y="544144"/>
                    </a:cubicBezTo>
                    <a:cubicBezTo>
                      <a:pt x="1397600" y="536519"/>
                      <a:pt x="1399858" y="529001"/>
                      <a:pt x="1402544" y="521636"/>
                    </a:cubicBezTo>
                    <a:cubicBezTo>
                      <a:pt x="1404773" y="517137"/>
                      <a:pt x="1421644" y="505888"/>
                      <a:pt x="1427288" y="50137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sp>
          <p:nvSpPr>
            <p:cNvPr id="95" name="Google Shape;360;p55">
              <a:extLst>
                <a:ext uri="{FF2B5EF4-FFF2-40B4-BE49-F238E27FC236}">
                  <a16:creationId xmlns:a16="http://schemas.microsoft.com/office/drawing/2014/main" id="{0212AAC1-B58B-19E6-6A23-98DBCAA062EF}"/>
                </a:ext>
              </a:extLst>
            </p:cNvPr>
            <p:cNvSpPr/>
            <p:nvPr/>
          </p:nvSpPr>
          <p:spPr>
            <a:xfrm>
              <a:off x="6916582" y="3437680"/>
              <a:ext cx="255326" cy="195510"/>
            </a:xfrm>
            <a:custGeom>
              <a:avLst/>
              <a:gdLst/>
              <a:ahLst/>
              <a:cxnLst/>
              <a:rect l="l" t="t" r="r" b="b"/>
              <a:pathLst>
                <a:path w="394326" h="253088" extrusionOk="0">
                  <a:moveTo>
                    <a:pt x="380333" y="139163"/>
                  </a:moveTo>
                  <a:lnTo>
                    <a:pt x="394511" y="124968"/>
                  </a:lnTo>
                  <a:cubicBezTo>
                    <a:pt x="389302" y="118528"/>
                    <a:pt x="375762" y="122660"/>
                    <a:pt x="375762" y="119629"/>
                  </a:cubicBezTo>
                  <a:cubicBezTo>
                    <a:pt x="378070" y="113335"/>
                    <a:pt x="381123" y="107347"/>
                    <a:pt x="384860" y="101782"/>
                  </a:cubicBezTo>
                  <a:cubicBezTo>
                    <a:pt x="372443" y="96347"/>
                    <a:pt x="359320" y="88654"/>
                    <a:pt x="356024" y="79476"/>
                  </a:cubicBezTo>
                  <a:cubicBezTo>
                    <a:pt x="349381" y="61060"/>
                    <a:pt x="300757" y="44122"/>
                    <a:pt x="300757" y="44122"/>
                  </a:cubicBezTo>
                  <a:cubicBezTo>
                    <a:pt x="300757" y="44122"/>
                    <a:pt x="264668" y="40425"/>
                    <a:pt x="258776" y="38957"/>
                  </a:cubicBezTo>
                  <a:cubicBezTo>
                    <a:pt x="252883" y="37490"/>
                    <a:pt x="213098" y="36745"/>
                    <a:pt x="211619" y="33065"/>
                  </a:cubicBezTo>
                  <a:cubicBezTo>
                    <a:pt x="210141" y="29385"/>
                    <a:pt x="196149" y="2124"/>
                    <a:pt x="190990" y="645"/>
                  </a:cubicBezTo>
                  <a:cubicBezTo>
                    <a:pt x="185831" y="-834"/>
                    <a:pt x="129108" y="7288"/>
                    <a:pt x="129108" y="7288"/>
                  </a:cubicBezTo>
                  <a:lnTo>
                    <a:pt x="76804" y="30852"/>
                  </a:lnTo>
                  <a:lnTo>
                    <a:pt x="185" y="39697"/>
                  </a:lnTo>
                  <a:lnTo>
                    <a:pt x="6811" y="137679"/>
                  </a:lnTo>
                  <a:cubicBezTo>
                    <a:pt x="6811" y="137679"/>
                    <a:pt x="11975" y="137679"/>
                    <a:pt x="37752" y="160526"/>
                  </a:cubicBezTo>
                  <a:cubicBezTo>
                    <a:pt x="63529" y="183373"/>
                    <a:pt x="78265" y="189983"/>
                    <a:pt x="78265" y="198093"/>
                  </a:cubicBezTo>
                  <a:cubicBezTo>
                    <a:pt x="78695" y="205769"/>
                    <a:pt x="79677" y="213406"/>
                    <a:pt x="81212" y="220941"/>
                  </a:cubicBezTo>
                  <a:cubicBezTo>
                    <a:pt x="81212" y="220941"/>
                    <a:pt x="95948" y="202524"/>
                    <a:pt x="104059" y="206204"/>
                  </a:cubicBezTo>
                  <a:cubicBezTo>
                    <a:pt x="112170" y="209884"/>
                    <a:pt x="131320" y="230519"/>
                    <a:pt x="131320" y="230519"/>
                  </a:cubicBezTo>
                  <a:cubicBezTo>
                    <a:pt x="131320" y="230519"/>
                    <a:pt x="139414" y="231252"/>
                    <a:pt x="146791" y="243043"/>
                  </a:cubicBezTo>
                  <a:cubicBezTo>
                    <a:pt x="154168" y="254834"/>
                    <a:pt x="161528" y="234932"/>
                    <a:pt x="181412" y="230519"/>
                  </a:cubicBezTo>
                  <a:cubicBezTo>
                    <a:pt x="201296" y="226105"/>
                    <a:pt x="221925" y="226088"/>
                    <a:pt x="223410" y="237856"/>
                  </a:cubicBezTo>
                  <a:cubicBezTo>
                    <a:pt x="224894" y="249624"/>
                    <a:pt x="238880" y="259219"/>
                    <a:pt x="246991" y="249647"/>
                  </a:cubicBezTo>
                  <a:cubicBezTo>
                    <a:pt x="255101" y="240074"/>
                    <a:pt x="255835" y="240052"/>
                    <a:pt x="264674" y="218706"/>
                  </a:cubicBezTo>
                  <a:cubicBezTo>
                    <a:pt x="273513" y="197360"/>
                    <a:pt x="255830" y="164189"/>
                    <a:pt x="287504" y="153132"/>
                  </a:cubicBezTo>
                  <a:cubicBezTo>
                    <a:pt x="303133" y="147104"/>
                    <a:pt x="319478" y="143142"/>
                    <a:pt x="336129" y="141342"/>
                  </a:cubicBezTo>
                  <a:close/>
                </a:path>
              </a:pathLst>
            </a:custGeom>
            <a:solidFill>
              <a:srgbClr val="03A298"/>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96" name="Google Shape;361;p55">
              <a:extLst>
                <a:ext uri="{FF2B5EF4-FFF2-40B4-BE49-F238E27FC236}">
                  <a16:creationId xmlns:a16="http://schemas.microsoft.com/office/drawing/2014/main" id="{D960F9CD-C957-9C7B-1E13-FE235ECF945E}"/>
                </a:ext>
              </a:extLst>
            </p:cNvPr>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rgbClr val="FFFFFF"/>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97" name="Google Shape;362;p55">
              <a:extLst>
                <a:ext uri="{FF2B5EF4-FFF2-40B4-BE49-F238E27FC236}">
                  <a16:creationId xmlns:a16="http://schemas.microsoft.com/office/drawing/2014/main" id="{67839F05-B098-D49A-7672-5DEB975C01A5}"/>
                </a:ext>
              </a:extLst>
            </p:cNvPr>
            <p:cNvSpPr/>
            <p:nvPr/>
          </p:nvSpPr>
          <p:spPr>
            <a:xfrm>
              <a:off x="6195217" y="2659292"/>
              <a:ext cx="536605" cy="699428"/>
            </a:xfrm>
            <a:custGeom>
              <a:avLst/>
              <a:gdLst/>
              <a:ahLst/>
              <a:cxnLst/>
              <a:rect l="l" t="t" r="r" b="b"/>
              <a:pathLst>
                <a:path w="828733" h="905408" extrusionOk="0">
                  <a:moveTo>
                    <a:pt x="805887" y="510336"/>
                  </a:moveTo>
                  <a:cubicBezTo>
                    <a:pt x="799531" y="502688"/>
                    <a:pt x="763268" y="480422"/>
                    <a:pt x="763268" y="480422"/>
                  </a:cubicBezTo>
                  <a:cubicBezTo>
                    <a:pt x="763268" y="480422"/>
                    <a:pt x="681202" y="435269"/>
                    <a:pt x="681840" y="419341"/>
                  </a:cubicBezTo>
                  <a:cubicBezTo>
                    <a:pt x="682478" y="403413"/>
                    <a:pt x="669750" y="350003"/>
                    <a:pt x="669750" y="350003"/>
                  </a:cubicBezTo>
                  <a:cubicBezTo>
                    <a:pt x="669750" y="350003"/>
                    <a:pt x="623311" y="351916"/>
                    <a:pt x="620759" y="328380"/>
                  </a:cubicBezTo>
                  <a:cubicBezTo>
                    <a:pt x="618208" y="304844"/>
                    <a:pt x="627132" y="296564"/>
                    <a:pt x="627132" y="296564"/>
                  </a:cubicBezTo>
                  <a:cubicBezTo>
                    <a:pt x="627132" y="296564"/>
                    <a:pt x="653309" y="274930"/>
                    <a:pt x="651667" y="261571"/>
                  </a:cubicBezTo>
                  <a:cubicBezTo>
                    <a:pt x="650024" y="248211"/>
                    <a:pt x="665924" y="248843"/>
                    <a:pt x="641756" y="244396"/>
                  </a:cubicBezTo>
                  <a:cubicBezTo>
                    <a:pt x="617587" y="239948"/>
                    <a:pt x="585134" y="234236"/>
                    <a:pt x="583858" y="231030"/>
                  </a:cubicBezTo>
                  <a:cubicBezTo>
                    <a:pt x="582583" y="227825"/>
                    <a:pt x="552697" y="219573"/>
                    <a:pt x="552697" y="219573"/>
                  </a:cubicBezTo>
                  <a:cubicBezTo>
                    <a:pt x="552697" y="219573"/>
                    <a:pt x="539969" y="215763"/>
                    <a:pt x="559690" y="186498"/>
                  </a:cubicBezTo>
                  <a:cubicBezTo>
                    <a:pt x="579411" y="157234"/>
                    <a:pt x="587685" y="150235"/>
                    <a:pt x="587685" y="150235"/>
                  </a:cubicBezTo>
                  <a:cubicBezTo>
                    <a:pt x="587685" y="150235"/>
                    <a:pt x="600412" y="133698"/>
                    <a:pt x="595316" y="127342"/>
                  </a:cubicBezTo>
                  <a:cubicBezTo>
                    <a:pt x="586150" y="112182"/>
                    <a:pt x="581313" y="94793"/>
                    <a:pt x="581330" y="77076"/>
                  </a:cubicBezTo>
                  <a:cubicBezTo>
                    <a:pt x="581967" y="56718"/>
                    <a:pt x="578141" y="57350"/>
                    <a:pt x="571170" y="44639"/>
                  </a:cubicBezTo>
                  <a:cubicBezTo>
                    <a:pt x="564200" y="31928"/>
                    <a:pt x="529172" y="28740"/>
                    <a:pt x="523455" y="17282"/>
                  </a:cubicBezTo>
                  <a:cubicBezTo>
                    <a:pt x="521383" y="13156"/>
                    <a:pt x="510151" y="6784"/>
                    <a:pt x="496673" y="350"/>
                  </a:cubicBezTo>
                  <a:lnTo>
                    <a:pt x="496735" y="2043"/>
                  </a:lnTo>
                  <a:cubicBezTo>
                    <a:pt x="496735" y="2043"/>
                    <a:pt x="459196" y="36393"/>
                    <a:pt x="449658" y="40840"/>
                  </a:cubicBezTo>
                  <a:cubicBezTo>
                    <a:pt x="440119" y="45288"/>
                    <a:pt x="405763" y="66922"/>
                    <a:pt x="402580" y="71381"/>
                  </a:cubicBezTo>
                  <a:cubicBezTo>
                    <a:pt x="399397" y="75840"/>
                    <a:pt x="393036" y="91107"/>
                    <a:pt x="384130" y="94911"/>
                  </a:cubicBezTo>
                  <a:cubicBezTo>
                    <a:pt x="375223" y="98715"/>
                    <a:pt x="353606" y="91101"/>
                    <a:pt x="347228" y="101921"/>
                  </a:cubicBezTo>
                  <a:cubicBezTo>
                    <a:pt x="340850" y="112741"/>
                    <a:pt x="343418" y="142627"/>
                    <a:pt x="342149" y="145815"/>
                  </a:cubicBezTo>
                  <a:cubicBezTo>
                    <a:pt x="340879" y="149004"/>
                    <a:pt x="307798" y="157894"/>
                    <a:pt x="299530" y="161055"/>
                  </a:cubicBezTo>
                  <a:cubicBezTo>
                    <a:pt x="291261" y="164215"/>
                    <a:pt x="259456" y="162330"/>
                    <a:pt x="250539" y="161055"/>
                  </a:cubicBezTo>
                  <a:cubicBezTo>
                    <a:pt x="241621" y="159779"/>
                    <a:pt x="213638" y="152148"/>
                    <a:pt x="205386" y="152786"/>
                  </a:cubicBezTo>
                  <a:cubicBezTo>
                    <a:pt x="204957" y="152820"/>
                    <a:pt x="204415" y="152820"/>
                    <a:pt x="203856" y="152820"/>
                  </a:cubicBezTo>
                  <a:lnTo>
                    <a:pt x="192687" y="193875"/>
                  </a:lnTo>
                  <a:cubicBezTo>
                    <a:pt x="192687" y="193875"/>
                    <a:pt x="188098" y="212247"/>
                    <a:pt x="182934" y="211095"/>
                  </a:cubicBezTo>
                  <a:cubicBezTo>
                    <a:pt x="177769" y="209944"/>
                    <a:pt x="153652" y="189286"/>
                    <a:pt x="149069" y="186989"/>
                  </a:cubicBezTo>
                  <a:cubicBezTo>
                    <a:pt x="144486" y="184692"/>
                    <a:pt x="110593" y="184105"/>
                    <a:pt x="103713" y="179517"/>
                  </a:cubicBezTo>
                  <a:cubicBezTo>
                    <a:pt x="96832" y="174928"/>
                    <a:pt x="57781" y="193299"/>
                    <a:pt x="57781" y="193299"/>
                  </a:cubicBezTo>
                  <a:cubicBezTo>
                    <a:pt x="57781" y="193299"/>
                    <a:pt x="38839" y="213393"/>
                    <a:pt x="33675" y="226035"/>
                  </a:cubicBezTo>
                  <a:cubicBezTo>
                    <a:pt x="30158" y="235862"/>
                    <a:pt x="27839" y="246078"/>
                    <a:pt x="26778" y="256463"/>
                  </a:cubicBezTo>
                  <a:cubicBezTo>
                    <a:pt x="26778" y="256463"/>
                    <a:pt x="8982" y="257027"/>
                    <a:pt x="26778" y="270816"/>
                  </a:cubicBezTo>
                  <a:cubicBezTo>
                    <a:pt x="44574" y="284604"/>
                    <a:pt x="62369" y="296643"/>
                    <a:pt x="72709" y="298365"/>
                  </a:cubicBezTo>
                  <a:cubicBezTo>
                    <a:pt x="83049" y="300086"/>
                    <a:pt x="99700" y="295498"/>
                    <a:pt x="99700" y="309851"/>
                  </a:cubicBezTo>
                  <a:cubicBezTo>
                    <a:pt x="99700" y="324204"/>
                    <a:pt x="77298" y="324779"/>
                    <a:pt x="76728" y="331659"/>
                  </a:cubicBezTo>
                  <a:cubicBezTo>
                    <a:pt x="76158" y="338540"/>
                    <a:pt x="58932" y="386210"/>
                    <a:pt x="58932" y="386210"/>
                  </a:cubicBezTo>
                  <a:cubicBezTo>
                    <a:pt x="54851" y="394462"/>
                    <a:pt x="50048" y="402335"/>
                    <a:pt x="44579" y="409740"/>
                  </a:cubicBezTo>
                  <a:cubicBezTo>
                    <a:pt x="38269" y="417213"/>
                    <a:pt x="27929" y="417789"/>
                    <a:pt x="31959" y="430403"/>
                  </a:cubicBezTo>
                  <a:cubicBezTo>
                    <a:pt x="35989" y="443018"/>
                    <a:pt x="28505" y="444186"/>
                    <a:pt x="38839" y="437876"/>
                  </a:cubicBezTo>
                  <a:cubicBezTo>
                    <a:pt x="49173" y="431566"/>
                    <a:pt x="44003" y="419505"/>
                    <a:pt x="63532" y="417783"/>
                  </a:cubicBezTo>
                  <a:cubicBezTo>
                    <a:pt x="83061" y="416062"/>
                    <a:pt x="92797" y="416045"/>
                    <a:pt x="91651" y="431549"/>
                  </a:cubicBezTo>
                  <a:cubicBezTo>
                    <a:pt x="90505" y="447054"/>
                    <a:pt x="79031" y="453951"/>
                    <a:pt x="69842" y="466582"/>
                  </a:cubicBezTo>
                  <a:cubicBezTo>
                    <a:pt x="60654" y="479214"/>
                    <a:pt x="56059" y="478051"/>
                    <a:pt x="43998" y="478627"/>
                  </a:cubicBezTo>
                  <a:cubicBezTo>
                    <a:pt x="31936" y="479202"/>
                    <a:pt x="3817" y="480320"/>
                    <a:pt x="950" y="494701"/>
                  </a:cubicBezTo>
                  <a:cubicBezTo>
                    <a:pt x="-1917" y="509082"/>
                    <a:pt x="3242" y="509630"/>
                    <a:pt x="950" y="515957"/>
                  </a:cubicBezTo>
                  <a:cubicBezTo>
                    <a:pt x="-1341" y="522284"/>
                    <a:pt x="19322" y="542930"/>
                    <a:pt x="27348" y="546390"/>
                  </a:cubicBezTo>
                  <a:cubicBezTo>
                    <a:pt x="35374" y="549850"/>
                    <a:pt x="45719" y="567053"/>
                    <a:pt x="60648" y="563610"/>
                  </a:cubicBezTo>
                  <a:cubicBezTo>
                    <a:pt x="75577" y="560167"/>
                    <a:pt x="91651" y="561302"/>
                    <a:pt x="92819" y="569920"/>
                  </a:cubicBezTo>
                  <a:cubicBezTo>
                    <a:pt x="93514" y="578133"/>
                    <a:pt x="93706" y="586379"/>
                    <a:pt x="93384" y="594613"/>
                  </a:cubicBezTo>
                  <a:cubicBezTo>
                    <a:pt x="93384" y="594613"/>
                    <a:pt x="81915" y="587716"/>
                    <a:pt x="83631" y="602645"/>
                  </a:cubicBezTo>
                  <a:cubicBezTo>
                    <a:pt x="85347" y="617574"/>
                    <a:pt x="94530" y="615852"/>
                    <a:pt x="94530" y="623308"/>
                  </a:cubicBezTo>
                  <a:cubicBezTo>
                    <a:pt x="94530" y="630764"/>
                    <a:pt x="87074" y="633073"/>
                    <a:pt x="77309" y="637091"/>
                  </a:cubicBezTo>
                  <a:cubicBezTo>
                    <a:pt x="67545" y="641110"/>
                    <a:pt x="53203" y="660051"/>
                    <a:pt x="46893" y="676126"/>
                  </a:cubicBezTo>
                  <a:cubicBezTo>
                    <a:pt x="40583" y="692200"/>
                    <a:pt x="39420" y="693363"/>
                    <a:pt x="39996" y="697382"/>
                  </a:cubicBezTo>
                  <a:cubicBezTo>
                    <a:pt x="40572" y="701400"/>
                    <a:pt x="34262" y="719766"/>
                    <a:pt x="34837" y="732375"/>
                  </a:cubicBezTo>
                  <a:cubicBezTo>
                    <a:pt x="34967" y="741180"/>
                    <a:pt x="36514" y="749906"/>
                    <a:pt x="39426" y="758220"/>
                  </a:cubicBezTo>
                  <a:cubicBezTo>
                    <a:pt x="42869" y="770840"/>
                    <a:pt x="41718" y="776016"/>
                    <a:pt x="46899" y="789782"/>
                  </a:cubicBezTo>
                  <a:cubicBezTo>
                    <a:pt x="52080" y="803548"/>
                    <a:pt x="83066" y="819639"/>
                    <a:pt x="81892" y="829979"/>
                  </a:cubicBezTo>
                  <a:cubicBezTo>
                    <a:pt x="80718" y="840319"/>
                    <a:pt x="87627" y="858691"/>
                    <a:pt x="96821" y="853509"/>
                  </a:cubicBezTo>
                  <a:cubicBezTo>
                    <a:pt x="106015" y="848328"/>
                    <a:pt x="112895" y="830549"/>
                    <a:pt x="117484" y="828828"/>
                  </a:cubicBezTo>
                  <a:cubicBezTo>
                    <a:pt x="122073" y="827106"/>
                    <a:pt x="134134" y="843181"/>
                    <a:pt x="140445" y="849491"/>
                  </a:cubicBezTo>
                  <a:cubicBezTo>
                    <a:pt x="146755" y="855801"/>
                    <a:pt x="199584" y="897720"/>
                    <a:pt x="201305" y="899436"/>
                  </a:cubicBezTo>
                  <a:cubicBezTo>
                    <a:pt x="204477" y="902562"/>
                    <a:pt x="208451" y="904747"/>
                    <a:pt x="212791" y="905746"/>
                  </a:cubicBezTo>
                  <a:cubicBezTo>
                    <a:pt x="217380" y="906310"/>
                    <a:pt x="223306" y="887504"/>
                    <a:pt x="242648" y="887374"/>
                  </a:cubicBezTo>
                  <a:cubicBezTo>
                    <a:pt x="247587" y="887453"/>
                    <a:pt x="252475" y="888407"/>
                    <a:pt x="257080" y="890196"/>
                  </a:cubicBezTo>
                  <a:lnTo>
                    <a:pt x="287604" y="871779"/>
                  </a:lnTo>
                  <a:cubicBezTo>
                    <a:pt x="287604" y="871779"/>
                    <a:pt x="306150" y="867146"/>
                    <a:pt x="306562" y="865040"/>
                  </a:cubicBezTo>
                  <a:cubicBezTo>
                    <a:pt x="306974" y="862935"/>
                    <a:pt x="290550" y="830047"/>
                    <a:pt x="290550" y="830047"/>
                  </a:cubicBezTo>
                  <a:lnTo>
                    <a:pt x="290962" y="797593"/>
                  </a:lnTo>
                  <a:lnTo>
                    <a:pt x="321311" y="788737"/>
                  </a:lnTo>
                  <a:lnTo>
                    <a:pt x="358415" y="791684"/>
                  </a:lnTo>
                  <a:lnTo>
                    <a:pt x="384130" y="817827"/>
                  </a:lnTo>
                  <a:cubicBezTo>
                    <a:pt x="390519" y="815163"/>
                    <a:pt x="396716" y="812065"/>
                    <a:pt x="402676" y="808554"/>
                  </a:cubicBezTo>
                  <a:cubicBezTo>
                    <a:pt x="404781" y="806454"/>
                    <a:pt x="427132" y="781152"/>
                    <a:pt x="427132" y="781152"/>
                  </a:cubicBezTo>
                  <a:cubicBezTo>
                    <a:pt x="427132" y="781152"/>
                    <a:pt x="433454" y="773137"/>
                    <a:pt x="438505" y="773137"/>
                  </a:cubicBezTo>
                  <a:cubicBezTo>
                    <a:pt x="443557" y="773137"/>
                    <a:pt x="425439" y="807295"/>
                    <a:pt x="446932" y="801798"/>
                  </a:cubicBezTo>
                  <a:cubicBezTo>
                    <a:pt x="468425" y="796300"/>
                    <a:pt x="492880" y="773137"/>
                    <a:pt x="492880" y="773137"/>
                  </a:cubicBezTo>
                  <a:lnTo>
                    <a:pt x="525351" y="773137"/>
                  </a:lnTo>
                  <a:cubicBezTo>
                    <a:pt x="536730" y="773137"/>
                    <a:pt x="547691" y="787891"/>
                    <a:pt x="556546" y="787061"/>
                  </a:cubicBezTo>
                  <a:cubicBezTo>
                    <a:pt x="565402" y="786231"/>
                    <a:pt x="541363" y="765551"/>
                    <a:pt x="543051" y="761758"/>
                  </a:cubicBezTo>
                  <a:cubicBezTo>
                    <a:pt x="546635" y="756035"/>
                    <a:pt x="550580" y="750544"/>
                    <a:pt x="554859" y="745317"/>
                  </a:cubicBezTo>
                  <a:lnTo>
                    <a:pt x="587312" y="729722"/>
                  </a:lnTo>
                  <a:lnTo>
                    <a:pt x="618919" y="748698"/>
                  </a:lnTo>
                  <a:lnTo>
                    <a:pt x="644634" y="772290"/>
                  </a:lnTo>
                  <a:lnTo>
                    <a:pt x="655595" y="781564"/>
                  </a:lnTo>
                  <a:lnTo>
                    <a:pt x="635778" y="805608"/>
                  </a:lnTo>
                  <a:cubicBezTo>
                    <a:pt x="635778" y="805608"/>
                    <a:pt x="630727" y="816569"/>
                    <a:pt x="639165" y="821620"/>
                  </a:cubicBezTo>
                  <a:cubicBezTo>
                    <a:pt x="645492" y="827061"/>
                    <a:pt x="650961" y="833433"/>
                    <a:pt x="655369" y="840517"/>
                  </a:cubicBezTo>
                  <a:lnTo>
                    <a:pt x="655335" y="840550"/>
                  </a:lnTo>
                  <a:cubicBezTo>
                    <a:pt x="670823" y="828043"/>
                    <a:pt x="694494" y="810123"/>
                    <a:pt x="698688" y="803158"/>
                  </a:cubicBezTo>
                  <a:cubicBezTo>
                    <a:pt x="704377" y="793682"/>
                    <a:pt x="725853" y="747569"/>
                    <a:pt x="736588" y="741265"/>
                  </a:cubicBezTo>
                  <a:cubicBezTo>
                    <a:pt x="744033" y="735959"/>
                    <a:pt x="749920" y="728757"/>
                    <a:pt x="753633" y="720410"/>
                  </a:cubicBezTo>
                  <a:cubicBezTo>
                    <a:pt x="757906" y="717435"/>
                    <a:pt x="762438" y="714856"/>
                    <a:pt x="767179" y="712700"/>
                  </a:cubicBezTo>
                  <a:cubicBezTo>
                    <a:pt x="768206" y="701299"/>
                    <a:pt x="770097" y="689994"/>
                    <a:pt x="772823" y="678875"/>
                  </a:cubicBezTo>
                  <a:cubicBezTo>
                    <a:pt x="775995" y="670606"/>
                    <a:pt x="796991" y="650880"/>
                    <a:pt x="796991" y="650880"/>
                  </a:cubicBezTo>
                  <a:lnTo>
                    <a:pt x="812891" y="612071"/>
                  </a:lnTo>
                  <a:cubicBezTo>
                    <a:pt x="812891" y="612071"/>
                    <a:pt x="809081" y="586627"/>
                    <a:pt x="812891" y="579634"/>
                  </a:cubicBezTo>
                  <a:cubicBezTo>
                    <a:pt x="816701" y="572641"/>
                    <a:pt x="828790" y="570090"/>
                    <a:pt x="828790" y="570090"/>
                  </a:cubicBezTo>
                  <a:cubicBezTo>
                    <a:pt x="828790" y="570090"/>
                    <a:pt x="812219" y="517966"/>
                    <a:pt x="805887" y="510336"/>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98" name="Google Shape;363;p55">
              <a:extLst>
                <a:ext uri="{FF2B5EF4-FFF2-40B4-BE49-F238E27FC236}">
                  <a16:creationId xmlns:a16="http://schemas.microsoft.com/office/drawing/2014/main" id="{154F2BB3-A6C9-CCBA-8898-FAC4A0483764}"/>
                </a:ext>
              </a:extLst>
            </p:cNvPr>
            <p:cNvSpPr/>
            <p:nvPr/>
          </p:nvSpPr>
          <p:spPr>
            <a:xfrm>
              <a:off x="6092143" y="1678359"/>
              <a:ext cx="455863" cy="1107067"/>
            </a:xfrm>
            <a:custGeom>
              <a:avLst/>
              <a:gdLst/>
              <a:ahLst/>
              <a:cxnLst/>
              <a:rect l="l" t="t" r="r" b="b"/>
              <a:pathLst>
                <a:path w="704036" h="1433097" extrusionOk="0">
                  <a:moveTo>
                    <a:pt x="646336" y="1003278"/>
                  </a:moveTo>
                  <a:lnTo>
                    <a:pt x="640235" y="976067"/>
                  </a:lnTo>
                  <a:lnTo>
                    <a:pt x="618166" y="977930"/>
                  </a:lnTo>
                  <a:lnTo>
                    <a:pt x="605501" y="969966"/>
                  </a:lnTo>
                  <a:lnTo>
                    <a:pt x="588134" y="950720"/>
                  </a:lnTo>
                  <a:lnTo>
                    <a:pt x="601115" y="923030"/>
                  </a:lnTo>
                  <a:lnTo>
                    <a:pt x="613939" y="885942"/>
                  </a:lnTo>
                  <a:lnTo>
                    <a:pt x="640229" y="867638"/>
                  </a:lnTo>
                  <a:lnTo>
                    <a:pt x="636007" y="853567"/>
                  </a:lnTo>
                  <a:lnTo>
                    <a:pt x="616281" y="836200"/>
                  </a:lnTo>
                  <a:lnTo>
                    <a:pt x="584369" y="781746"/>
                  </a:lnTo>
                  <a:cubicBezTo>
                    <a:pt x="584369" y="781746"/>
                    <a:pt x="553857" y="782226"/>
                    <a:pt x="549172" y="781746"/>
                  </a:cubicBezTo>
                  <a:cubicBezTo>
                    <a:pt x="544149" y="780318"/>
                    <a:pt x="539391" y="778100"/>
                    <a:pt x="535062" y="775182"/>
                  </a:cubicBezTo>
                  <a:lnTo>
                    <a:pt x="520037" y="741390"/>
                  </a:lnTo>
                  <a:lnTo>
                    <a:pt x="483774" y="739048"/>
                  </a:lnTo>
                  <a:cubicBezTo>
                    <a:pt x="483774" y="739048"/>
                    <a:pt x="488588" y="732004"/>
                    <a:pt x="487161" y="729651"/>
                  </a:cubicBezTo>
                  <a:cubicBezTo>
                    <a:pt x="485732" y="727297"/>
                    <a:pt x="457128" y="713226"/>
                    <a:pt x="438824" y="683194"/>
                  </a:cubicBezTo>
                  <a:cubicBezTo>
                    <a:pt x="420520" y="653162"/>
                    <a:pt x="462755" y="650802"/>
                    <a:pt x="462755" y="650802"/>
                  </a:cubicBezTo>
                  <a:cubicBezTo>
                    <a:pt x="462755" y="650802"/>
                    <a:pt x="477300" y="622170"/>
                    <a:pt x="487640" y="615131"/>
                  </a:cubicBezTo>
                  <a:cubicBezTo>
                    <a:pt x="497980" y="608093"/>
                    <a:pt x="538319" y="605282"/>
                    <a:pt x="538319" y="605282"/>
                  </a:cubicBezTo>
                  <a:lnTo>
                    <a:pt x="543963" y="581814"/>
                  </a:lnTo>
                  <a:cubicBezTo>
                    <a:pt x="541564" y="572558"/>
                    <a:pt x="538584" y="563465"/>
                    <a:pt x="535040" y="554587"/>
                  </a:cubicBezTo>
                  <a:cubicBezTo>
                    <a:pt x="533160" y="552707"/>
                    <a:pt x="523751" y="542384"/>
                    <a:pt x="523751" y="542384"/>
                  </a:cubicBezTo>
                  <a:lnTo>
                    <a:pt x="538776" y="525017"/>
                  </a:lnTo>
                  <a:cubicBezTo>
                    <a:pt x="538776" y="525017"/>
                    <a:pt x="535480" y="526897"/>
                    <a:pt x="532675" y="510472"/>
                  </a:cubicBezTo>
                  <a:cubicBezTo>
                    <a:pt x="529870" y="494048"/>
                    <a:pt x="558485" y="474350"/>
                    <a:pt x="558485" y="474350"/>
                  </a:cubicBezTo>
                  <a:lnTo>
                    <a:pt x="591340" y="467323"/>
                  </a:lnTo>
                  <a:lnTo>
                    <a:pt x="608995" y="437866"/>
                  </a:lnTo>
                  <a:lnTo>
                    <a:pt x="588044" y="412711"/>
                  </a:lnTo>
                  <a:lnTo>
                    <a:pt x="558237" y="396410"/>
                  </a:lnTo>
                  <a:lnTo>
                    <a:pt x="537749" y="368483"/>
                  </a:lnTo>
                  <a:lnTo>
                    <a:pt x="541017" y="350800"/>
                  </a:lnTo>
                  <a:lnTo>
                    <a:pt x="526585" y="335426"/>
                  </a:lnTo>
                  <a:lnTo>
                    <a:pt x="527510" y="314475"/>
                  </a:lnTo>
                  <a:lnTo>
                    <a:pt x="536829" y="297712"/>
                  </a:lnTo>
                  <a:lnTo>
                    <a:pt x="527984" y="247428"/>
                  </a:lnTo>
                  <a:cubicBezTo>
                    <a:pt x="527984" y="247428"/>
                    <a:pt x="500977" y="223672"/>
                    <a:pt x="496310" y="223672"/>
                  </a:cubicBezTo>
                  <a:cubicBezTo>
                    <a:pt x="491642" y="223672"/>
                    <a:pt x="465594" y="245120"/>
                    <a:pt x="465594" y="245120"/>
                  </a:cubicBezTo>
                  <a:cubicBezTo>
                    <a:pt x="465594" y="245120"/>
                    <a:pt x="440918" y="237664"/>
                    <a:pt x="434399" y="234396"/>
                  </a:cubicBezTo>
                  <a:cubicBezTo>
                    <a:pt x="427880" y="231128"/>
                    <a:pt x="429269" y="143136"/>
                    <a:pt x="431577" y="116609"/>
                  </a:cubicBezTo>
                  <a:cubicBezTo>
                    <a:pt x="433886" y="90081"/>
                    <a:pt x="455333" y="87259"/>
                    <a:pt x="455333" y="87259"/>
                  </a:cubicBezTo>
                  <a:cubicBezTo>
                    <a:pt x="455333" y="87259"/>
                    <a:pt x="457196" y="73284"/>
                    <a:pt x="452065" y="72827"/>
                  </a:cubicBezTo>
                  <a:cubicBezTo>
                    <a:pt x="446935" y="72370"/>
                    <a:pt x="427846" y="47209"/>
                    <a:pt x="427846" y="47209"/>
                  </a:cubicBezTo>
                  <a:lnTo>
                    <a:pt x="409221" y="34588"/>
                  </a:lnTo>
                  <a:lnTo>
                    <a:pt x="370954" y="204"/>
                  </a:lnTo>
                  <a:lnTo>
                    <a:pt x="370858" y="255"/>
                  </a:lnTo>
                  <a:cubicBezTo>
                    <a:pt x="347965" y="9816"/>
                    <a:pt x="344268" y="33555"/>
                    <a:pt x="325050" y="47587"/>
                  </a:cubicBezTo>
                  <a:cubicBezTo>
                    <a:pt x="312509" y="57735"/>
                    <a:pt x="302835" y="70976"/>
                    <a:pt x="296976" y="86001"/>
                  </a:cubicBezTo>
                  <a:lnTo>
                    <a:pt x="251902" y="80091"/>
                  </a:lnTo>
                  <a:lnTo>
                    <a:pt x="248956" y="110378"/>
                  </a:lnTo>
                  <a:lnTo>
                    <a:pt x="191075" y="130916"/>
                  </a:lnTo>
                  <a:lnTo>
                    <a:pt x="187689" y="130996"/>
                  </a:lnTo>
                  <a:lnTo>
                    <a:pt x="193519" y="130854"/>
                  </a:lnTo>
                  <a:lnTo>
                    <a:pt x="236279" y="130854"/>
                  </a:lnTo>
                  <a:cubicBezTo>
                    <a:pt x="236279" y="130854"/>
                    <a:pt x="252021" y="130854"/>
                    <a:pt x="239666" y="150338"/>
                  </a:cubicBezTo>
                  <a:cubicBezTo>
                    <a:pt x="227311" y="169821"/>
                    <a:pt x="211530" y="162349"/>
                    <a:pt x="211530" y="162349"/>
                  </a:cubicBezTo>
                  <a:cubicBezTo>
                    <a:pt x="198571" y="159340"/>
                    <a:pt x="185792" y="155581"/>
                    <a:pt x="173263" y="151100"/>
                  </a:cubicBezTo>
                  <a:cubicBezTo>
                    <a:pt x="163148" y="146585"/>
                    <a:pt x="145127" y="163477"/>
                    <a:pt x="145127" y="163477"/>
                  </a:cubicBezTo>
                  <a:cubicBezTo>
                    <a:pt x="145127" y="163477"/>
                    <a:pt x="154157" y="179236"/>
                    <a:pt x="153028" y="181578"/>
                  </a:cubicBezTo>
                  <a:cubicBezTo>
                    <a:pt x="151899" y="183921"/>
                    <a:pt x="142869" y="191613"/>
                    <a:pt x="128268" y="182611"/>
                  </a:cubicBezTo>
                  <a:cubicBezTo>
                    <a:pt x="113666" y="173609"/>
                    <a:pt x="99014" y="226488"/>
                    <a:pt x="99014" y="226488"/>
                  </a:cubicBezTo>
                  <a:cubicBezTo>
                    <a:pt x="99014" y="226488"/>
                    <a:pt x="92241" y="258000"/>
                    <a:pt x="87726" y="272629"/>
                  </a:cubicBezTo>
                  <a:cubicBezTo>
                    <a:pt x="83211" y="287259"/>
                    <a:pt x="46095" y="315389"/>
                    <a:pt x="44966" y="336769"/>
                  </a:cubicBezTo>
                  <a:cubicBezTo>
                    <a:pt x="43837" y="358149"/>
                    <a:pt x="39" y="428994"/>
                    <a:pt x="39" y="428994"/>
                  </a:cubicBezTo>
                  <a:cubicBezTo>
                    <a:pt x="39" y="428994"/>
                    <a:pt x="55182" y="506646"/>
                    <a:pt x="63050" y="515648"/>
                  </a:cubicBezTo>
                  <a:cubicBezTo>
                    <a:pt x="70918" y="524650"/>
                    <a:pt x="95695" y="552769"/>
                    <a:pt x="93432" y="585415"/>
                  </a:cubicBezTo>
                  <a:cubicBezTo>
                    <a:pt x="91169" y="618061"/>
                    <a:pt x="112566" y="627046"/>
                    <a:pt x="127190" y="632668"/>
                  </a:cubicBezTo>
                  <a:cubicBezTo>
                    <a:pt x="141814" y="638289"/>
                    <a:pt x="145194" y="636054"/>
                    <a:pt x="145194" y="636054"/>
                  </a:cubicBezTo>
                  <a:cubicBezTo>
                    <a:pt x="145194" y="636054"/>
                    <a:pt x="166574" y="583174"/>
                    <a:pt x="169955" y="603318"/>
                  </a:cubicBezTo>
                  <a:cubicBezTo>
                    <a:pt x="173088" y="620640"/>
                    <a:pt x="170316" y="638515"/>
                    <a:pt x="162087" y="654076"/>
                  </a:cubicBezTo>
                  <a:cubicBezTo>
                    <a:pt x="155314" y="665364"/>
                    <a:pt x="164345" y="679965"/>
                    <a:pt x="164345" y="692343"/>
                  </a:cubicBezTo>
                  <a:cubicBezTo>
                    <a:pt x="164345" y="704720"/>
                    <a:pt x="190235" y="710348"/>
                    <a:pt x="198108" y="701345"/>
                  </a:cubicBezTo>
                  <a:cubicBezTo>
                    <a:pt x="211524" y="685604"/>
                    <a:pt x="222869" y="668209"/>
                    <a:pt x="231865" y="649583"/>
                  </a:cubicBezTo>
                  <a:cubicBezTo>
                    <a:pt x="238638" y="632696"/>
                    <a:pt x="237510" y="606823"/>
                    <a:pt x="246489" y="603442"/>
                  </a:cubicBezTo>
                  <a:cubicBezTo>
                    <a:pt x="255469" y="600062"/>
                    <a:pt x="269004" y="665336"/>
                    <a:pt x="269004" y="665336"/>
                  </a:cubicBezTo>
                  <a:cubicBezTo>
                    <a:pt x="275602" y="656994"/>
                    <a:pt x="282747" y="649098"/>
                    <a:pt x="290384" y="641693"/>
                  </a:cubicBezTo>
                  <a:cubicBezTo>
                    <a:pt x="298252" y="634954"/>
                    <a:pt x="341017" y="603437"/>
                    <a:pt x="341017" y="603437"/>
                  </a:cubicBezTo>
                  <a:cubicBezTo>
                    <a:pt x="341017" y="603437"/>
                    <a:pt x="332015" y="629309"/>
                    <a:pt x="323012" y="638312"/>
                  </a:cubicBezTo>
                  <a:cubicBezTo>
                    <a:pt x="314010" y="647314"/>
                    <a:pt x="333172" y="670957"/>
                    <a:pt x="335390" y="679960"/>
                  </a:cubicBezTo>
                  <a:cubicBezTo>
                    <a:pt x="337608" y="688962"/>
                    <a:pt x="324141" y="701340"/>
                    <a:pt x="308383" y="722720"/>
                  </a:cubicBezTo>
                  <a:cubicBezTo>
                    <a:pt x="301378" y="731660"/>
                    <a:pt x="294989" y="741057"/>
                    <a:pt x="289249" y="750856"/>
                  </a:cubicBezTo>
                  <a:cubicBezTo>
                    <a:pt x="289249" y="750856"/>
                    <a:pt x="318514" y="755371"/>
                    <a:pt x="319632" y="758724"/>
                  </a:cubicBezTo>
                  <a:cubicBezTo>
                    <a:pt x="320749" y="762076"/>
                    <a:pt x="311764" y="786859"/>
                    <a:pt x="296005" y="799237"/>
                  </a:cubicBezTo>
                  <a:cubicBezTo>
                    <a:pt x="280247" y="811614"/>
                    <a:pt x="253245" y="808239"/>
                    <a:pt x="239750" y="825110"/>
                  </a:cubicBezTo>
                  <a:cubicBezTo>
                    <a:pt x="226255" y="841980"/>
                    <a:pt x="236364" y="884757"/>
                    <a:pt x="232977" y="917391"/>
                  </a:cubicBezTo>
                  <a:cubicBezTo>
                    <a:pt x="229591" y="950025"/>
                    <a:pt x="289232" y="928640"/>
                    <a:pt x="288120" y="942146"/>
                  </a:cubicBezTo>
                  <a:cubicBezTo>
                    <a:pt x="287009" y="955653"/>
                    <a:pt x="205976" y="1035539"/>
                    <a:pt x="204841" y="1049051"/>
                  </a:cubicBezTo>
                  <a:cubicBezTo>
                    <a:pt x="203707" y="1062563"/>
                    <a:pt x="266741" y="1151441"/>
                    <a:pt x="272368" y="1169463"/>
                  </a:cubicBezTo>
                  <a:cubicBezTo>
                    <a:pt x="277995" y="1187485"/>
                    <a:pt x="299375" y="1191978"/>
                    <a:pt x="321884" y="1195353"/>
                  </a:cubicBezTo>
                  <a:cubicBezTo>
                    <a:pt x="344392" y="1198728"/>
                    <a:pt x="346627" y="1179594"/>
                    <a:pt x="350003" y="1193095"/>
                  </a:cubicBezTo>
                  <a:cubicBezTo>
                    <a:pt x="353378" y="1206596"/>
                    <a:pt x="324130" y="1217856"/>
                    <a:pt x="324130" y="1217856"/>
                  </a:cubicBezTo>
                  <a:cubicBezTo>
                    <a:pt x="312159" y="1218917"/>
                    <a:pt x="300137" y="1219289"/>
                    <a:pt x="288126" y="1218985"/>
                  </a:cubicBezTo>
                  <a:cubicBezTo>
                    <a:pt x="281353" y="1217856"/>
                    <a:pt x="272368" y="1212212"/>
                    <a:pt x="266746" y="1197605"/>
                  </a:cubicBezTo>
                  <a:cubicBezTo>
                    <a:pt x="261125" y="1182998"/>
                    <a:pt x="232989" y="1132347"/>
                    <a:pt x="232989" y="1132347"/>
                  </a:cubicBezTo>
                  <a:cubicBezTo>
                    <a:pt x="232989" y="1132347"/>
                    <a:pt x="186848" y="1148106"/>
                    <a:pt x="174470" y="1160466"/>
                  </a:cubicBezTo>
                  <a:cubicBezTo>
                    <a:pt x="162093" y="1172827"/>
                    <a:pt x="204853" y="1204361"/>
                    <a:pt x="213855" y="1224612"/>
                  </a:cubicBezTo>
                  <a:cubicBezTo>
                    <a:pt x="216395" y="1229302"/>
                    <a:pt x="217225" y="1234732"/>
                    <a:pt x="216214" y="1239969"/>
                  </a:cubicBezTo>
                  <a:lnTo>
                    <a:pt x="220995" y="1244558"/>
                  </a:lnTo>
                  <a:lnTo>
                    <a:pt x="247076" y="1252189"/>
                  </a:lnTo>
                  <a:lnTo>
                    <a:pt x="257236" y="1262348"/>
                  </a:lnTo>
                  <a:lnTo>
                    <a:pt x="264201" y="1275065"/>
                  </a:lnTo>
                  <a:cubicBezTo>
                    <a:pt x="264201" y="1275065"/>
                    <a:pt x="276962" y="1296698"/>
                    <a:pt x="273796" y="1308794"/>
                  </a:cubicBezTo>
                  <a:cubicBezTo>
                    <a:pt x="270629" y="1320889"/>
                    <a:pt x="263636" y="1316425"/>
                    <a:pt x="264251" y="1321510"/>
                  </a:cubicBezTo>
                  <a:cubicBezTo>
                    <a:pt x="264867" y="1326595"/>
                    <a:pt x="280151" y="1332330"/>
                    <a:pt x="280151" y="1332330"/>
                  </a:cubicBezTo>
                  <a:lnTo>
                    <a:pt x="298602" y="1359049"/>
                  </a:lnTo>
                  <a:cubicBezTo>
                    <a:pt x="298602" y="1359049"/>
                    <a:pt x="316414" y="1391486"/>
                    <a:pt x="318966" y="1404202"/>
                  </a:cubicBezTo>
                  <a:cubicBezTo>
                    <a:pt x="321517" y="1416918"/>
                    <a:pt x="356499" y="1423928"/>
                    <a:pt x="364768" y="1423290"/>
                  </a:cubicBezTo>
                  <a:cubicBezTo>
                    <a:pt x="373036" y="1422653"/>
                    <a:pt x="401031" y="1430284"/>
                    <a:pt x="409921" y="1431559"/>
                  </a:cubicBezTo>
                  <a:cubicBezTo>
                    <a:pt x="418810" y="1432835"/>
                    <a:pt x="450643" y="1434742"/>
                    <a:pt x="458912" y="1431559"/>
                  </a:cubicBezTo>
                  <a:cubicBezTo>
                    <a:pt x="467180" y="1428376"/>
                    <a:pt x="500255" y="1419469"/>
                    <a:pt x="501530" y="1416320"/>
                  </a:cubicBezTo>
                  <a:cubicBezTo>
                    <a:pt x="502806" y="1413171"/>
                    <a:pt x="500255" y="1383229"/>
                    <a:pt x="506610" y="1372426"/>
                  </a:cubicBezTo>
                  <a:cubicBezTo>
                    <a:pt x="512965" y="1361623"/>
                    <a:pt x="534605" y="1369237"/>
                    <a:pt x="543511" y="1365416"/>
                  </a:cubicBezTo>
                  <a:cubicBezTo>
                    <a:pt x="552418" y="1361595"/>
                    <a:pt x="558790" y="1346327"/>
                    <a:pt x="561962" y="1341885"/>
                  </a:cubicBezTo>
                  <a:cubicBezTo>
                    <a:pt x="565134" y="1337443"/>
                    <a:pt x="599495" y="1315804"/>
                    <a:pt x="609040" y="1311345"/>
                  </a:cubicBezTo>
                  <a:cubicBezTo>
                    <a:pt x="618584" y="1306886"/>
                    <a:pt x="656117" y="1272547"/>
                    <a:pt x="656117" y="1272547"/>
                  </a:cubicBezTo>
                  <a:lnTo>
                    <a:pt x="652928" y="1185385"/>
                  </a:lnTo>
                  <a:lnTo>
                    <a:pt x="667445" y="1093871"/>
                  </a:lnTo>
                  <a:lnTo>
                    <a:pt x="698431" y="1084485"/>
                  </a:lnTo>
                  <a:lnTo>
                    <a:pt x="704075" y="1068524"/>
                  </a:lnTo>
                  <a:lnTo>
                    <a:pt x="682487" y="1045992"/>
                  </a:ln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99" name="Google Shape;364;p55">
              <a:extLst>
                <a:ext uri="{FF2B5EF4-FFF2-40B4-BE49-F238E27FC236}">
                  <a16:creationId xmlns:a16="http://schemas.microsoft.com/office/drawing/2014/main" id="{303C54DF-7154-5640-3E57-983D06876E0E}"/>
                </a:ext>
              </a:extLst>
            </p:cNvPr>
            <p:cNvSpPr/>
            <p:nvPr/>
          </p:nvSpPr>
          <p:spPr>
            <a:xfrm>
              <a:off x="6332048" y="1365768"/>
              <a:ext cx="508346" cy="674012"/>
            </a:xfrm>
            <a:custGeom>
              <a:avLst/>
              <a:gdLst/>
              <a:ahLst/>
              <a:cxnLst/>
              <a:rect l="l" t="t" r="r" b="b"/>
              <a:pathLst>
                <a:path w="785091" h="872507" extrusionOk="0">
                  <a:moveTo>
                    <a:pt x="674475" y="774989"/>
                  </a:moveTo>
                  <a:cubicBezTo>
                    <a:pt x="674475" y="774989"/>
                    <a:pt x="626601" y="775705"/>
                    <a:pt x="622374" y="764440"/>
                  </a:cubicBezTo>
                  <a:cubicBezTo>
                    <a:pt x="618147" y="753174"/>
                    <a:pt x="630118" y="745430"/>
                    <a:pt x="630840" y="736270"/>
                  </a:cubicBezTo>
                  <a:cubicBezTo>
                    <a:pt x="631563" y="727110"/>
                    <a:pt x="610431" y="715861"/>
                    <a:pt x="585783" y="682086"/>
                  </a:cubicBezTo>
                  <a:cubicBezTo>
                    <a:pt x="561135" y="648312"/>
                    <a:pt x="547070" y="565908"/>
                    <a:pt x="547070" y="565908"/>
                  </a:cubicBezTo>
                  <a:cubicBezTo>
                    <a:pt x="547070" y="565908"/>
                    <a:pt x="542132" y="534938"/>
                    <a:pt x="535105" y="520851"/>
                  </a:cubicBezTo>
                  <a:cubicBezTo>
                    <a:pt x="528078" y="506763"/>
                    <a:pt x="504118" y="458906"/>
                    <a:pt x="495675" y="444824"/>
                  </a:cubicBezTo>
                  <a:cubicBezTo>
                    <a:pt x="487231" y="430742"/>
                    <a:pt x="497074" y="394129"/>
                    <a:pt x="491453" y="372303"/>
                  </a:cubicBezTo>
                  <a:cubicBezTo>
                    <a:pt x="485831" y="350477"/>
                    <a:pt x="471744" y="347672"/>
                    <a:pt x="469627" y="340628"/>
                  </a:cubicBezTo>
                  <a:cubicBezTo>
                    <a:pt x="467511" y="333585"/>
                    <a:pt x="461883" y="191375"/>
                    <a:pt x="461883" y="178693"/>
                  </a:cubicBezTo>
                  <a:cubicBezTo>
                    <a:pt x="461883" y="166011"/>
                    <a:pt x="430914" y="135758"/>
                    <a:pt x="430914" y="135758"/>
                  </a:cubicBezTo>
                  <a:lnTo>
                    <a:pt x="391484" y="116032"/>
                  </a:lnTo>
                  <a:cubicBezTo>
                    <a:pt x="391484" y="116032"/>
                    <a:pt x="354871" y="80841"/>
                    <a:pt x="334479" y="55487"/>
                  </a:cubicBezTo>
                  <a:cubicBezTo>
                    <a:pt x="314086" y="30134"/>
                    <a:pt x="295049" y="4809"/>
                    <a:pt x="295049" y="4809"/>
                  </a:cubicBezTo>
                  <a:lnTo>
                    <a:pt x="291702" y="158"/>
                  </a:lnTo>
                  <a:cubicBezTo>
                    <a:pt x="277140" y="14878"/>
                    <a:pt x="258661" y="34062"/>
                    <a:pt x="244494" y="50520"/>
                  </a:cubicBezTo>
                  <a:cubicBezTo>
                    <a:pt x="217171" y="82291"/>
                    <a:pt x="203857" y="92631"/>
                    <a:pt x="194262" y="104450"/>
                  </a:cubicBezTo>
                  <a:cubicBezTo>
                    <a:pt x="184667" y="116269"/>
                    <a:pt x="163975" y="105201"/>
                    <a:pt x="160278" y="117753"/>
                  </a:cubicBezTo>
                  <a:cubicBezTo>
                    <a:pt x="156582" y="130306"/>
                    <a:pt x="211262" y="193847"/>
                    <a:pt x="217171" y="216006"/>
                  </a:cubicBezTo>
                  <a:cubicBezTo>
                    <a:pt x="223081" y="238165"/>
                    <a:pt x="225299" y="238916"/>
                    <a:pt x="192049" y="249256"/>
                  </a:cubicBezTo>
                  <a:cubicBezTo>
                    <a:pt x="158800" y="259596"/>
                    <a:pt x="172859" y="268446"/>
                    <a:pt x="155103" y="286936"/>
                  </a:cubicBezTo>
                  <a:cubicBezTo>
                    <a:pt x="137346" y="305426"/>
                    <a:pt x="143278" y="286936"/>
                    <a:pt x="121870" y="286936"/>
                  </a:cubicBezTo>
                  <a:cubicBezTo>
                    <a:pt x="100462" y="286936"/>
                    <a:pt x="88621" y="309845"/>
                    <a:pt x="59068" y="332743"/>
                  </a:cubicBezTo>
                  <a:cubicBezTo>
                    <a:pt x="29515" y="355642"/>
                    <a:pt x="41334" y="368211"/>
                    <a:pt x="39878" y="376333"/>
                  </a:cubicBezTo>
                  <a:cubicBezTo>
                    <a:pt x="38422" y="384455"/>
                    <a:pt x="22946" y="395523"/>
                    <a:pt x="81" y="405056"/>
                  </a:cubicBezTo>
                  <a:lnTo>
                    <a:pt x="38348" y="439440"/>
                  </a:lnTo>
                  <a:lnTo>
                    <a:pt x="56974" y="452060"/>
                  </a:lnTo>
                  <a:cubicBezTo>
                    <a:pt x="56974" y="452060"/>
                    <a:pt x="76074" y="477199"/>
                    <a:pt x="81193" y="477679"/>
                  </a:cubicBezTo>
                  <a:cubicBezTo>
                    <a:pt x="86312" y="478159"/>
                    <a:pt x="84461" y="492111"/>
                    <a:pt x="84461" y="492111"/>
                  </a:cubicBezTo>
                  <a:cubicBezTo>
                    <a:pt x="84461" y="492111"/>
                    <a:pt x="63013" y="494899"/>
                    <a:pt x="60705" y="521460"/>
                  </a:cubicBezTo>
                  <a:cubicBezTo>
                    <a:pt x="58396" y="548022"/>
                    <a:pt x="56980" y="635996"/>
                    <a:pt x="63527" y="639247"/>
                  </a:cubicBezTo>
                  <a:cubicBezTo>
                    <a:pt x="70074" y="642499"/>
                    <a:pt x="94722" y="649971"/>
                    <a:pt x="94722" y="649971"/>
                  </a:cubicBezTo>
                  <a:cubicBezTo>
                    <a:pt x="94722" y="649971"/>
                    <a:pt x="120787" y="628524"/>
                    <a:pt x="125437" y="628524"/>
                  </a:cubicBezTo>
                  <a:cubicBezTo>
                    <a:pt x="130088" y="628524"/>
                    <a:pt x="157112" y="652280"/>
                    <a:pt x="157112" y="652280"/>
                  </a:cubicBezTo>
                  <a:lnTo>
                    <a:pt x="165956" y="702563"/>
                  </a:lnTo>
                  <a:lnTo>
                    <a:pt x="156638" y="719326"/>
                  </a:lnTo>
                  <a:lnTo>
                    <a:pt x="155712" y="740277"/>
                  </a:lnTo>
                  <a:lnTo>
                    <a:pt x="170144" y="755652"/>
                  </a:lnTo>
                  <a:lnTo>
                    <a:pt x="166876" y="773335"/>
                  </a:lnTo>
                  <a:lnTo>
                    <a:pt x="187365" y="801262"/>
                  </a:lnTo>
                  <a:lnTo>
                    <a:pt x="217171" y="817562"/>
                  </a:lnTo>
                  <a:lnTo>
                    <a:pt x="238122" y="842718"/>
                  </a:lnTo>
                  <a:lnTo>
                    <a:pt x="221969" y="869657"/>
                  </a:lnTo>
                  <a:lnTo>
                    <a:pt x="230175" y="872666"/>
                  </a:lnTo>
                  <a:lnTo>
                    <a:pt x="242316" y="866677"/>
                  </a:lnTo>
                  <a:lnTo>
                    <a:pt x="279900" y="857647"/>
                  </a:lnTo>
                  <a:cubicBezTo>
                    <a:pt x="279900" y="857647"/>
                    <a:pt x="303509" y="870521"/>
                    <a:pt x="318551" y="865548"/>
                  </a:cubicBezTo>
                  <a:cubicBezTo>
                    <a:pt x="329675" y="861242"/>
                    <a:pt x="340151" y="855417"/>
                    <a:pt x="349684" y="848244"/>
                  </a:cubicBezTo>
                  <a:lnTo>
                    <a:pt x="406594" y="825103"/>
                  </a:lnTo>
                  <a:lnTo>
                    <a:pt x="435576" y="830820"/>
                  </a:lnTo>
                  <a:cubicBezTo>
                    <a:pt x="435576" y="830820"/>
                    <a:pt x="457052" y="838338"/>
                    <a:pt x="458153" y="848249"/>
                  </a:cubicBezTo>
                  <a:cubicBezTo>
                    <a:pt x="459253" y="858160"/>
                    <a:pt x="507544" y="865554"/>
                    <a:pt x="507544" y="865554"/>
                  </a:cubicBezTo>
                  <a:lnTo>
                    <a:pt x="503244" y="848249"/>
                  </a:lnTo>
                  <a:lnTo>
                    <a:pt x="554786" y="848249"/>
                  </a:lnTo>
                  <a:lnTo>
                    <a:pt x="554786" y="859803"/>
                  </a:lnTo>
                  <a:cubicBezTo>
                    <a:pt x="554786" y="865170"/>
                    <a:pt x="578412" y="866254"/>
                    <a:pt x="582696" y="865170"/>
                  </a:cubicBezTo>
                  <a:cubicBezTo>
                    <a:pt x="586980" y="864087"/>
                    <a:pt x="608473" y="841561"/>
                    <a:pt x="608473" y="841561"/>
                  </a:cubicBezTo>
                  <a:lnTo>
                    <a:pt x="761993" y="841561"/>
                  </a:lnTo>
                  <a:lnTo>
                    <a:pt x="785173" y="806460"/>
                  </a:lnTo>
                  <a:cubicBezTo>
                    <a:pt x="755541" y="792638"/>
                    <a:pt x="674475" y="774989"/>
                    <a:pt x="674475" y="77498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00" name="Google Shape;365;p55">
              <a:extLst>
                <a:ext uri="{FF2B5EF4-FFF2-40B4-BE49-F238E27FC236}">
                  <a16:creationId xmlns:a16="http://schemas.microsoft.com/office/drawing/2014/main" id="{10A93A66-6A4A-E0CC-A58D-2DB48D6EBC2B}"/>
                </a:ext>
              </a:extLst>
            </p:cNvPr>
            <p:cNvSpPr/>
            <p:nvPr/>
          </p:nvSpPr>
          <p:spPr>
            <a:xfrm>
              <a:off x="6372872" y="1988197"/>
              <a:ext cx="716342" cy="633155"/>
            </a:xfrm>
            <a:custGeom>
              <a:avLst/>
              <a:gdLst/>
              <a:ahLst/>
              <a:cxnLst/>
              <a:rect l="l" t="t" r="r" b="b"/>
              <a:pathLst>
                <a:path w="1106319" h="819618" extrusionOk="0">
                  <a:moveTo>
                    <a:pt x="1106269" y="591889"/>
                  </a:moveTo>
                  <a:cubicBezTo>
                    <a:pt x="1105569" y="582029"/>
                    <a:pt x="1049946" y="509519"/>
                    <a:pt x="1028120" y="483472"/>
                  </a:cubicBezTo>
                  <a:cubicBezTo>
                    <a:pt x="1006294" y="457424"/>
                    <a:pt x="967575" y="394063"/>
                    <a:pt x="957715" y="344784"/>
                  </a:cubicBezTo>
                  <a:cubicBezTo>
                    <a:pt x="947855" y="295505"/>
                    <a:pt x="985168" y="303949"/>
                    <a:pt x="985168" y="303949"/>
                  </a:cubicBezTo>
                  <a:cubicBezTo>
                    <a:pt x="993245" y="299293"/>
                    <a:pt x="1001006" y="294111"/>
                    <a:pt x="1008411" y="288445"/>
                  </a:cubicBezTo>
                  <a:cubicBezTo>
                    <a:pt x="1012633" y="284223"/>
                    <a:pt x="976725" y="276479"/>
                    <a:pt x="976725" y="276479"/>
                  </a:cubicBezTo>
                  <a:lnTo>
                    <a:pt x="940111" y="249732"/>
                  </a:lnTo>
                  <a:lnTo>
                    <a:pt x="934467" y="221562"/>
                  </a:lnTo>
                  <a:cubicBezTo>
                    <a:pt x="934467" y="221562"/>
                    <a:pt x="919679" y="218740"/>
                    <a:pt x="913341" y="209596"/>
                  </a:cubicBezTo>
                  <a:cubicBezTo>
                    <a:pt x="887209" y="178170"/>
                    <a:pt x="865857" y="143058"/>
                    <a:pt x="849980" y="105400"/>
                  </a:cubicBezTo>
                  <a:cubicBezTo>
                    <a:pt x="822527" y="41339"/>
                    <a:pt x="749340" y="18063"/>
                    <a:pt x="728897" y="4026"/>
                  </a:cubicBezTo>
                  <a:cubicBezTo>
                    <a:pt x="726667" y="2587"/>
                    <a:pt x="724331" y="1323"/>
                    <a:pt x="721904" y="250"/>
                  </a:cubicBezTo>
                  <a:lnTo>
                    <a:pt x="698723" y="35351"/>
                  </a:lnTo>
                  <a:lnTo>
                    <a:pt x="545203" y="35351"/>
                  </a:lnTo>
                  <a:cubicBezTo>
                    <a:pt x="545203" y="35351"/>
                    <a:pt x="523727" y="57894"/>
                    <a:pt x="519427" y="58960"/>
                  </a:cubicBezTo>
                  <a:cubicBezTo>
                    <a:pt x="515126" y="60027"/>
                    <a:pt x="491516" y="58960"/>
                    <a:pt x="491516" y="53593"/>
                  </a:cubicBezTo>
                  <a:lnTo>
                    <a:pt x="491516" y="42039"/>
                  </a:lnTo>
                  <a:lnTo>
                    <a:pt x="439974" y="42039"/>
                  </a:lnTo>
                  <a:lnTo>
                    <a:pt x="444275" y="59344"/>
                  </a:lnTo>
                  <a:cubicBezTo>
                    <a:pt x="444275" y="59344"/>
                    <a:pt x="395950" y="51967"/>
                    <a:pt x="394883" y="42039"/>
                  </a:cubicBezTo>
                  <a:cubicBezTo>
                    <a:pt x="393817" y="32111"/>
                    <a:pt x="372307" y="24610"/>
                    <a:pt x="372307" y="24610"/>
                  </a:cubicBezTo>
                  <a:lnTo>
                    <a:pt x="343324" y="18893"/>
                  </a:lnTo>
                  <a:lnTo>
                    <a:pt x="286415" y="42034"/>
                  </a:lnTo>
                  <a:cubicBezTo>
                    <a:pt x="276882" y="49207"/>
                    <a:pt x="266406" y="55032"/>
                    <a:pt x="255281" y="59338"/>
                  </a:cubicBezTo>
                  <a:cubicBezTo>
                    <a:pt x="240240" y="64328"/>
                    <a:pt x="216631" y="51437"/>
                    <a:pt x="216631" y="51437"/>
                  </a:cubicBezTo>
                  <a:lnTo>
                    <a:pt x="179046" y="60467"/>
                  </a:lnTo>
                  <a:lnTo>
                    <a:pt x="166906" y="66456"/>
                  </a:lnTo>
                  <a:lnTo>
                    <a:pt x="158699" y="63447"/>
                  </a:lnTo>
                  <a:lnTo>
                    <a:pt x="157204" y="65965"/>
                  </a:lnTo>
                  <a:lnTo>
                    <a:pt x="124349" y="72992"/>
                  </a:lnTo>
                  <a:cubicBezTo>
                    <a:pt x="124349" y="72992"/>
                    <a:pt x="95722" y="92718"/>
                    <a:pt x="98539" y="109114"/>
                  </a:cubicBezTo>
                  <a:cubicBezTo>
                    <a:pt x="101355" y="125510"/>
                    <a:pt x="104640" y="123659"/>
                    <a:pt x="104640" y="123659"/>
                  </a:cubicBezTo>
                  <a:lnTo>
                    <a:pt x="89615" y="141026"/>
                  </a:lnTo>
                  <a:cubicBezTo>
                    <a:pt x="89615" y="141026"/>
                    <a:pt x="99001" y="151349"/>
                    <a:pt x="100903" y="153229"/>
                  </a:cubicBezTo>
                  <a:cubicBezTo>
                    <a:pt x="104448" y="162107"/>
                    <a:pt x="107428" y="171199"/>
                    <a:pt x="109827" y="180456"/>
                  </a:cubicBezTo>
                  <a:lnTo>
                    <a:pt x="104183" y="203924"/>
                  </a:lnTo>
                  <a:cubicBezTo>
                    <a:pt x="104183" y="203924"/>
                    <a:pt x="63827" y="206746"/>
                    <a:pt x="53504" y="213767"/>
                  </a:cubicBezTo>
                  <a:cubicBezTo>
                    <a:pt x="43181" y="220788"/>
                    <a:pt x="28619" y="249438"/>
                    <a:pt x="28619" y="249438"/>
                  </a:cubicBezTo>
                  <a:cubicBezTo>
                    <a:pt x="28619" y="249438"/>
                    <a:pt x="-13616" y="251780"/>
                    <a:pt x="4688" y="281830"/>
                  </a:cubicBezTo>
                  <a:cubicBezTo>
                    <a:pt x="22992" y="311879"/>
                    <a:pt x="51625" y="325944"/>
                    <a:pt x="53024" y="328287"/>
                  </a:cubicBezTo>
                  <a:cubicBezTo>
                    <a:pt x="54424" y="330629"/>
                    <a:pt x="49638" y="337684"/>
                    <a:pt x="49638" y="337684"/>
                  </a:cubicBezTo>
                  <a:lnTo>
                    <a:pt x="85901" y="340026"/>
                  </a:lnTo>
                  <a:lnTo>
                    <a:pt x="100926" y="373818"/>
                  </a:lnTo>
                  <a:cubicBezTo>
                    <a:pt x="105255" y="376741"/>
                    <a:pt x="110013" y="378954"/>
                    <a:pt x="115036" y="380382"/>
                  </a:cubicBezTo>
                  <a:cubicBezTo>
                    <a:pt x="119721" y="380862"/>
                    <a:pt x="150233" y="380382"/>
                    <a:pt x="150233" y="380382"/>
                  </a:cubicBezTo>
                  <a:lnTo>
                    <a:pt x="182145" y="434836"/>
                  </a:lnTo>
                  <a:lnTo>
                    <a:pt x="201871" y="452203"/>
                  </a:lnTo>
                  <a:lnTo>
                    <a:pt x="206093" y="466274"/>
                  </a:lnTo>
                  <a:lnTo>
                    <a:pt x="179803" y="484578"/>
                  </a:lnTo>
                  <a:lnTo>
                    <a:pt x="166979" y="521665"/>
                  </a:lnTo>
                  <a:lnTo>
                    <a:pt x="153998" y="549355"/>
                  </a:lnTo>
                  <a:lnTo>
                    <a:pt x="171365" y="568602"/>
                  </a:lnTo>
                  <a:lnTo>
                    <a:pt x="184030" y="576566"/>
                  </a:lnTo>
                  <a:lnTo>
                    <a:pt x="206099" y="574703"/>
                  </a:lnTo>
                  <a:lnTo>
                    <a:pt x="212200" y="601913"/>
                  </a:lnTo>
                  <a:lnTo>
                    <a:pt x="248322" y="644628"/>
                  </a:lnTo>
                  <a:lnTo>
                    <a:pt x="267998" y="665167"/>
                  </a:lnTo>
                  <a:lnTo>
                    <a:pt x="286798" y="670202"/>
                  </a:lnTo>
                  <a:lnTo>
                    <a:pt x="309296" y="690103"/>
                  </a:lnTo>
                  <a:lnTo>
                    <a:pt x="330072" y="733376"/>
                  </a:lnTo>
                  <a:lnTo>
                    <a:pt x="358637" y="763663"/>
                  </a:lnTo>
                  <a:lnTo>
                    <a:pt x="376929" y="787035"/>
                  </a:lnTo>
                  <a:lnTo>
                    <a:pt x="399314" y="813861"/>
                  </a:lnTo>
                  <a:cubicBezTo>
                    <a:pt x="399314" y="813861"/>
                    <a:pt x="428742" y="825968"/>
                    <a:pt x="445184" y="813861"/>
                  </a:cubicBezTo>
                  <a:cubicBezTo>
                    <a:pt x="456427" y="806507"/>
                    <a:pt x="469939" y="803437"/>
                    <a:pt x="483259" y="805209"/>
                  </a:cubicBezTo>
                  <a:lnTo>
                    <a:pt x="510091" y="811265"/>
                  </a:lnTo>
                  <a:cubicBezTo>
                    <a:pt x="518258" y="814505"/>
                    <a:pt x="526645" y="817175"/>
                    <a:pt x="535185" y="819246"/>
                  </a:cubicBezTo>
                  <a:cubicBezTo>
                    <a:pt x="542951" y="820076"/>
                    <a:pt x="550791" y="820076"/>
                    <a:pt x="558557" y="819246"/>
                  </a:cubicBezTo>
                  <a:lnTo>
                    <a:pt x="580191" y="806931"/>
                  </a:lnTo>
                  <a:cubicBezTo>
                    <a:pt x="580191" y="806931"/>
                    <a:pt x="565488" y="763657"/>
                    <a:pt x="595774" y="752414"/>
                  </a:cubicBezTo>
                  <a:cubicBezTo>
                    <a:pt x="626061" y="741171"/>
                    <a:pt x="639906" y="736847"/>
                    <a:pt x="639906" y="736847"/>
                  </a:cubicBezTo>
                  <a:cubicBezTo>
                    <a:pt x="639906" y="736847"/>
                    <a:pt x="660682" y="687507"/>
                    <a:pt x="667613" y="690103"/>
                  </a:cubicBezTo>
                  <a:cubicBezTo>
                    <a:pt x="674544" y="692699"/>
                    <a:pt x="677998" y="717793"/>
                    <a:pt x="694445" y="717793"/>
                  </a:cubicBezTo>
                  <a:cubicBezTo>
                    <a:pt x="710892" y="717793"/>
                    <a:pt x="741173" y="707408"/>
                    <a:pt x="742036" y="699613"/>
                  </a:cubicBezTo>
                  <a:cubicBezTo>
                    <a:pt x="742900" y="691819"/>
                    <a:pt x="735122" y="682308"/>
                    <a:pt x="753324" y="681450"/>
                  </a:cubicBezTo>
                  <a:cubicBezTo>
                    <a:pt x="771527" y="680592"/>
                    <a:pt x="794860" y="683144"/>
                    <a:pt x="793121" y="698755"/>
                  </a:cubicBezTo>
                  <a:cubicBezTo>
                    <a:pt x="791383" y="714367"/>
                    <a:pt x="806103" y="721270"/>
                    <a:pt x="828617" y="711737"/>
                  </a:cubicBezTo>
                  <a:cubicBezTo>
                    <a:pt x="851132" y="702204"/>
                    <a:pt x="865817" y="684047"/>
                    <a:pt x="873612" y="679712"/>
                  </a:cubicBezTo>
                  <a:cubicBezTo>
                    <a:pt x="878861" y="676890"/>
                    <a:pt x="884370" y="674570"/>
                    <a:pt x="890053" y="672781"/>
                  </a:cubicBezTo>
                  <a:cubicBezTo>
                    <a:pt x="890053" y="672781"/>
                    <a:pt x="848518" y="662390"/>
                    <a:pt x="855449" y="653743"/>
                  </a:cubicBezTo>
                  <a:cubicBezTo>
                    <a:pt x="862380" y="645097"/>
                    <a:pt x="880543" y="650284"/>
                    <a:pt x="890053" y="646829"/>
                  </a:cubicBezTo>
                  <a:cubicBezTo>
                    <a:pt x="899564" y="643375"/>
                    <a:pt x="910829" y="658078"/>
                    <a:pt x="922078" y="646829"/>
                  </a:cubicBezTo>
                  <a:cubicBezTo>
                    <a:pt x="933327" y="635581"/>
                    <a:pt x="927271" y="616543"/>
                    <a:pt x="939394" y="626053"/>
                  </a:cubicBezTo>
                  <a:cubicBezTo>
                    <a:pt x="951518" y="635564"/>
                    <a:pt x="958432" y="641637"/>
                    <a:pt x="963625" y="652016"/>
                  </a:cubicBezTo>
                  <a:cubicBezTo>
                    <a:pt x="968817" y="662396"/>
                    <a:pt x="957568" y="684899"/>
                    <a:pt x="963625" y="695290"/>
                  </a:cubicBezTo>
                  <a:cubicBezTo>
                    <a:pt x="969681" y="705681"/>
                    <a:pt x="973135" y="716083"/>
                    <a:pt x="980929" y="721687"/>
                  </a:cubicBezTo>
                  <a:cubicBezTo>
                    <a:pt x="986410" y="726553"/>
                    <a:pt x="993521" y="729172"/>
                    <a:pt x="1000848" y="729025"/>
                  </a:cubicBezTo>
                  <a:cubicBezTo>
                    <a:pt x="1007649" y="727061"/>
                    <a:pt x="1014303" y="724611"/>
                    <a:pt x="1020749" y="721687"/>
                  </a:cubicBezTo>
                  <a:cubicBezTo>
                    <a:pt x="1020749" y="721687"/>
                    <a:pt x="1007767" y="697011"/>
                    <a:pt x="1024203" y="683161"/>
                  </a:cubicBezTo>
                  <a:cubicBezTo>
                    <a:pt x="1036439" y="672866"/>
                    <a:pt x="1049601" y="675468"/>
                    <a:pt x="1056273" y="663259"/>
                  </a:cubicBezTo>
                  <a:cubicBezTo>
                    <a:pt x="1027866" y="636941"/>
                    <a:pt x="956428" y="582723"/>
                    <a:pt x="950039" y="576340"/>
                  </a:cubicBezTo>
                  <a:cubicBezTo>
                    <a:pt x="940613" y="568066"/>
                    <a:pt x="930742" y="560311"/>
                    <a:pt x="920470" y="553109"/>
                  </a:cubicBezTo>
                  <a:lnTo>
                    <a:pt x="887378" y="555931"/>
                  </a:lnTo>
                  <a:lnTo>
                    <a:pt x="843726" y="561575"/>
                  </a:lnTo>
                  <a:lnTo>
                    <a:pt x="821918" y="553109"/>
                  </a:lnTo>
                  <a:lnTo>
                    <a:pt x="752213" y="558753"/>
                  </a:lnTo>
                  <a:cubicBezTo>
                    <a:pt x="756705" y="551647"/>
                    <a:pt x="761644" y="544829"/>
                    <a:pt x="767000" y="538344"/>
                  </a:cubicBezTo>
                  <a:cubicBezTo>
                    <a:pt x="769822" y="536227"/>
                    <a:pt x="809935" y="532005"/>
                    <a:pt x="809935" y="532005"/>
                  </a:cubicBezTo>
                  <a:lnTo>
                    <a:pt x="826139" y="541149"/>
                  </a:lnTo>
                  <a:cubicBezTo>
                    <a:pt x="826139" y="541149"/>
                    <a:pt x="871896" y="536227"/>
                    <a:pt x="873296" y="533405"/>
                  </a:cubicBezTo>
                  <a:cubicBezTo>
                    <a:pt x="874696" y="530583"/>
                    <a:pt x="907804" y="528484"/>
                    <a:pt x="946523" y="529183"/>
                  </a:cubicBezTo>
                  <a:cubicBezTo>
                    <a:pt x="985242" y="529883"/>
                    <a:pt x="976092" y="561575"/>
                    <a:pt x="981014" y="578462"/>
                  </a:cubicBezTo>
                  <a:cubicBezTo>
                    <a:pt x="985936" y="595349"/>
                    <a:pt x="1026071" y="598188"/>
                    <a:pt x="1029593" y="600988"/>
                  </a:cubicBezTo>
                  <a:cubicBezTo>
                    <a:pt x="1033115" y="603787"/>
                    <a:pt x="1049319" y="591844"/>
                    <a:pt x="1049319" y="591844"/>
                  </a:cubicBezTo>
                  <a:cubicBezTo>
                    <a:pt x="1053355" y="594113"/>
                    <a:pt x="1057599" y="596004"/>
                    <a:pt x="1061985" y="597488"/>
                  </a:cubicBezTo>
                  <a:cubicBezTo>
                    <a:pt x="1064101" y="597488"/>
                    <a:pt x="1096476" y="603827"/>
                    <a:pt x="1096476" y="603827"/>
                  </a:cubicBezTo>
                  <a:cubicBezTo>
                    <a:pt x="1096476" y="603827"/>
                    <a:pt x="1099298" y="630574"/>
                    <a:pt x="1102120" y="627058"/>
                  </a:cubicBezTo>
                  <a:cubicBezTo>
                    <a:pt x="1104942" y="623542"/>
                    <a:pt x="1106968" y="601733"/>
                    <a:pt x="1106269" y="59188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a:p>
          </p:txBody>
        </p:sp>
        <p:sp>
          <p:nvSpPr>
            <p:cNvPr id="101" name="Google Shape;366;p55">
              <a:extLst>
                <a:ext uri="{FF2B5EF4-FFF2-40B4-BE49-F238E27FC236}">
                  <a16:creationId xmlns:a16="http://schemas.microsoft.com/office/drawing/2014/main" id="{E845E2C1-B339-B918-089A-4FFFE4390398}"/>
                </a:ext>
              </a:extLst>
            </p:cNvPr>
            <p:cNvSpPr/>
            <p:nvPr/>
          </p:nvSpPr>
          <p:spPr>
            <a:xfrm>
              <a:off x="6514202" y="2469371"/>
              <a:ext cx="627086" cy="813331"/>
            </a:xfrm>
            <a:custGeom>
              <a:avLst/>
              <a:gdLst/>
              <a:ahLst/>
              <a:cxnLst/>
              <a:rect l="l" t="t" r="r" b="b"/>
              <a:pathLst>
                <a:path w="968473" h="1052856" extrusionOk="0">
                  <a:moveTo>
                    <a:pt x="805552" y="60012"/>
                  </a:moveTo>
                  <a:cubicBezTo>
                    <a:pt x="789111" y="73857"/>
                    <a:pt x="802098" y="98533"/>
                    <a:pt x="802098" y="98533"/>
                  </a:cubicBezTo>
                  <a:cubicBezTo>
                    <a:pt x="795653" y="101457"/>
                    <a:pt x="788998" y="103906"/>
                    <a:pt x="782197" y="105871"/>
                  </a:cubicBezTo>
                  <a:cubicBezTo>
                    <a:pt x="774871" y="106017"/>
                    <a:pt x="767759" y="103399"/>
                    <a:pt x="762279" y="98533"/>
                  </a:cubicBezTo>
                  <a:cubicBezTo>
                    <a:pt x="754490" y="92923"/>
                    <a:pt x="751030" y="82521"/>
                    <a:pt x="744974" y="72136"/>
                  </a:cubicBezTo>
                  <a:cubicBezTo>
                    <a:pt x="738918" y="61751"/>
                    <a:pt x="750167" y="39236"/>
                    <a:pt x="744974" y="28862"/>
                  </a:cubicBezTo>
                  <a:cubicBezTo>
                    <a:pt x="739781" y="18488"/>
                    <a:pt x="732850" y="12404"/>
                    <a:pt x="720744" y="2899"/>
                  </a:cubicBezTo>
                  <a:cubicBezTo>
                    <a:pt x="708637" y="-6605"/>
                    <a:pt x="714688" y="12410"/>
                    <a:pt x="703428" y="23675"/>
                  </a:cubicBezTo>
                  <a:cubicBezTo>
                    <a:pt x="692168" y="34941"/>
                    <a:pt x="680930" y="20204"/>
                    <a:pt x="671403" y="23675"/>
                  </a:cubicBezTo>
                  <a:cubicBezTo>
                    <a:pt x="661876" y="27147"/>
                    <a:pt x="643713" y="21937"/>
                    <a:pt x="636799" y="30589"/>
                  </a:cubicBezTo>
                  <a:cubicBezTo>
                    <a:pt x="629885" y="39242"/>
                    <a:pt x="671403" y="49627"/>
                    <a:pt x="671403" y="49627"/>
                  </a:cubicBezTo>
                  <a:cubicBezTo>
                    <a:pt x="665719" y="51416"/>
                    <a:pt x="660211" y="53736"/>
                    <a:pt x="654961" y="56558"/>
                  </a:cubicBezTo>
                  <a:cubicBezTo>
                    <a:pt x="647173" y="60893"/>
                    <a:pt x="632464" y="79055"/>
                    <a:pt x="609967" y="88583"/>
                  </a:cubicBezTo>
                  <a:cubicBezTo>
                    <a:pt x="587469" y="98110"/>
                    <a:pt x="572749" y="91179"/>
                    <a:pt x="574471" y="75601"/>
                  </a:cubicBezTo>
                  <a:cubicBezTo>
                    <a:pt x="576192" y="60023"/>
                    <a:pt x="552837" y="57422"/>
                    <a:pt x="534674" y="58296"/>
                  </a:cubicBezTo>
                  <a:cubicBezTo>
                    <a:pt x="516511" y="59171"/>
                    <a:pt x="524289" y="68687"/>
                    <a:pt x="523386" y="76459"/>
                  </a:cubicBezTo>
                  <a:cubicBezTo>
                    <a:pt x="522483" y="84231"/>
                    <a:pt x="492242" y="94639"/>
                    <a:pt x="475795" y="94639"/>
                  </a:cubicBezTo>
                  <a:cubicBezTo>
                    <a:pt x="459348" y="94639"/>
                    <a:pt x="455876" y="69545"/>
                    <a:pt x="448962" y="66949"/>
                  </a:cubicBezTo>
                  <a:cubicBezTo>
                    <a:pt x="442048" y="64352"/>
                    <a:pt x="421255" y="113693"/>
                    <a:pt x="421255" y="113693"/>
                  </a:cubicBezTo>
                  <a:cubicBezTo>
                    <a:pt x="421255" y="113693"/>
                    <a:pt x="407410" y="118011"/>
                    <a:pt x="377124" y="129260"/>
                  </a:cubicBezTo>
                  <a:cubicBezTo>
                    <a:pt x="346838" y="140509"/>
                    <a:pt x="361540" y="183776"/>
                    <a:pt x="361540" y="183776"/>
                  </a:cubicBezTo>
                  <a:lnTo>
                    <a:pt x="339907" y="196092"/>
                  </a:lnTo>
                  <a:cubicBezTo>
                    <a:pt x="332140" y="196922"/>
                    <a:pt x="324301" y="196922"/>
                    <a:pt x="316534" y="196092"/>
                  </a:cubicBezTo>
                  <a:cubicBezTo>
                    <a:pt x="307995" y="194021"/>
                    <a:pt x="299608" y="191351"/>
                    <a:pt x="291441" y="188111"/>
                  </a:cubicBezTo>
                  <a:lnTo>
                    <a:pt x="264608" y="182055"/>
                  </a:lnTo>
                  <a:cubicBezTo>
                    <a:pt x="251288" y="180283"/>
                    <a:pt x="237776" y="183353"/>
                    <a:pt x="226533" y="190708"/>
                  </a:cubicBezTo>
                  <a:cubicBezTo>
                    <a:pt x="210092" y="202814"/>
                    <a:pt x="180663" y="190708"/>
                    <a:pt x="180663" y="190708"/>
                  </a:cubicBezTo>
                  <a:lnTo>
                    <a:pt x="158279" y="163881"/>
                  </a:lnTo>
                  <a:lnTo>
                    <a:pt x="139986" y="140509"/>
                  </a:lnTo>
                  <a:lnTo>
                    <a:pt x="111421" y="110222"/>
                  </a:lnTo>
                  <a:lnTo>
                    <a:pt x="90645" y="66949"/>
                  </a:lnTo>
                  <a:lnTo>
                    <a:pt x="68148" y="47048"/>
                  </a:lnTo>
                  <a:lnTo>
                    <a:pt x="49347" y="42013"/>
                  </a:lnTo>
                  <a:lnTo>
                    <a:pt x="51261" y="44006"/>
                  </a:lnTo>
                  <a:lnTo>
                    <a:pt x="45616" y="59967"/>
                  </a:lnTo>
                  <a:lnTo>
                    <a:pt x="14630" y="69353"/>
                  </a:lnTo>
                  <a:lnTo>
                    <a:pt x="114" y="160867"/>
                  </a:lnTo>
                  <a:lnTo>
                    <a:pt x="3235" y="246359"/>
                  </a:lnTo>
                  <a:cubicBezTo>
                    <a:pt x="16713" y="252793"/>
                    <a:pt x="27945" y="259171"/>
                    <a:pt x="30016" y="263291"/>
                  </a:cubicBezTo>
                  <a:cubicBezTo>
                    <a:pt x="35733" y="274748"/>
                    <a:pt x="70738" y="277915"/>
                    <a:pt x="77731" y="290648"/>
                  </a:cubicBezTo>
                  <a:cubicBezTo>
                    <a:pt x="84725" y="303381"/>
                    <a:pt x="88551" y="302726"/>
                    <a:pt x="87891" y="323085"/>
                  </a:cubicBezTo>
                  <a:cubicBezTo>
                    <a:pt x="87874" y="340802"/>
                    <a:pt x="92711" y="358191"/>
                    <a:pt x="101877" y="373351"/>
                  </a:cubicBezTo>
                  <a:cubicBezTo>
                    <a:pt x="106957" y="379707"/>
                    <a:pt x="94246" y="396244"/>
                    <a:pt x="94246" y="396244"/>
                  </a:cubicBezTo>
                  <a:cubicBezTo>
                    <a:pt x="94246" y="396244"/>
                    <a:pt x="85978" y="403237"/>
                    <a:pt x="66251" y="432507"/>
                  </a:cubicBezTo>
                  <a:cubicBezTo>
                    <a:pt x="46525" y="461778"/>
                    <a:pt x="59258" y="465582"/>
                    <a:pt x="59258" y="465582"/>
                  </a:cubicBezTo>
                  <a:cubicBezTo>
                    <a:pt x="59258" y="465582"/>
                    <a:pt x="89172" y="473867"/>
                    <a:pt x="90420" y="477039"/>
                  </a:cubicBezTo>
                  <a:cubicBezTo>
                    <a:pt x="91667" y="480211"/>
                    <a:pt x="124149" y="485946"/>
                    <a:pt x="148317" y="490405"/>
                  </a:cubicBezTo>
                  <a:cubicBezTo>
                    <a:pt x="172485" y="494863"/>
                    <a:pt x="156586" y="494214"/>
                    <a:pt x="158228" y="507580"/>
                  </a:cubicBezTo>
                  <a:cubicBezTo>
                    <a:pt x="159870" y="520945"/>
                    <a:pt x="133693" y="542573"/>
                    <a:pt x="133693" y="542573"/>
                  </a:cubicBezTo>
                  <a:cubicBezTo>
                    <a:pt x="133693" y="542573"/>
                    <a:pt x="124787" y="550842"/>
                    <a:pt x="127321" y="574389"/>
                  </a:cubicBezTo>
                  <a:cubicBezTo>
                    <a:pt x="129855" y="597936"/>
                    <a:pt x="176312" y="596012"/>
                    <a:pt x="176312" y="596012"/>
                  </a:cubicBezTo>
                  <a:cubicBezTo>
                    <a:pt x="176312" y="596012"/>
                    <a:pt x="189028" y="649445"/>
                    <a:pt x="188401" y="665350"/>
                  </a:cubicBezTo>
                  <a:cubicBezTo>
                    <a:pt x="187775" y="681255"/>
                    <a:pt x="269829" y="726431"/>
                    <a:pt x="269829" y="726431"/>
                  </a:cubicBezTo>
                  <a:cubicBezTo>
                    <a:pt x="269829" y="726431"/>
                    <a:pt x="306093" y="748685"/>
                    <a:pt x="312448" y="756344"/>
                  </a:cubicBezTo>
                  <a:cubicBezTo>
                    <a:pt x="318803" y="764003"/>
                    <a:pt x="335340" y="816138"/>
                    <a:pt x="335340" y="816138"/>
                  </a:cubicBezTo>
                  <a:cubicBezTo>
                    <a:pt x="335340" y="816138"/>
                    <a:pt x="323262" y="818689"/>
                    <a:pt x="319441" y="825682"/>
                  </a:cubicBezTo>
                  <a:cubicBezTo>
                    <a:pt x="315620" y="832676"/>
                    <a:pt x="319441" y="858119"/>
                    <a:pt x="319441" y="858119"/>
                  </a:cubicBezTo>
                  <a:lnTo>
                    <a:pt x="303541" y="896928"/>
                  </a:lnTo>
                  <a:cubicBezTo>
                    <a:pt x="303541" y="896928"/>
                    <a:pt x="282545" y="916654"/>
                    <a:pt x="279373" y="924923"/>
                  </a:cubicBezTo>
                  <a:cubicBezTo>
                    <a:pt x="276647" y="936042"/>
                    <a:pt x="274756" y="947347"/>
                    <a:pt x="273729" y="958748"/>
                  </a:cubicBezTo>
                  <a:lnTo>
                    <a:pt x="273729" y="958748"/>
                  </a:lnTo>
                  <a:cubicBezTo>
                    <a:pt x="279323" y="956310"/>
                    <a:pt x="285266" y="954831"/>
                    <a:pt x="288624" y="957619"/>
                  </a:cubicBezTo>
                  <a:cubicBezTo>
                    <a:pt x="295070" y="963371"/>
                    <a:pt x="301177" y="969478"/>
                    <a:pt x="306928" y="975923"/>
                  </a:cubicBezTo>
                  <a:lnTo>
                    <a:pt x="288624" y="1049195"/>
                  </a:lnTo>
                  <a:cubicBezTo>
                    <a:pt x="288624" y="1049195"/>
                    <a:pt x="329679" y="1054247"/>
                    <a:pt x="344834" y="1052971"/>
                  </a:cubicBezTo>
                  <a:cubicBezTo>
                    <a:pt x="359988" y="1051696"/>
                    <a:pt x="372620" y="1033409"/>
                    <a:pt x="372620" y="1033409"/>
                  </a:cubicBezTo>
                  <a:lnTo>
                    <a:pt x="425675" y="1003088"/>
                  </a:lnTo>
                  <a:lnTo>
                    <a:pt x="460409" y="1023289"/>
                  </a:lnTo>
                  <a:cubicBezTo>
                    <a:pt x="464585" y="1024751"/>
                    <a:pt x="468564" y="1026720"/>
                    <a:pt x="472261" y="1029153"/>
                  </a:cubicBezTo>
                  <a:lnTo>
                    <a:pt x="483973" y="993031"/>
                  </a:lnTo>
                  <a:lnTo>
                    <a:pt x="461447" y="965803"/>
                  </a:lnTo>
                  <a:cubicBezTo>
                    <a:pt x="461447" y="965803"/>
                    <a:pt x="492417" y="973547"/>
                    <a:pt x="504625" y="956067"/>
                  </a:cubicBezTo>
                  <a:cubicBezTo>
                    <a:pt x="516833" y="938587"/>
                    <a:pt x="564706" y="913240"/>
                    <a:pt x="564706" y="913240"/>
                  </a:cubicBezTo>
                  <a:lnTo>
                    <a:pt x="592859" y="897278"/>
                  </a:lnTo>
                  <a:lnTo>
                    <a:pt x="581571" y="872873"/>
                  </a:lnTo>
                  <a:lnTo>
                    <a:pt x="617242" y="878517"/>
                  </a:lnTo>
                  <a:lnTo>
                    <a:pt x="634146" y="848485"/>
                  </a:lnTo>
                  <a:lnTo>
                    <a:pt x="645434" y="843783"/>
                  </a:lnTo>
                  <a:lnTo>
                    <a:pt x="640733" y="817493"/>
                  </a:lnTo>
                  <a:lnTo>
                    <a:pt x="636048" y="801542"/>
                  </a:lnTo>
                  <a:lnTo>
                    <a:pt x="681105" y="767943"/>
                  </a:lnTo>
                  <a:cubicBezTo>
                    <a:pt x="681105" y="767943"/>
                    <a:pt x="695215" y="728321"/>
                    <a:pt x="684864" y="716113"/>
                  </a:cubicBezTo>
                  <a:cubicBezTo>
                    <a:pt x="677182" y="706202"/>
                    <a:pt x="670573" y="695506"/>
                    <a:pt x="665138" y="684201"/>
                  </a:cubicBezTo>
                  <a:cubicBezTo>
                    <a:pt x="665138" y="684201"/>
                    <a:pt x="682985" y="716113"/>
                    <a:pt x="713011" y="707669"/>
                  </a:cubicBezTo>
                  <a:cubicBezTo>
                    <a:pt x="743038" y="699226"/>
                    <a:pt x="745866" y="679500"/>
                    <a:pt x="745866" y="679500"/>
                  </a:cubicBezTo>
                  <a:lnTo>
                    <a:pt x="801246" y="657911"/>
                  </a:lnTo>
                  <a:lnTo>
                    <a:pt x="817207" y="624120"/>
                  </a:lnTo>
                  <a:lnTo>
                    <a:pt x="843560" y="624120"/>
                  </a:lnTo>
                  <a:lnTo>
                    <a:pt x="858584" y="586569"/>
                  </a:lnTo>
                  <a:lnTo>
                    <a:pt x="880173" y="566860"/>
                  </a:lnTo>
                  <a:cubicBezTo>
                    <a:pt x="880173" y="566860"/>
                    <a:pt x="912085" y="582810"/>
                    <a:pt x="922408" y="566860"/>
                  </a:cubicBezTo>
                  <a:cubicBezTo>
                    <a:pt x="932731" y="550910"/>
                    <a:pt x="944934" y="532126"/>
                    <a:pt x="944934" y="532126"/>
                  </a:cubicBezTo>
                  <a:lnTo>
                    <a:pt x="944934" y="516887"/>
                  </a:lnTo>
                  <a:cubicBezTo>
                    <a:pt x="943325" y="517367"/>
                    <a:pt x="942276" y="517700"/>
                    <a:pt x="942276" y="517700"/>
                  </a:cubicBezTo>
                  <a:cubicBezTo>
                    <a:pt x="933301" y="509984"/>
                    <a:pt x="925778" y="500728"/>
                    <a:pt x="920066" y="490359"/>
                  </a:cubicBezTo>
                  <a:cubicBezTo>
                    <a:pt x="908496" y="472321"/>
                    <a:pt x="889814" y="460045"/>
                    <a:pt x="868671" y="456568"/>
                  </a:cubicBezTo>
                  <a:cubicBezTo>
                    <a:pt x="851767" y="455168"/>
                    <a:pt x="839101" y="476977"/>
                    <a:pt x="832057" y="450924"/>
                  </a:cubicBezTo>
                  <a:cubicBezTo>
                    <a:pt x="825013" y="424871"/>
                    <a:pt x="867971" y="421355"/>
                    <a:pt x="892602" y="383341"/>
                  </a:cubicBezTo>
                  <a:cubicBezTo>
                    <a:pt x="917233" y="345328"/>
                    <a:pt x="964423" y="324202"/>
                    <a:pt x="967945" y="296749"/>
                  </a:cubicBezTo>
                  <a:cubicBezTo>
                    <a:pt x="971467" y="269296"/>
                    <a:pt x="960184" y="227750"/>
                    <a:pt x="941897" y="176366"/>
                  </a:cubicBezTo>
                  <a:cubicBezTo>
                    <a:pt x="923611" y="124982"/>
                    <a:pt x="910206" y="136936"/>
                    <a:pt x="896824" y="105250"/>
                  </a:cubicBezTo>
                  <a:cubicBezTo>
                    <a:pt x="883441" y="73564"/>
                    <a:pt x="855288" y="65820"/>
                    <a:pt x="848961" y="52432"/>
                  </a:cubicBezTo>
                  <a:cubicBezTo>
                    <a:pt x="845750" y="47827"/>
                    <a:pt x="841934" y="43678"/>
                    <a:pt x="837617" y="40100"/>
                  </a:cubicBezTo>
                  <a:cubicBezTo>
                    <a:pt x="830951" y="52314"/>
                    <a:pt x="817789" y="49717"/>
                    <a:pt x="805552" y="6001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02" name="Google Shape;367;p55">
              <a:extLst>
                <a:ext uri="{FF2B5EF4-FFF2-40B4-BE49-F238E27FC236}">
                  <a16:creationId xmlns:a16="http://schemas.microsoft.com/office/drawing/2014/main" id="{872CA777-E275-395F-B7FF-C006716359F2}"/>
                </a:ext>
              </a:extLst>
            </p:cNvPr>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grpSp>
        <p:nvGrpSpPr>
          <p:cNvPr id="106" name="Google Shape;354;p55">
            <a:extLst>
              <a:ext uri="{FF2B5EF4-FFF2-40B4-BE49-F238E27FC236}">
                <a16:creationId xmlns:a16="http://schemas.microsoft.com/office/drawing/2014/main" id="{8388C77E-95EF-DCD6-4409-1F7D3935316B}"/>
              </a:ext>
            </a:extLst>
          </p:cNvPr>
          <p:cNvGrpSpPr/>
          <p:nvPr/>
        </p:nvGrpSpPr>
        <p:grpSpPr>
          <a:xfrm>
            <a:off x="5982993" y="3045332"/>
            <a:ext cx="811120" cy="921739"/>
            <a:chOff x="5489740" y="1365768"/>
            <a:chExt cx="2033401" cy="2933426"/>
          </a:xfrm>
        </p:grpSpPr>
        <p:sp>
          <p:nvSpPr>
            <p:cNvPr id="107" name="Google Shape;355;p55">
              <a:extLst>
                <a:ext uri="{FF2B5EF4-FFF2-40B4-BE49-F238E27FC236}">
                  <a16:creationId xmlns:a16="http://schemas.microsoft.com/office/drawing/2014/main" id="{F033CC17-915C-7991-EE00-62876BF23386}"/>
                </a:ext>
              </a:extLst>
            </p:cNvPr>
            <p:cNvSpPr/>
            <p:nvPr/>
          </p:nvSpPr>
          <p:spPr>
            <a:xfrm rot="21480000">
              <a:off x="6812526" y="2779961"/>
              <a:ext cx="710615" cy="736636"/>
            </a:xfrm>
            <a:custGeom>
              <a:avLst/>
              <a:gdLst/>
              <a:ahLst/>
              <a:cxnLst/>
              <a:rect l="l" t="t" r="r" b="b"/>
              <a:pathLst>
                <a:path w="1097475" h="953574" extrusionOk="0">
                  <a:moveTo>
                    <a:pt x="1080243" y="219800"/>
                  </a:moveTo>
                  <a:cubicBezTo>
                    <a:pt x="1064484" y="177040"/>
                    <a:pt x="1062238" y="148904"/>
                    <a:pt x="1056616" y="145523"/>
                  </a:cubicBezTo>
                  <a:cubicBezTo>
                    <a:pt x="1050995" y="142142"/>
                    <a:pt x="1018349" y="108402"/>
                    <a:pt x="1018349" y="108402"/>
                  </a:cubicBezTo>
                  <a:lnTo>
                    <a:pt x="965469" y="80266"/>
                  </a:lnTo>
                  <a:lnTo>
                    <a:pt x="870947" y="31879"/>
                  </a:lnTo>
                  <a:cubicBezTo>
                    <a:pt x="870947" y="31879"/>
                    <a:pt x="792161" y="368"/>
                    <a:pt x="785422" y="368"/>
                  </a:cubicBezTo>
                  <a:cubicBezTo>
                    <a:pt x="778683" y="368"/>
                    <a:pt x="755040" y="20619"/>
                    <a:pt x="755040" y="20619"/>
                  </a:cubicBezTo>
                  <a:lnTo>
                    <a:pt x="674007" y="7124"/>
                  </a:lnTo>
                  <a:lnTo>
                    <a:pt x="608750" y="12768"/>
                  </a:lnTo>
                  <a:cubicBezTo>
                    <a:pt x="608750" y="12768"/>
                    <a:pt x="570482" y="37528"/>
                    <a:pt x="564855" y="52152"/>
                  </a:cubicBezTo>
                  <a:cubicBezTo>
                    <a:pt x="559228" y="66776"/>
                    <a:pt x="551343" y="79159"/>
                    <a:pt x="550231" y="89291"/>
                  </a:cubicBezTo>
                  <a:cubicBezTo>
                    <a:pt x="549119" y="99422"/>
                    <a:pt x="522332" y="135127"/>
                    <a:pt x="522332" y="135127"/>
                  </a:cubicBezTo>
                  <a:cubicBezTo>
                    <a:pt x="522332" y="135127"/>
                    <a:pt x="502482" y="114288"/>
                    <a:pt x="504474" y="110812"/>
                  </a:cubicBezTo>
                  <a:cubicBezTo>
                    <a:pt x="506049" y="108040"/>
                    <a:pt x="490042" y="112657"/>
                    <a:pt x="483591" y="114622"/>
                  </a:cubicBezTo>
                  <a:lnTo>
                    <a:pt x="483591" y="129861"/>
                  </a:lnTo>
                  <a:cubicBezTo>
                    <a:pt x="483591" y="129861"/>
                    <a:pt x="471389" y="148627"/>
                    <a:pt x="461065" y="164594"/>
                  </a:cubicBezTo>
                  <a:cubicBezTo>
                    <a:pt x="450742" y="180562"/>
                    <a:pt x="418830" y="164594"/>
                    <a:pt x="418830" y="164594"/>
                  </a:cubicBezTo>
                  <a:lnTo>
                    <a:pt x="397242" y="184304"/>
                  </a:lnTo>
                  <a:lnTo>
                    <a:pt x="382217" y="221854"/>
                  </a:lnTo>
                  <a:lnTo>
                    <a:pt x="355927" y="221854"/>
                  </a:lnTo>
                  <a:lnTo>
                    <a:pt x="339965" y="255646"/>
                  </a:lnTo>
                  <a:lnTo>
                    <a:pt x="284585" y="277234"/>
                  </a:lnTo>
                  <a:cubicBezTo>
                    <a:pt x="284585" y="277234"/>
                    <a:pt x="281763" y="296944"/>
                    <a:pt x="251731" y="305404"/>
                  </a:cubicBezTo>
                  <a:cubicBezTo>
                    <a:pt x="221698" y="313865"/>
                    <a:pt x="203857" y="281936"/>
                    <a:pt x="203857" y="281936"/>
                  </a:cubicBezTo>
                  <a:cubicBezTo>
                    <a:pt x="209292" y="293235"/>
                    <a:pt x="215902" y="303937"/>
                    <a:pt x="223583" y="313848"/>
                  </a:cubicBezTo>
                  <a:cubicBezTo>
                    <a:pt x="233907" y="326050"/>
                    <a:pt x="219824" y="365678"/>
                    <a:pt x="219824" y="365678"/>
                  </a:cubicBezTo>
                  <a:lnTo>
                    <a:pt x="174767" y="399277"/>
                  </a:lnTo>
                  <a:lnTo>
                    <a:pt x="179452" y="415227"/>
                  </a:lnTo>
                  <a:lnTo>
                    <a:pt x="184154" y="441518"/>
                  </a:lnTo>
                  <a:lnTo>
                    <a:pt x="172865" y="446219"/>
                  </a:lnTo>
                  <a:lnTo>
                    <a:pt x="155961" y="476252"/>
                  </a:lnTo>
                  <a:lnTo>
                    <a:pt x="120290" y="470608"/>
                  </a:lnTo>
                  <a:lnTo>
                    <a:pt x="131579" y="495013"/>
                  </a:lnTo>
                  <a:lnTo>
                    <a:pt x="103426" y="510974"/>
                  </a:lnTo>
                  <a:cubicBezTo>
                    <a:pt x="103426" y="510974"/>
                    <a:pt x="55552" y="536322"/>
                    <a:pt x="43344" y="553802"/>
                  </a:cubicBezTo>
                  <a:cubicBezTo>
                    <a:pt x="31136" y="571282"/>
                    <a:pt x="166" y="563538"/>
                    <a:pt x="166" y="563538"/>
                  </a:cubicBezTo>
                  <a:lnTo>
                    <a:pt x="22692" y="590765"/>
                  </a:lnTo>
                  <a:lnTo>
                    <a:pt x="10981" y="626888"/>
                  </a:lnTo>
                  <a:cubicBezTo>
                    <a:pt x="17838" y="630884"/>
                    <a:pt x="22873" y="637391"/>
                    <a:pt x="25018" y="645033"/>
                  </a:cubicBezTo>
                  <a:cubicBezTo>
                    <a:pt x="28793" y="662079"/>
                    <a:pt x="103324" y="708185"/>
                    <a:pt x="119748" y="723978"/>
                  </a:cubicBezTo>
                  <a:cubicBezTo>
                    <a:pt x="136173" y="739770"/>
                    <a:pt x="121645" y="759970"/>
                    <a:pt x="120386" y="763758"/>
                  </a:cubicBezTo>
                  <a:cubicBezTo>
                    <a:pt x="119128" y="767545"/>
                    <a:pt x="63539" y="747350"/>
                    <a:pt x="63539" y="747350"/>
                  </a:cubicBezTo>
                  <a:lnTo>
                    <a:pt x="79342" y="778291"/>
                  </a:lnTo>
                  <a:lnTo>
                    <a:pt x="119760" y="810508"/>
                  </a:lnTo>
                  <a:lnTo>
                    <a:pt x="137443" y="857873"/>
                  </a:lnTo>
                  <a:lnTo>
                    <a:pt x="161419" y="891569"/>
                  </a:lnTo>
                  <a:lnTo>
                    <a:pt x="161165" y="891602"/>
                  </a:lnTo>
                  <a:lnTo>
                    <a:pt x="237784" y="882758"/>
                  </a:lnTo>
                  <a:lnTo>
                    <a:pt x="290088" y="859194"/>
                  </a:lnTo>
                  <a:cubicBezTo>
                    <a:pt x="290088" y="859194"/>
                    <a:pt x="346823" y="851083"/>
                    <a:pt x="351970" y="852551"/>
                  </a:cubicBezTo>
                  <a:cubicBezTo>
                    <a:pt x="357118" y="854018"/>
                    <a:pt x="371160" y="881291"/>
                    <a:pt x="372600" y="884971"/>
                  </a:cubicBezTo>
                  <a:cubicBezTo>
                    <a:pt x="374039" y="888651"/>
                    <a:pt x="413864" y="889385"/>
                    <a:pt x="419756" y="890863"/>
                  </a:cubicBezTo>
                  <a:cubicBezTo>
                    <a:pt x="425649" y="892342"/>
                    <a:pt x="461737" y="896028"/>
                    <a:pt x="461737" y="896028"/>
                  </a:cubicBezTo>
                  <a:cubicBezTo>
                    <a:pt x="461737" y="896028"/>
                    <a:pt x="510361" y="912960"/>
                    <a:pt x="517004" y="931382"/>
                  </a:cubicBezTo>
                  <a:cubicBezTo>
                    <a:pt x="520300" y="940560"/>
                    <a:pt x="533446" y="948253"/>
                    <a:pt x="545840" y="953688"/>
                  </a:cubicBezTo>
                  <a:lnTo>
                    <a:pt x="545682" y="953942"/>
                  </a:lnTo>
                  <a:cubicBezTo>
                    <a:pt x="547020" y="951729"/>
                    <a:pt x="547991" y="950149"/>
                    <a:pt x="547991" y="950149"/>
                  </a:cubicBezTo>
                  <a:lnTo>
                    <a:pt x="613265" y="950149"/>
                  </a:lnTo>
                  <a:lnTo>
                    <a:pt x="641401" y="942501"/>
                  </a:lnTo>
                  <a:cubicBezTo>
                    <a:pt x="641401" y="942501"/>
                    <a:pt x="676276" y="938883"/>
                    <a:pt x="692034" y="942264"/>
                  </a:cubicBezTo>
                  <a:cubicBezTo>
                    <a:pt x="707793" y="945645"/>
                    <a:pt x="746060" y="910764"/>
                    <a:pt x="755062" y="906260"/>
                  </a:cubicBezTo>
                  <a:cubicBezTo>
                    <a:pt x="764065" y="901756"/>
                    <a:pt x="760706" y="827491"/>
                    <a:pt x="761801" y="820735"/>
                  </a:cubicBezTo>
                  <a:cubicBezTo>
                    <a:pt x="762896" y="813979"/>
                    <a:pt x="749424" y="807240"/>
                    <a:pt x="740421" y="816220"/>
                  </a:cubicBezTo>
                  <a:cubicBezTo>
                    <a:pt x="731419" y="825199"/>
                    <a:pt x="712302" y="827468"/>
                    <a:pt x="705546" y="834224"/>
                  </a:cubicBezTo>
                  <a:cubicBezTo>
                    <a:pt x="698790" y="840980"/>
                    <a:pt x="677410" y="836482"/>
                    <a:pt x="669542" y="834224"/>
                  </a:cubicBezTo>
                  <a:cubicBezTo>
                    <a:pt x="661674" y="831967"/>
                    <a:pt x="656030" y="815091"/>
                    <a:pt x="659383" y="812844"/>
                  </a:cubicBezTo>
                  <a:cubicBezTo>
                    <a:pt x="662736" y="810598"/>
                    <a:pt x="692012" y="813973"/>
                    <a:pt x="704389" y="812844"/>
                  </a:cubicBezTo>
                  <a:cubicBezTo>
                    <a:pt x="716767" y="811716"/>
                    <a:pt x="729150" y="789969"/>
                    <a:pt x="729150" y="789969"/>
                  </a:cubicBezTo>
                  <a:lnTo>
                    <a:pt x="777537" y="743083"/>
                  </a:lnTo>
                  <a:cubicBezTo>
                    <a:pt x="777537" y="743083"/>
                    <a:pt x="785439" y="770090"/>
                    <a:pt x="804544" y="783580"/>
                  </a:cubicBezTo>
                  <a:cubicBezTo>
                    <a:pt x="823649" y="797069"/>
                    <a:pt x="829299" y="786966"/>
                    <a:pt x="863062" y="773465"/>
                  </a:cubicBezTo>
                  <a:cubicBezTo>
                    <a:pt x="896826" y="759965"/>
                    <a:pt x="900195" y="723938"/>
                    <a:pt x="900195" y="723938"/>
                  </a:cubicBezTo>
                  <a:cubicBezTo>
                    <a:pt x="900195" y="723938"/>
                    <a:pt x="870942" y="727325"/>
                    <a:pt x="861945" y="723938"/>
                  </a:cubicBezTo>
                  <a:cubicBezTo>
                    <a:pt x="852948" y="720552"/>
                    <a:pt x="879950" y="704805"/>
                    <a:pt x="879950" y="704805"/>
                  </a:cubicBezTo>
                  <a:lnTo>
                    <a:pt x="894551" y="685671"/>
                  </a:lnTo>
                  <a:lnTo>
                    <a:pt x="847281" y="685671"/>
                  </a:lnTo>
                  <a:cubicBezTo>
                    <a:pt x="847281" y="685671"/>
                    <a:pt x="804522" y="668801"/>
                    <a:pt x="809026" y="666662"/>
                  </a:cubicBezTo>
                  <a:cubicBezTo>
                    <a:pt x="813530" y="664523"/>
                    <a:pt x="823649" y="665420"/>
                    <a:pt x="849539" y="666549"/>
                  </a:cubicBezTo>
                  <a:cubicBezTo>
                    <a:pt x="865585" y="667113"/>
                    <a:pt x="881598" y="664737"/>
                    <a:pt x="896792" y="659539"/>
                  </a:cubicBezTo>
                  <a:cubicBezTo>
                    <a:pt x="890561" y="656959"/>
                    <a:pt x="884172" y="654792"/>
                    <a:pt x="877658" y="653037"/>
                  </a:cubicBezTo>
                  <a:cubicBezTo>
                    <a:pt x="868656" y="650779"/>
                    <a:pt x="847276" y="633903"/>
                    <a:pt x="842783" y="632786"/>
                  </a:cubicBezTo>
                  <a:cubicBezTo>
                    <a:pt x="838290" y="631668"/>
                    <a:pt x="839397" y="617027"/>
                    <a:pt x="851786" y="614781"/>
                  </a:cubicBezTo>
                  <a:cubicBezTo>
                    <a:pt x="864174" y="612535"/>
                    <a:pt x="909175" y="653031"/>
                    <a:pt x="913679" y="657541"/>
                  </a:cubicBezTo>
                  <a:cubicBezTo>
                    <a:pt x="918183" y="662051"/>
                    <a:pt x="932796" y="657541"/>
                    <a:pt x="932796" y="657541"/>
                  </a:cubicBezTo>
                  <a:lnTo>
                    <a:pt x="974444" y="615893"/>
                  </a:lnTo>
                  <a:lnTo>
                    <a:pt x="1017204" y="570887"/>
                  </a:lnTo>
                  <a:lnTo>
                    <a:pt x="1043076" y="519124"/>
                  </a:lnTo>
                  <a:lnTo>
                    <a:pt x="1045334" y="459489"/>
                  </a:lnTo>
                  <a:lnTo>
                    <a:pt x="1063356" y="411085"/>
                  </a:lnTo>
                  <a:cubicBezTo>
                    <a:pt x="1063356" y="411085"/>
                    <a:pt x="1091475" y="348074"/>
                    <a:pt x="1095984" y="330069"/>
                  </a:cubicBezTo>
                  <a:cubicBezTo>
                    <a:pt x="1100494" y="312064"/>
                    <a:pt x="1095978" y="262560"/>
                    <a:pt x="1080243" y="219800"/>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nvGrpSpPr>
            <p:cNvPr id="108" name="Google Shape;356;p55">
              <a:extLst>
                <a:ext uri="{FF2B5EF4-FFF2-40B4-BE49-F238E27FC236}">
                  <a16:creationId xmlns:a16="http://schemas.microsoft.com/office/drawing/2014/main" id="{810B27E8-D627-AB4A-1810-D3AFCF1C0625}"/>
                </a:ext>
              </a:extLst>
            </p:cNvPr>
            <p:cNvGrpSpPr/>
            <p:nvPr/>
          </p:nvGrpSpPr>
          <p:grpSpPr>
            <a:xfrm>
              <a:off x="6521931" y="3206751"/>
              <a:ext cx="923087" cy="784022"/>
              <a:chOff x="6311299" y="5041538"/>
              <a:chExt cx="1427824" cy="1015707"/>
            </a:xfrm>
          </p:grpSpPr>
          <p:sp>
            <p:nvSpPr>
              <p:cNvPr id="117" name="Google Shape;357;p55">
                <a:extLst>
                  <a:ext uri="{FF2B5EF4-FFF2-40B4-BE49-F238E27FC236}">
                    <a16:creationId xmlns:a16="http://schemas.microsoft.com/office/drawing/2014/main" id="{9E8D8D73-3901-08E0-7213-106106FDC6A4}"/>
                  </a:ext>
                </a:extLst>
              </p:cNvPr>
              <p:cNvSpPr/>
              <p:nvPr/>
            </p:nvSpPr>
            <p:spPr>
              <a:xfrm>
                <a:off x="6471694" y="5936000"/>
                <a:ext cx="203989" cy="121245"/>
              </a:xfrm>
              <a:custGeom>
                <a:avLst/>
                <a:gdLst/>
                <a:ahLst/>
                <a:cxnLst/>
                <a:rect l="l" t="t" r="r" b="b"/>
                <a:pathLst>
                  <a:path w="203989" h="121245" extrusionOk="0">
                    <a:moveTo>
                      <a:pt x="153540" y="21902"/>
                    </a:moveTo>
                    <a:lnTo>
                      <a:pt x="191204" y="39873"/>
                    </a:lnTo>
                    <a:lnTo>
                      <a:pt x="204123" y="57302"/>
                    </a:lnTo>
                    <a:cubicBezTo>
                      <a:pt x="189917" y="62139"/>
                      <a:pt x="177026" y="70215"/>
                      <a:pt x="166477" y="80894"/>
                    </a:cubicBezTo>
                    <a:cubicBezTo>
                      <a:pt x="148489" y="98882"/>
                      <a:pt x="152423" y="110114"/>
                      <a:pt x="152423" y="110114"/>
                    </a:cubicBezTo>
                    <a:cubicBezTo>
                      <a:pt x="140378" y="114844"/>
                      <a:pt x="127978" y="118603"/>
                      <a:pt x="115335" y="121362"/>
                    </a:cubicBezTo>
                    <a:cubicBezTo>
                      <a:pt x="106344" y="123400"/>
                      <a:pt x="97398" y="117762"/>
                      <a:pt x="95366" y="108771"/>
                    </a:cubicBezTo>
                    <a:cubicBezTo>
                      <a:pt x="95254" y="108285"/>
                      <a:pt x="95169" y="107800"/>
                      <a:pt x="95101" y="107309"/>
                    </a:cubicBezTo>
                    <a:cubicBezTo>
                      <a:pt x="95101" y="107309"/>
                      <a:pt x="58567" y="73021"/>
                      <a:pt x="46765" y="64594"/>
                    </a:cubicBezTo>
                    <a:cubicBezTo>
                      <a:pt x="34963" y="56167"/>
                      <a:pt x="133" y="64594"/>
                      <a:pt x="133" y="64594"/>
                    </a:cubicBezTo>
                    <a:lnTo>
                      <a:pt x="36668" y="35933"/>
                    </a:lnTo>
                    <a:lnTo>
                      <a:pt x="69251" y="28635"/>
                    </a:lnTo>
                    <a:lnTo>
                      <a:pt x="115341" y="533"/>
                    </a:lnTo>
                    <a:cubicBezTo>
                      <a:pt x="122080" y="7854"/>
                      <a:pt x="153540" y="21902"/>
                      <a:pt x="153540" y="21902"/>
                    </a:cubicBezTo>
                    <a:close/>
                  </a:path>
                </a:pathLst>
              </a:custGeom>
              <a:solidFill>
                <a:srgbClr val="FFC000"/>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18" name="Google Shape;358;p55">
                <a:extLst>
                  <a:ext uri="{FF2B5EF4-FFF2-40B4-BE49-F238E27FC236}">
                    <a16:creationId xmlns:a16="http://schemas.microsoft.com/office/drawing/2014/main" id="{F4D502E3-E2E2-3CDD-B21B-6F6A41A9955D}"/>
                  </a:ext>
                </a:extLst>
              </p:cNvPr>
              <p:cNvSpPr/>
              <p:nvPr/>
            </p:nvSpPr>
            <p:spPr>
              <a:xfrm>
                <a:off x="6707726" y="5900605"/>
                <a:ext cx="15724" cy="25802"/>
              </a:xfrm>
              <a:custGeom>
                <a:avLst/>
                <a:gdLst/>
                <a:ahLst/>
                <a:cxnLst/>
                <a:rect l="l" t="t" r="r" b="b"/>
                <a:pathLst>
                  <a:path w="15724" h="25802" extrusionOk="0">
                    <a:moveTo>
                      <a:pt x="15885" y="24122"/>
                    </a:moveTo>
                    <a:cubicBezTo>
                      <a:pt x="15885" y="24122"/>
                      <a:pt x="13063" y="529"/>
                      <a:pt x="8587" y="529"/>
                    </a:cubicBezTo>
                    <a:cubicBezTo>
                      <a:pt x="4111" y="529"/>
                      <a:pt x="160" y="20763"/>
                      <a:pt x="160" y="20763"/>
                    </a:cubicBezTo>
                    <a:cubicBezTo>
                      <a:pt x="1853" y="30878"/>
                      <a:pt x="15885" y="24122"/>
                      <a:pt x="15885" y="24122"/>
                    </a:cubicBezTo>
                    <a:close/>
                  </a:path>
                </a:pathLst>
              </a:custGeom>
              <a:solidFill>
                <a:srgbClr val="00A499"/>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19" name="Google Shape;359;p55">
                <a:extLst>
                  <a:ext uri="{FF2B5EF4-FFF2-40B4-BE49-F238E27FC236}">
                    <a16:creationId xmlns:a16="http://schemas.microsoft.com/office/drawing/2014/main" id="{B51B9821-D3A0-0239-B41A-B064C447DF73}"/>
                  </a:ext>
                </a:extLst>
              </p:cNvPr>
              <p:cNvSpPr/>
              <p:nvPr/>
            </p:nvSpPr>
            <p:spPr>
              <a:xfrm>
                <a:off x="6311299" y="5041538"/>
                <a:ext cx="1427824" cy="919561"/>
              </a:xfrm>
              <a:custGeom>
                <a:avLst/>
                <a:gdLst/>
                <a:ahLst/>
                <a:cxnLst/>
                <a:rect l="l" t="t" r="r" b="b"/>
                <a:pathLst>
                  <a:path w="1427824" h="919561" extrusionOk="0">
                    <a:moveTo>
                      <a:pt x="1427288" y="501379"/>
                    </a:moveTo>
                    <a:cubicBezTo>
                      <a:pt x="1432932" y="496863"/>
                      <a:pt x="1400270" y="495735"/>
                      <a:pt x="1392396" y="495735"/>
                    </a:cubicBezTo>
                    <a:cubicBezTo>
                      <a:pt x="1384522" y="495735"/>
                      <a:pt x="1357504" y="493477"/>
                      <a:pt x="1337253" y="493477"/>
                    </a:cubicBezTo>
                    <a:cubicBezTo>
                      <a:pt x="1320812" y="494459"/>
                      <a:pt x="1304562" y="497484"/>
                      <a:pt x="1288866" y="502479"/>
                    </a:cubicBezTo>
                    <a:cubicBezTo>
                      <a:pt x="1288866" y="502479"/>
                      <a:pt x="1253974" y="508123"/>
                      <a:pt x="1244971" y="512639"/>
                    </a:cubicBezTo>
                    <a:cubicBezTo>
                      <a:pt x="1235969" y="517154"/>
                      <a:pt x="1190963" y="512639"/>
                      <a:pt x="1190963" y="512639"/>
                    </a:cubicBezTo>
                    <a:cubicBezTo>
                      <a:pt x="1190963" y="512639"/>
                      <a:pt x="1161709" y="511459"/>
                      <a:pt x="1144822" y="512594"/>
                    </a:cubicBezTo>
                    <a:cubicBezTo>
                      <a:pt x="1127935" y="513728"/>
                      <a:pt x="1143693" y="492771"/>
                      <a:pt x="1143693" y="492771"/>
                    </a:cubicBezTo>
                    <a:lnTo>
                      <a:pt x="1185324" y="492771"/>
                    </a:lnTo>
                    <a:cubicBezTo>
                      <a:pt x="1185324" y="492771"/>
                      <a:pt x="1210085" y="486704"/>
                      <a:pt x="1203329" y="486704"/>
                    </a:cubicBezTo>
                    <a:cubicBezTo>
                      <a:pt x="1196573" y="486704"/>
                      <a:pt x="1160569" y="457451"/>
                      <a:pt x="1147057" y="449566"/>
                    </a:cubicBezTo>
                    <a:cubicBezTo>
                      <a:pt x="1133545" y="441681"/>
                      <a:pt x="1142542" y="451823"/>
                      <a:pt x="1136943" y="456339"/>
                    </a:cubicBezTo>
                    <a:cubicBezTo>
                      <a:pt x="1132038" y="461063"/>
                      <a:pt x="1129199" y="467537"/>
                      <a:pt x="1129041" y="474343"/>
                    </a:cubicBezTo>
                    <a:cubicBezTo>
                      <a:pt x="1129041" y="478859"/>
                      <a:pt x="1126783" y="491231"/>
                      <a:pt x="1109924" y="492444"/>
                    </a:cubicBezTo>
                    <a:cubicBezTo>
                      <a:pt x="1093065" y="493658"/>
                      <a:pt x="1081789" y="491231"/>
                      <a:pt x="1070540" y="492365"/>
                    </a:cubicBezTo>
                    <a:cubicBezTo>
                      <a:pt x="1063801" y="493087"/>
                      <a:pt x="1057750" y="488205"/>
                      <a:pt x="1057028" y="481466"/>
                    </a:cubicBezTo>
                    <a:cubicBezTo>
                      <a:pt x="1056937" y="480597"/>
                      <a:pt x="1056937" y="479722"/>
                      <a:pt x="1057028" y="478853"/>
                    </a:cubicBezTo>
                    <a:cubicBezTo>
                      <a:pt x="1057508" y="472379"/>
                      <a:pt x="1058642" y="465968"/>
                      <a:pt x="1060414" y="459720"/>
                    </a:cubicBezTo>
                    <a:cubicBezTo>
                      <a:pt x="1061543" y="456333"/>
                      <a:pt x="1089668" y="452946"/>
                      <a:pt x="1113294" y="451852"/>
                    </a:cubicBezTo>
                    <a:cubicBezTo>
                      <a:pt x="1136920" y="450757"/>
                      <a:pt x="1115552" y="447336"/>
                      <a:pt x="1114423" y="441692"/>
                    </a:cubicBezTo>
                    <a:cubicBezTo>
                      <a:pt x="1113294" y="436048"/>
                      <a:pt x="1099799" y="424822"/>
                      <a:pt x="1069417" y="421441"/>
                    </a:cubicBezTo>
                    <a:cubicBezTo>
                      <a:pt x="1039034" y="418060"/>
                      <a:pt x="1045790" y="420312"/>
                      <a:pt x="1041281" y="420312"/>
                    </a:cubicBezTo>
                    <a:cubicBezTo>
                      <a:pt x="1036771" y="420312"/>
                      <a:pt x="1028903" y="434936"/>
                      <a:pt x="1028903" y="434936"/>
                    </a:cubicBezTo>
                    <a:cubicBezTo>
                      <a:pt x="1028903" y="434936"/>
                      <a:pt x="1009770" y="436065"/>
                      <a:pt x="1006406" y="425934"/>
                    </a:cubicBezTo>
                    <a:cubicBezTo>
                      <a:pt x="1006061" y="425003"/>
                      <a:pt x="1005548" y="424145"/>
                      <a:pt x="1004893" y="423400"/>
                    </a:cubicBezTo>
                    <a:lnTo>
                      <a:pt x="990732" y="437662"/>
                    </a:lnTo>
                    <a:lnTo>
                      <a:pt x="946522" y="439863"/>
                    </a:lnTo>
                    <a:cubicBezTo>
                      <a:pt x="929871" y="441664"/>
                      <a:pt x="913526" y="445626"/>
                      <a:pt x="897897" y="451654"/>
                    </a:cubicBezTo>
                    <a:cubicBezTo>
                      <a:pt x="866222" y="462711"/>
                      <a:pt x="883894" y="495864"/>
                      <a:pt x="875067" y="517233"/>
                    </a:cubicBezTo>
                    <a:cubicBezTo>
                      <a:pt x="866240" y="538602"/>
                      <a:pt x="865472" y="538596"/>
                      <a:pt x="857384" y="548174"/>
                    </a:cubicBezTo>
                    <a:cubicBezTo>
                      <a:pt x="849296" y="557752"/>
                      <a:pt x="835270" y="548174"/>
                      <a:pt x="833803" y="536383"/>
                    </a:cubicBezTo>
                    <a:cubicBezTo>
                      <a:pt x="832335" y="524593"/>
                      <a:pt x="811706" y="524593"/>
                      <a:pt x="791805" y="529046"/>
                    </a:cubicBezTo>
                    <a:cubicBezTo>
                      <a:pt x="771904" y="533499"/>
                      <a:pt x="764544" y="553361"/>
                      <a:pt x="757184" y="541570"/>
                    </a:cubicBezTo>
                    <a:cubicBezTo>
                      <a:pt x="749824" y="529780"/>
                      <a:pt x="741713" y="529046"/>
                      <a:pt x="741713" y="529046"/>
                    </a:cubicBezTo>
                    <a:cubicBezTo>
                      <a:pt x="741713" y="529046"/>
                      <a:pt x="722523" y="508417"/>
                      <a:pt x="714452" y="504731"/>
                    </a:cubicBezTo>
                    <a:cubicBezTo>
                      <a:pt x="706381" y="501046"/>
                      <a:pt x="691605" y="519468"/>
                      <a:pt x="691605" y="519468"/>
                    </a:cubicBezTo>
                    <a:cubicBezTo>
                      <a:pt x="690069" y="511933"/>
                      <a:pt x="689087" y="504297"/>
                      <a:pt x="688658" y="496621"/>
                    </a:cubicBezTo>
                    <a:cubicBezTo>
                      <a:pt x="688658" y="488510"/>
                      <a:pt x="673922" y="481884"/>
                      <a:pt x="648145" y="459053"/>
                    </a:cubicBezTo>
                    <a:cubicBezTo>
                      <a:pt x="622368" y="436223"/>
                      <a:pt x="617204" y="436206"/>
                      <a:pt x="617204" y="436206"/>
                    </a:cubicBezTo>
                    <a:lnTo>
                      <a:pt x="610578" y="338224"/>
                    </a:lnTo>
                    <a:lnTo>
                      <a:pt x="610832" y="338190"/>
                    </a:lnTo>
                    <a:lnTo>
                      <a:pt x="586855" y="304495"/>
                    </a:lnTo>
                    <a:lnTo>
                      <a:pt x="569172" y="257129"/>
                    </a:lnTo>
                    <a:lnTo>
                      <a:pt x="528755" y="224913"/>
                    </a:lnTo>
                    <a:lnTo>
                      <a:pt x="512951" y="193972"/>
                    </a:lnTo>
                    <a:cubicBezTo>
                      <a:pt x="512951" y="193972"/>
                      <a:pt x="568523" y="214172"/>
                      <a:pt x="569799" y="210379"/>
                    </a:cubicBezTo>
                    <a:cubicBezTo>
                      <a:pt x="571074" y="206586"/>
                      <a:pt x="585602" y="186386"/>
                      <a:pt x="569161" y="170599"/>
                    </a:cubicBezTo>
                    <a:cubicBezTo>
                      <a:pt x="552720" y="154813"/>
                      <a:pt x="478206" y="108706"/>
                      <a:pt x="474430" y="91655"/>
                    </a:cubicBezTo>
                    <a:cubicBezTo>
                      <a:pt x="470654" y="74604"/>
                      <a:pt x="448524" y="67645"/>
                      <a:pt x="448524" y="67645"/>
                    </a:cubicBezTo>
                    <a:lnTo>
                      <a:pt x="413790" y="47445"/>
                    </a:lnTo>
                    <a:lnTo>
                      <a:pt x="360735" y="77765"/>
                    </a:lnTo>
                    <a:cubicBezTo>
                      <a:pt x="360735" y="77765"/>
                      <a:pt x="348103" y="96069"/>
                      <a:pt x="332949" y="97327"/>
                    </a:cubicBezTo>
                    <a:cubicBezTo>
                      <a:pt x="317794" y="98586"/>
                      <a:pt x="276739" y="93551"/>
                      <a:pt x="276739" y="93551"/>
                    </a:cubicBezTo>
                    <a:lnTo>
                      <a:pt x="295043" y="20280"/>
                    </a:lnTo>
                    <a:cubicBezTo>
                      <a:pt x="289292" y="13834"/>
                      <a:pt x="283185" y="7727"/>
                      <a:pt x="276739" y="1976"/>
                    </a:cubicBezTo>
                    <a:cubicBezTo>
                      <a:pt x="269153" y="-4352"/>
                      <a:pt x="248315" y="10803"/>
                      <a:pt x="248315" y="10803"/>
                    </a:cubicBezTo>
                    <a:cubicBezTo>
                      <a:pt x="244601" y="19151"/>
                      <a:pt x="238715" y="26353"/>
                      <a:pt x="231270" y="31658"/>
                    </a:cubicBezTo>
                    <a:cubicBezTo>
                      <a:pt x="220546" y="37968"/>
                      <a:pt x="199053" y="84075"/>
                      <a:pt x="193370" y="93551"/>
                    </a:cubicBezTo>
                    <a:cubicBezTo>
                      <a:pt x="187686" y="103028"/>
                      <a:pt x="146004" y="132699"/>
                      <a:pt x="137798" y="141526"/>
                    </a:cubicBezTo>
                    <a:cubicBezTo>
                      <a:pt x="129591" y="150354"/>
                      <a:pt x="118218" y="234999"/>
                      <a:pt x="118218" y="257733"/>
                    </a:cubicBezTo>
                    <a:cubicBezTo>
                      <a:pt x="118218" y="280468"/>
                      <a:pt x="133373" y="272899"/>
                      <a:pt x="130218" y="291846"/>
                    </a:cubicBezTo>
                    <a:cubicBezTo>
                      <a:pt x="127063" y="310794"/>
                      <a:pt x="111276" y="291846"/>
                      <a:pt x="118218" y="327850"/>
                    </a:cubicBezTo>
                    <a:cubicBezTo>
                      <a:pt x="122299" y="349230"/>
                      <a:pt x="128428" y="370164"/>
                      <a:pt x="136528" y="390370"/>
                    </a:cubicBezTo>
                    <a:lnTo>
                      <a:pt x="175066" y="435839"/>
                    </a:lnTo>
                    <a:lnTo>
                      <a:pt x="188324" y="468688"/>
                    </a:lnTo>
                    <a:lnTo>
                      <a:pt x="176324" y="498991"/>
                    </a:lnTo>
                    <a:lnTo>
                      <a:pt x="196525" y="505318"/>
                    </a:lnTo>
                    <a:lnTo>
                      <a:pt x="194008" y="528691"/>
                    </a:lnTo>
                    <a:lnTo>
                      <a:pt x="173169" y="568470"/>
                    </a:lnTo>
                    <a:lnTo>
                      <a:pt x="146371" y="592464"/>
                    </a:lnTo>
                    <a:lnTo>
                      <a:pt x="108742" y="589309"/>
                    </a:lnTo>
                    <a:cubicBezTo>
                      <a:pt x="108742" y="589309"/>
                      <a:pt x="124545" y="629105"/>
                      <a:pt x="127684" y="653087"/>
                    </a:cubicBezTo>
                    <a:cubicBezTo>
                      <a:pt x="130822" y="677069"/>
                      <a:pt x="152314" y="735186"/>
                      <a:pt x="152314" y="735186"/>
                    </a:cubicBezTo>
                    <a:cubicBezTo>
                      <a:pt x="152314" y="735186"/>
                      <a:pt x="148539" y="757921"/>
                      <a:pt x="139694" y="767403"/>
                    </a:cubicBezTo>
                    <a:cubicBezTo>
                      <a:pt x="130850" y="776885"/>
                      <a:pt x="128970" y="782557"/>
                      <a:pt x="114425" y="777506"/>
                    </a:cubicBezTo>
                    <a:cubicBezTo>
                      <a:pt x="99881" y="772455"/>
                      <a:pt x="32326" y="742134"/>
                      <a:pt x="19695" y="747186"/>
                    </a:cubicBezTo>
                    <a:cubicBezTo>
                      <a:pt x="7063" y="752237"/>
                      <a:pt x="115" y="769299"/>
                      <a:pt x="115" y="769299"/>
                    </a:cubicBezTo>
                    <a:lnTo>
                      <a:pt x="39895" y="793930"/>
                    </a:lnTo>
                    <a:cubicBezTo>
                      <a:pt x="39895" y="793930"/>
                      <a:pt x="64526" y="778782"/>
                      <a:pt x="59474" y="798982"/>
                    </a:cubicBezTo>
                    <a:cubicBezTo>
                      <a:pt x="56302" y="810299"/>
                      <a:pt x="57200" y="822371"/>
                      <a:pt x="62008" y="833095"/>
                    </a:cubicBezTo>
                    <a:lnTo>
                      <a:pt x="65801" y="850140"/>
                    </a:lnTo>
                    <a:cubicBezTo>
                      <a:pt x="65677" y="857732"/>
                      <a:pt x="66958" y="865284"/>
                      <a:pt x="69577" y="872412"/>
                    </a:cubicBezTo>
                    <a:cubicBezTo>
                      <a:pt x="73393" y="881166"/>
                      <a:pt x="79240" y="888876"/>
                      <a:pt x="86639" y="894909"/>
                    </a:cubicBezTo>
                    <a:lnTo>
                      <a:pt x="105564" y="911565"/>
                    </a:lnTo>
                    <a:cubicBezTo>
                      <a:pt x="106569" y="910679"/>
                      <a:pt x="107528" y="909737"/>
                      <a:pt x="108431" y="908743"/>
                    </a:cubicBezTo>
                    <a:lnTo>
                      <a:pt x="146382" y="919992"/>
                    </a:lnTo>
                    <a:lnTo>
                      <a:pt x="165821" y="909878"/>
                    </a:lnTo>
                    <a:cubicBezTo>
                      <a:pt x="179513" y="899069"/>
                      <a:pt x="195187" y="891038"/>
                      <a:pt x="211962" y="886234"/>
                    </a:cubicBezTo>
                    <a:cubicBezTo>
                      <a:pt x="227788" y="882408"/>
                      <a:pt x="243236" y="877136"/>
                      <a:pt x="258102" y="870493"/>
                    </a:cubicBezTo>
                    <a:cubicBezTo>
                      <a:pt x="262617" y="868235"/>
                      <a:pt x="251329" y="846850"/>
                      <a:pt x="242344" y="842357"/>
                    </a:cubicBezTo>
                    <a:cubicBezTo>
                      <a:pt x="233358" y="837864"/>
                      <a:pt x="201830" y="800709"/>
                      <a:pt x="201830" y="796216"/>
                    </a:cubicBezTo>
                    <a:cubicBezTo>
                      <a:pt x="201830" y="791724"/>
                      <a:pt x="261477" y="820977"/>
                      <a:pt x="278353" y="833355"/>
                    </a:cubicBezTo>
                    <a:cubicBezTo>
                      <a:pt x="295229" y="845732"/>
                      <a:pt x="333496" y="885117"/>
                      <a:pt x="333496" y="885117"/>
                    </a:cubicBezTo>
                    <a:lnTo>
                      <a:pt x="333496" y="836730"/>
                    </a:lnTo>
                    <a:lnTo>
                      <a:pt x="369500" y="841245"/>
                    </a:lnTo>
                    <a:lnTo>
                      <a:pt x="356005" y="869381"/>
                    </a:lnTo>
                    <a:lnTo>
                      <a:pt x="356005" y="894142"/>
                    </a:lnTo>
                    <a:cubicBezTo>
                      <a:pt x="356005" y="894142"/>
                      <a:pt x="366119" y="881764"/>
                      <a:pt x="369500" y="878384"/>
                    </a:cubicBezTo>
                    <a:cubicBezTo>
                      <a:pt x="372881" y="875003"/>
                      <a:pt x="377402" y="849130"/>
                      <a:pt x="380789" y="842380"/>
                    </a:cubicBezTo>
                    <a:cubicBezTo>
                      <a:pt x="384175" y="835629"/>
                      <a:pt x="405532" y="841251"/>
                      <a:pt x="405532" y="841251"/>
                    </a:cubicBezTo>
                    <a:lnTo>
                      <a:pt x="438178" y="848024"/>
                    </a:lnTo>
                    <a:lnTo>
                      <a:pt x="444917" y="873897"/>
                    </a:lnTo>
                    <a:cubicBezTo>
                      <a:pt x="442027" y="878451"/>
                      <a:pt x="439758" y="883379"/>
                      <a:pt x="438178" y="888537"/>
                    </a:cubicBezTo>
                    <a:cubicBezTo>
                      <a:pt x="438178" y="891924"/>
                      <a:pt x="457295" y="909917"/>
                      <a:pt x="460675" y="909917"/>
                    </a:cubicBezTo>
                    <a:cubicBezTo>
                      <a:pt x="464056" y="909917"/>
                      <a:pt x="492187" y="899758"/>
                      <a:pt x="492187" y="899758"/>
                    </a:cubicBezTo>
                    <a:lnTo>
                      <a:pt x="522569" y="887380"/>
                    </a:lnTo>
                    <a:lnTo>
                      <a:pt x="569838" y="866000"/>
                    </a:lnTo>
                    <a:lnTo>
                      <a:pt x="647473" y="862614"/>
                    </a:lnTo>
                    <a:lnTo>
                      <a:pt x="732965" y="846861"/>
                    </a:lnTo>
                    <a:lnTo>
                      <a:pt x="819619" y="876126"/>
                    </a:lnTo>
                    <a:lnTo>
                      <a:pt x="863496" y="896377"/>
                    </a:lnTo>
                    <a:lnTo>
                      <a:pt x="918640" y="909889"/>
                    </a:lnTo>
                    <a:lnTo>
                      <a:pt x="971536" y="851371"/>
                    </a:lnTo>
                    <a:cubicBezTo>
                      <a:pt x="971536" y="851371"/>
                      <a:pt x="1054815" y="842368"/>
                      <a:pt x="1063818" y="841211"/>
                    </a:cubicBezTo>
                    <a:cubicBezTo>
                      <a:pt x="1072820" y="840054"/>
                      <a:pt x="1087444" y="822078"/>
                      <a:pt x="1087444" y="822078"/>
                    </a:cubicBezTo>
                    <a:lnTo>
                      <a:pt x="1107695" y="811963"/>
                    </a:lnTo>
                    <a:lnTo>
                      <a:pt x="1141453" y="775943"/>
                    </a:lnTo>
                    <a:cubicBezTo>
                      <a:pt x="1141453" y="775943"/>
                      <a:pt x="1180837" y="787231"/>
                      <a:pt x="1196596" y="793964"/>
                    </a:cubicBezTo>
                    <a:cubicBezTo>
                      <a:pt x="1212354" y="800698"/>
                      <a:pt x="1212354" y="799608"/>
                      <a:pt x="1219110" y="782676"/>
                    </a:cubicBezTo>
                    <a:cubicBezTo>
                      <a:pt x="1225866" y="765744"/>
                      <a:pt x="1214595" y="753423"/>
                      <a:pt x="1229224" y="735424"/>
                    </a:cubicBezTo>
                    <a:cubicBezTo>
                      <a:pt x="1243854" y="717424"/>
                      <a:pt x="1293364" y="691529"/>
                      <a:pt x="1293364" y="691529"/>
                    </a:cubicBezTo>
                    <a:cubicBezTo>
                      <a:pt x="1293364" y="691529"/>
                      <a:pt x="1346255" y="664556"/>
                      <a:pt x="1358633" y="662298"/>
                    </a:cubicBezTo>
                    <a:cubicBezTo>
                      <a:pt x="1371010" y="660041"/>
                      <a:pt x="1400264" y="622914"/>
                      <a:pt x="1400264" y="622914"/>
                    </a:cubicBezTo>
                    <a:cubicBezTo>
                      <a:pt x="1400264" y="622914"/>
                      <a:pt x="1409266" y="580154"/>
                      <a:pt x="1412641" y="565524"/>
                    </a:cubicBezTo>
                    <a:cubicBezTo>
                      <a:pt x="1416017" y="550895"/>
                      <a:pt x="1395771" y="544144"/>
                      <a:pt x="1395771" y="544144"/>
                    </a:cubicBezTo>
                    <a:cubicBezTo>
                      <a:pt x="1397600" y="536519"/>
                      <a:pt x="1399858" y="529001"/>
                      <a:pt x="1402544" y="521636"/>
                    </a:cubicBezTo>
                    <a:cubicBezTo>
                      <a:pt x="1404773" y="517137"/>
                      <a:pt x="1421644" y="505888"/>
                      <a:pt x="1427288" y="501379"/>
                    </a:cubicBezTo>
                    <a:close/>
                  </a:path>
                </a:pathLst>
              </a:custGeom>
              <a:solidFill>
                <a:srgbClr val="FFC000"/>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sp>
          <p:nvSpPr>
            <p:cNvPr id="109" name="Google Shape;360;p55">
              <a:extLst>
                <a:ext uri="{FF2B5EF4-FFF2-40B4-BE49-F238E27FC236}">
                  <a16:creationId xmlns:a16="http://schemas.microsoft.com/office/drawing/2014/main" id="{8980421D-714F-7E2B-12E4-8B411823678E}"/>
                </a:ext>
              </a:extLst>
            </p:cNvPr>
            <p:cNvSpPr/>
            <p:nvPr/>
          </p:nvSpPr>
          <p:spPr>
            <a:xfrm>
              <a:off x="6916582" y="3437680"/>
              <a:ext cx="255326" cy="195510"/>
            </a:xfrm>
            <a:custGeom>
              <a:avLst/>
              <a:gdLst/>
              <a:ahLst/>
              <a:cxnLst/>
              <a:rect l="l" t="t" r="r" b="b"/>
              <a:pathLst>
                <a:path w="394326" h="253088" extrusionOk="0">
                  <a:moveTo>
                    <a:pt x="380333" y="139163"/>
                  </a:moveTo>
                  <a:lnTo>
                    <a:pt x="394511" y="124968"/>
                  </a:lnTo>
                  <a:cubicBezTo>
                    <a:pt x="389302" y="118528"/>
                    <a:pt x="375762" y="122660"/>
                    <a:pt x="375762" y="119629"/>
                  </a:cubicBezTo>
                  <a:cubicBezTo>
                    <a:pt x="378070" y="113335"/>
                    <a:pt x="381123" y="107347"/>
                    <a:pt x="384860" y="101782"/>
                  </a:cubicBezTo>
                  <a:cubicBezTo>
                    <a:pt x="372443" y="96347"/>
                    <a:pt x="359320" y="88654"/>
                    <a:pt x="356024" y="79476"/>
                  </a:cubicBezTo>
                  <a:cubicBezTo>
                    <a:pt x="349381" y="61060"/>
                    <a:pt x="300757" y="44122"/>
                    <a:pt x="300757" y="44122"/>
                  </a:cubicBezTo>
                  <a:cubicBezTo>
                    <a:pt x="300757" y="44122"/>
                    <a:pt x="264668" y="40425"/>
                    <a:pt x="258776" y="38957"/>
                  </a:cubicBezTo>
                  <a:cubicBezTo>
                    <a:pt x="252883" y="37490"/>
                    <a:pt x="213098" y="36745"/>
                    <a:pt x="211619" y="33065"/>
                  </a:cubicBezTo>
                  <a:cubicBezTo>
                    <a:pt x="210141" y="29385"/>
                    <a:pt x="196149" y="2124"/>
                    <a:pt x="190990" y="645"/>
                  </a:cubicBezTo>
                  <a:cubicBezTo>
                    <a:pt x="185831" y="-834"/>
                    <a:pt x="129108" y="7288"/>
                    <a:pt x="129108" y="7288"/>
                  </a:cubicBezTo>
                  <a:lnTo>
                    <a:pt x="76804" y="30852"/>
                  </a:lnTo>
                  <a:lnTo>
                    <a:pt x="185" y="39697"/>
                  </a:lnTo>
                  <a:lnTo>
                    <a:pt x="6811" y="137679"/>
                  </a:lnTo>
                  <a:cubicBezTo>
                    <a:pt x="6811" y="137679"/>
                    <a:pt x="11975" y="137679"/>
                    <a:pt x="37752" y="160526"/>
                  </a:cubicBezTo>
                  <a:cubicBezTo>
                    <a:pt x="63529" y="183373"/>
                    <a:pt x="78265" y="189983"/>
                    <a:pt x="78265" y="198093"/>
                  </a:cubicBezTo>
                  <a:cubicBezTo>
                    <a:pt x="78695" y="205769"/>
                    <a:pt x="79677" y="213406"/>
                    <a:pt x="81212" y="220941"/>
                  </a:cubicBezTo>
                  <a:cubicBezTo>
                    <a:pt x="81212" y="220941"/>
                    <a:pt x="95948" y="202524"/>
                    <a:pt x="104059" y="206204"/>
                  </a:cubicBezTo>
                  <a:cubicBezTo>
                    <a:pt x="112170" y="209884"/>
                    <a:pt x="131320" y="230519"/>
                    <a:pt x="131320" y="230519"/>
                  </a:cubicBezTo>
                  <a:cubicBezTo>
                    <a:pt x="131320" y="230519"/>
                    <a:pt x="139414" y="231252"/>
                    <a:pt x="146791" y="243043"/>
                  </a:cubicBezTo>
                  <a:cubicBezTo>
                    <a:pt x="154168" y="254834"/>
                    <a:pt x="161528" y="234932"/>
                    <a:pt x="181412" y="230519"/>
                  </a:cubicBezTo>
                  <a:cubicBezTo>
                    <a:pt x="201296" y="226105"/>
                    <a:pt x="221925" y="226088"/>
                    <a:pt x="223410" y="237856"/>
                  </a:cubicBezTo>
                  <a:cubicBezTo>
                    <a:pt x="224894" y="249624"/>
                    <a:pt x="238880" y="259219"/>
                    <a:pt x="246991" y="249647"/>
                  </a:cubicBezTo>
                  <a:cubicBezTo>
                    <a:pt x="255101" y="240074"/>
                    <a:pt x="255835" y="240052"/>
                    <a:pt x="264674" y="218706"/>
                  </a:cubicBezTo>
                  <a:cubicBezTo>
                    <a:pt x="273513" y="197360"/>
                    <a:pt x="255830" y="164189"/>
                    <a:pt x="287504" y="153132"/>
                  </a:cubicBezTo>
                  <a:cubicBezTo>
                    <a:pt x="303133" y="147104"/>
                    <a:pt x="319478" y="143142"/>
                    <a:pt x="336129" y="14134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10" name="Google Shape;361;p55">
              <a:extLst>
                <a:ext uri="{FF2B5EF4-FFF2-40B4-BE49-F238E27FC236}">
                  <a16:creationId xmlns:a16="http://schemas.microsoft.com/office/drawing/2014/main" id="{8C5332A3-95B3-28CC-0E0F-3C21FE07AEBE}"/>
                </a:ext>
              </a:extLst>
            </p:cNvPr>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rgbClr val="FFFFFF"/>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11" name="Google Shape;362;p55">
              <a:extLst>
                <a:ext uri="{FF2B5EF4-FFF2-40B4-BE49-F238E27FC236}">
                  <a16:creationId xmlns:a16="http://schemas.microsoft.com/office/drawing/2014/main" id="{9BC04862-4C39-F542-D414-2197443844DB}"/>
                </a:ext>
              </a:extLst>
            </p:cNvPr>
            <p:cNvSpPr/>
            <p:nvPr/>
          </p:nvSpPr>
          <p:spPr>
            <a:xfrm>
              <a:off x="6195217" y="2659292"/>
              <a:ext cx="536605" cy="699428"/>
            </a:xfrm>
            <a:custGeom>
              <a:avLst/>
              <a:gdLst/>
              <a:ahLst/>
              <a:cxnLst/>
              <a:rect l="l" t="t" r="r" b="b"/>
              <a:pathLst>
                <a:path w="828733" h="905408" extrusionOk="0">
                  <a:moveTo>
                    <a:pt x="805887" y="510336"/>
                  </a:moveTo>
                  <a:cubicBezTo>
                    <a:pt x="799531" y="502688"/>
                    <a:pt x="763268" y="480422"/>
                    <a:pt x="763268" y="480422"/>
                  </a:cubicBezTo>
                  <a:cubicBezTo>
                    <a:pt x="763268" y="480422"/>
                    <a:pt x="681202" y="435269"/>
                    <a:pt x="681840" y="419341"/>
                  </a:cubicBezTo>
                  <a:cubicBezTo>
                    <a:pt x="682478" y="403413"/>
                    <a:pt x="669750" y="350003"/>
                    <a:pt x="669750" y="350003"/>
                  </a:cubicBezTo>
                  <a:cubicBezTo>
                    <a:pt x="669750" y="350003"/>
                    <a:pt x="623311" y="351916"/>
                    <a:pt x="620759" y="328380"/>
                  </a:cubicBezTo>
                  <a:cubicBezTo>
                    <a:pt x="618208" y="304844"/>
                    <a:pt x="627132" y="296564"/>
                    <a:pt x="627132" y="296564"/>
                  </a:cubicBezTo>
                  <a:cubicBezTo>
                    <a:pt x="627132" y="296564"/>
                    <a:pt x="653309" y="274930"/>
                    <a:pt x="651667" y="261571"/>
                  </a:cubicBezTo>
                  <a:cubicBezTo>
                    <a:pt x="650024" y="248211"/>
                    <a:pt x="665924" y="248843"/>
                    <a:pt x="641756" y="244396"/>
                  </a:cubicBezTo>
                  <a:cubicBezTo>
                    <a:pt x="617587" y="239948"/>
                    <a:pt x="585134" y="234236"/>
                    <a:pt x="583858" y="231030"/>
                  </a:cubicBezTo>
                  <a:cubicBezTo>
                    <a:pt x="582583" y="227825"/>
                    <a:pt x="552697" y="219573"/>
                    <a:pt x="552697" y="219573"/>
                  </a:cubicBezTo>
                  <a:cubicBezTo>
                    <a:pt x="552697" y="219573"/>
                    <a:pt x="539969" y="215763"/>
                    <a:pt x="559690" y="186498"/>
                  </a:cubicBezTo>
                  <a:cubicBezTo>
                    <a:pt x="579411" y="157234"/>
                    <a:pt x="587685" y="150235"/>
                    <a:pt x="587685" y="150235"/>
                  </a:cubicBezTo>
                  <a:cubicBezTo>
                    <a:pt x="587685" y="150235"/>
                    <a:pt x="600412" y="133698"/>
                    <a:pt x="595316" y="127342"/>
                  </a:cubicBezTo>
                  <a:cubicBezTo>
                    <a:pt x="586150" y="112182"/>
                    <a:pt x="581313" y="94793"/>
                    <a:pt x="581330" y="77076"/>
                  </a:cubicBezTo>
                  <a:cubicBezTo>
                    <a:pt x="581967" y="56718"/>
                    <a:pt x="578141" y="57350"/>
                    <a:pt x="571170" y="44639"/>
                  </a:cubicBezTo>
                  <a:cubicBezTo>
                    <a:pt x="564200" y="31928"/>
                    <a:pt x="529172" y="28740"/>
                    <a:pt x="523455" y="17282"/>
                  </a:cubicBezTo>
                  <a:cubicBezTo>
                    <a:pt x="521383" y="13156"/>
                    <a:pt x="510151" y="6784"/>
                    <a:pt x="496673" y="350"/>
                  </a:cubicBezTo>
                  <a:lnTo>
                    <a:pt x="496735" y="2043"/>
                  </a:lnTo>
                  <a:cubicBezTo>
                    <a:pt x="496735" y="2043"/>
                    <a:pt x="459196" y="36393"/>
                    <a:pt x="449658" y="40840"/>
                  </a:cubicBezTo>
                  <a:cubicBezTo>
                    <a:pt x="440119" y="45288"/>
                    <a:pt x="405763" y="66922"/>
                    <a:pt x="402580" y="71381"/>
                  </a:cubicBezTo>
                  <a:cubicBezTo>
                    <a:pt x="399397" y="75840"/>
                    <a:pt x="393036" y="91107"/>
                    <a:pt x="384130" y="94911"/>
                  </a:cubicBezTo>
                  <a:cubicBezTo>
                    <a:pt x="375223" y="98715"/>
                    <a:pt x="353606" y="91101"/>
                    <a:pt x="347228" y="101921"/>
                  </a:cubicBezTo>
                  <a:cubicBezTo>
                    <a:pt x="340850" y="112741"/>
                    <a:pt x="343418" y="142627"/>
                    <a:pt x="342149" y="145815"/>
                  </a:cubicBezTo>
                  <a:cubicBezTo>
                    <a:pt x="340879" y="149004"/>
                    <a:pt x="307798" y="157894"/>
                    <a:pt x="299530" y="161055"/>
                  </a:cubicBezTo>
                  <a:cubicBezTo>
                    <a:pt x="291261" y="164215"/>
                    <a:pt x="259456" y="162330"/>
                    <a:pt x="250539" y="161055"/>
                  </a:cubicBezTo>
                  <a:cubicBezTo>
                    <a:pt x="241621" y="159779"/>
                    <a:pt x="213638" y="152148"/>
                    <a:pt x="205386" y="152786"/>
                  </a:cubicBezTo>
                  <a:cubicBezTo>
                    <a:pt x="204957" y="152820"/>
                    <a:pt x="204415" y="152820"/>
                    <a:pt x="203856" y="152820"/>
                  </a:cubicBezTo>
                  <a:lnTo>
                    <a:pt x="192687" y="193875"/>
                  </a:lnTo>
                  <a:cubicBezTo>
                    <a:pt x="192687" y="193875"/>
                    <a:pt x="188098" y="212247"/>
                    <a:pt x="182934" y="211095"/>
                  </a:cubicBezTo>
                  <a:cubicBezTo>
                    <a:pt x="177769" y="209944"/>
                    <a:pt x="153652" y="189286"/>
                    <a:pt x="149069" y="186989"/>
                  </a:cubicBezTo>
                  <a:cubicBezTo>
                    <a:pt x="144486" y="184692"/>
                    <a:pt x="110593" y="184105"/>
                    <a:pt x="103713" y="179517"/>
                  </a:cubicBezTo>
                  <a:cubicBezTo>
                    <a:pt x="96832" y="174928"/>
                    <a:pt x="57781" y="193299"/>
                    <a:pt x="57781" y="193299"/>
                  </a:cubicBezTo>
                  <a:cubicBezTo>
                    <a:pt x="57781" y="193299"/>
                    <a:pt x="38839" y="213393"/>
                    <a:pt x="33675" y="226035"/>
                  </a:cubicBezTo>
                  <a:cubicBezTo>
                    <a:pt x="30158" y="235862"/>
                    <a:pt x="27839" y="246078"/>
                    <a:pt x="26778" y="256463"/>
                  </a:cubicBezTo>
                  <a:cubicBezTo>
                    <a:pt x="26778" y="256463"/>
                    <a:pt x="8982" y="257027"/>
                    <a:pt x="26778" y="270816"/>
                  </a:cubicBezTo>
                  <a:cubicBezTo>
                    <a:pt x="44574" y="284604"/>
                    <a:pt x="62369" y="296643"/>
                    <a:pt x="72709" y="298365"/>
                  </a:cubicBezTo>
                  <a:cubicBezTo>
                    <a:pt x="83049" y="300086"/>
                    <a:pt x="99700" y="295498"/>
                    <a:pt x="99700" y="309851"/>
                  </a:cubicBezTo>
                  <a:cubicBezTo>
                    <a:pt x="99700" y="324204"/>
                    <a:pt x="77298" y="324779"/>
                    <a:pt x="76728" y="331659"/>
                  </a:cubicBezTo>
                  <a:cubicBezTo>
                    <a:pt x="76158" y="338540"/>
                    <a:pt x="58932" y="386210"/>
                    <a:pt x="58932" y="386210"/>
                  </a:cubicBezTo>
                  <a:cubicBezTo>
                    <a:pt x="54851" y="394462"/>
                    <a:pt x="50048" y="402335"/>
                    <a:pt x="44579" y="409740"/>
                  </a:cubicBezTo>
                  <a:cubicBezTo>
                    <a:pt x="38269" y="417213"/>
                    <a:pt x="27929" y="417789"/>
                    <a:pt x="31959" y="430403"/>
                  </a:cubicBezTo>
                  <a:cubicBezTo>
                    <a:pt x="35989" y="443018"/>
                    <a:pt x="28505" y="444186"/>
                    <a:pt x="38839" y="437876"/>
                  </a:cubicBezTo>
                  <a:cubicBezTo>
                    <a:pt x="49173" y="431566"/>
                    <a:pt x="44003" y="419505"/>
                    <a:pt x="63532" y="417783"/>
                  </a:cubicBezTo>
                  <a:cubicBezTo>
                    <a:pt x="83061" y="416062"/>
                    <a:pt x="92797" y="416045"/>
                    <a:pt x="91651" y="431549"/>
                  </a:cubicBezTo>
                  <a:cubicBezTo>
                    <a:pt x="90505" y="447054"/>
                    <a:pt x="79031" y="453951"/>
                    <a:pt x="69842" y="466582"/>
                  </a:cubicBezTo>
                  <a:cubicBezTo>
                    <a:pt x="60654" y="479214"/>
                    <a:pt x="56059" y="478051"/>
                    <a:pt x="43998" y="478627"/>
                  </a:cubicBezTo>
                  <a:cubicBezTo>
                    <a:pt x="31936" y="479202"/>
                    <a:pt x="3817" y="480320"/>
                    <a:pt x="950" y="494701"/>
                  </a:cubicBezTo>
                  <a:cubicBezTo>
                    <a:pt x="-1917" y="509082"/>
                    <a:pt x="3242" y="509630"/>
                    <a:pt x="950" y="515957"/>
                  </a:cubicBezTo>
                  <a:cubicBezTo>
                    <a:pt x="-1341" y="522284"/>
                    <a:pt x="19322" y="542930"/>
                    <a:pt x="27348" y="546390"/>
                  </a:cubicBezTo>
                  <a:cubicBezTo>
                    <a:pt x="35374" y="549850"/>
                    <a:pt x="45719" y="567053"/>
                    <a:pt x="60648" y="563610"/>
                  </a:cubicBezTo>
                  <a:cubicBezTo>
                    <a:pt x="75577" y="560167"/>
                    <a:pt x="91651" y="561302"/>
                    <a:pt x="92819" y="569920"/>
                  </a:cubicBezTo>
                  <a:cubicBezTo>
                    <a:pt x="93514" y="578133"/>
                    <a:pt x="93706" y="586379"/>
                    <a:pt x="93384" y="594613"/>
                  </a:cubicBezTo>
                  <a:cubicBezTo>
                    <a:pt x="93384" y="594613"/>
                    <a:pt x="81915" y="587716"/>
                    <a:pt x="83631" y="602645"/>
                  </a:cubicBezTo>
                  <a:cubicBezTo>
                    <a:pt x="85347" y="617574"/>
                    <a:pt x="94530" y="615852"/>
                    <a:pt x="94530" y="623308"/>
                  </a:cubicBezTo>
                  <a:cubicBezTo>
                    <a:pt x="94530" y="630764"/>
                    <a:pt x="87074" y="633073"/>
                    <a:pt x="77309" y="637091"/>
                  </a:cubicBezTo>
                  <a:cubicBezTo>
                    <a:pt x="67545" y="641110"/>
                    <a:pt x="53203" y="660051"/>
                    <a:pt x="46893" y="676126"/>
                  </a:cubicBezTo>
                  <a:cubicBezTo>
                    <a:pt x="40583" y="692200"/>
                    <a:pt x="39420" y="693363"/>
                    <a:pt x="39996" y="697382"/>
                  </a:cubicBezTo>
                  <a:cubicBezTo>
                    <a:pt x="40572" y="701400"/>
                    <a:pt x="34262" y="719766"/>
                    <a:pt x="34837" y="732375"/>
                  </a:cubicBezTo>
                  <a:cubicBezTo>
                    <a:pt x="34967" y="741180"/>
                    <a:pt x="36514" y="749906"/>
                    <a:pt x="39426" y="758220"/>
                  </a:cubicBezTo>
                  <a:cubicBezTo>
                    <a:pt x="42869" y="770840"/>
                    <a:pt x="41718" y="776016"/>
                    <a:pt x="46899" y="789782"/>
                  </a:cubicBezTo>
                  <a:cubicBezTo>
                    <a:pt x="52080" y="803548"/>
                    <a:pt x="83066" y="819639"/>
                    <a:pt x="81892" y="829979"/>
                  </a:cubicBezTo>
                  <a:cubicBezTo>
                    <a:pt x="80718" y="840319"/>
                    <a:pt x="87627" y="858691"/>
                    <a:pt x="96821" y="853509"/>
                  </a:cubicBezTo>
                  <a:cubicBezTo>
                    <a:pt x="106015" y="848328"/>
                    <a:pt x="112895" y="830549"/>
                    <a:pt x="117484" y="828828"/>
                  </a:cubicBezTo>
                  <a:cubicBezTo>
                    <a:pt x="122073" y="827106"/>
                    <a:pt x="134134" y="843181"/>
                    <a:pt x="140445" y="849491"/>
                  </a:cubicBezTo>
                  <a:cubicBezTo>
                    <a:pt x="146755" y="855801"/>
                    <a:pt x="199584" y="897720"/>
                    <a:pt x="201305" y="899436"/>
                  </a:cubicBezTo>
                  <a:cubicBezTo>
                    <a:pt x="204477" y="902562"/>
                    <a:pt x="208451" y="904747"/>
                    <a:pt x="212791" y="905746"/>
                  </a:cubicBezTo>
                  <a:cubicBezTo>
                    <a:pt x="217380" y="906310"/>
                    <a:pt x="223306" y="887504"/>
                    <a:pt x="242648" y="887374"/>
                  </a:cubicBezTo>
                  <a:cubicBezTo>
                    <a:pt x="247587" y="887453"/>
                    <a:pt x="252475" y="888407"/>
                    <a:pt x="257080" y="890196"/>
                  </a:cubicBezTo>
                  <a:lnTo>
                    <a:pt x="287604" y="871779"/>
                  </a:lnTo>
                  <a:cubicBezTo>
                    <a:pt x="287604" y="871779"/>
                    <a:pt x="306150" y="867146"/>
                    <a:pt x="306562" y="865040"/>
                  </a:cubicBezTo>
                  <a:cubicBezTo>
                    <a:pt x="306974" y="862935"/>
                    <a:pt x="290550" y="830047"/>
                    <a:pt x="290550" y="830047"/>
                  </a:cubicBezTo>
                  <a:lnTo>
                    <a:pt x="290962" y="797593"/>
                  </a:lnTo>
                  <a:lnTo>
                    <a:pt x="321311" y="788737"/>
                  </a:lnTo>
                  <a:lnTo>
                    <a:pt x="358415" y="791684"/>
                  </a:lnTo>
                  <a:lnTo>
                    <a:pt x="384130" y="817827"/>
                  </a:lnTo>
                  <a:cubicBezTo>
                    <a:pt x="390519" y="815163"/>
                    <a:pt x="396716" y="812065"/>
                    <a:pt x="402676" y="808554"/>
                  </a:cubicBezTo>
                  <a:cubicBezTo>
                    <a:pt x="404781" y="806454"/>
                    <a:pt x="427132" y="781152"/>
                    <a:pt x="427132" y="781152"/>
                  </a:cubicBezTo>
                  <a:cubicBezTo>
                    <a:pt x="427132" y="781152"/>
                    <a:pt x="433454" y="773137"/>
                    <a:pt x="438505" y="773137"/>
                  </a:cubicBezTo>
                  <a:cubicBezTo>
                    <a:pt x="443557" y="773137"/>
                    <a:pt x="425439" y="807295"/>
                    <a:pt x="446932" y="801798"/>
                  </a:cubicBezTo>
                  <a:cubicBezTo>
                    <a:pt x="468425" y="796300"/>
                    <a:pt x="492880" y="773137"/>
                    <a:pt x="492880" y="773137"/>
                  </a:cubicBezTo>
                  <a:lnTo>
                    <a:pt x="525351" y="773137"/>
                  </a:lnTo>
                  <a:cubicBezTo>
                    <a:pt x="536730" y="773137"/>
                    <a:pt x="547691" y="787891"/>
                    <a:pt x="556546" y="787061"/>
                  </a:cubicBezTo>
                  <a:cubicBezTo>
                    <a:pt x="565402" y="786231"/>
                    <a:pt x="541363" y="765551"/>
                    <a:pt x="543051" y="761758"/>
                  </a:cubicBezTo>
                  <a:cubicBezTo>
                    <a:pt x="546635" y="756035"/>
                    <a:pt x="550580" y="750544"/>
                    <a:pt x="554859" y="745317"/>
                  </a:cubicBezTo>
                  <a:lnTo>
                    <a:pt x="587312" y="729722"/>
                  </a:lnTo>
                  <a:lnTo>
                    <a:pt x="618919" y="748698"/>
                  </a:lnTo>
                  <a:lnTo>
                    <a:pt x="644634" y="772290"/>
                  </a:lnTo>
                  <a:lnTo>
                    <a:pt x="655595" y="781564"/>
                  </a:lnTo>
                  <a:lnTo>
                    <a:pt x="635778" y="805608"/>
                  </a:lnTo>
                  <a:cubicBezTo>
                    <a:pt x="635778" y="805608"/>
                    <a:pt x="630727" y="816569"/>
                    <a:pt x="639165" y="821620"/>
                  </a:cubicBezTo>
                  <a:cubicBezTo>
                    <a:pt x="645492" y="827061"/>
                    <a:pt x="650961" y="833433"/>
                    <a:pt x="655369" y="840517"/>
                  </a:cubicBezTo>
                  <a:lnTo>
                    <a:pt x="655335" y="840550"/>
                  </a:lnTo>
                  <a:cubicBezTo>
                    <a:pt x="670823" y="828043"/>
                    <a:pt x="694494" y="810123"/>
                    <a:pt x="698688" y="803158"/>
                  </a:cubicBezTo>
                  <a:cubicBezTo>
                    <a:pt x="704377" y="793682"/>
                    <a:pt x="725853" y="747569"/>
                    <a:pt x="736588" y="741265"/>
                  </a:cubicBezTo>
                  <a:cubicBezTo>
                    <a:pt x="744033" y="735959"/>
                    <a:pt x="749920" y="728757"/>
                    <a:pt x="753633" y="720410"/>
                  </a:cubicBezTo>
                  <a:cubicBezTo>
                    <a:pt x="757906" y="717435"/>
                    <a:pt x="762438" y="714856"/>
                    <a:pt x="767179" y="712700"/>
                  </a:cubicBezTo>
                  <a:cubicBezTo>
                    <a:pt x="768206" y="701299"/>
                    <a:pt x="770097" y="689994"/>
                    <a:pt x="772823" y="678875"/>
                  </a:cubicBezTo>
                  <a:cubicBezTo>
                    <a:pt x="775995" y="670606"/>
                    <a:pt x="796991" y="650880"/>
                    <a:pt x="796991" y="650880"/>
                  </a:cubicBezTo>
                  <a:lnTo>
                    <a:pt x="812891" y="612071"/>
                  </a:lnTo>
                  <a:cubicBezTo>
                    <a:pt x="812891" y="612071"/>
                    <a:pt x="809081" y="586627"/>
                    <a:pt x="812891" y="579634"/>
                  </a:cubicBezTo>
                  <a:cubicBezTo>
                    <a:pt x="816701" y="572641"/>
                    <a:pt x="828790" y="570090"/>
                    <a:pt x="828790" y="570090"/>
                  </a:cubicBezTo>
                  <a:cubicBezTo>
                    <a:pt x="828790" y="570090"/>
                    <a:pt x="812219" y="517966"/>
                    <a:pt x="805887" y="510336"/>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12" name="Google Shape;363;p55">
              <a:extLst>
                <a:ext uri="{FF2B5EF4-FFF2-40B4-BE49-F238E27FC236}">
                  <a16:creationId xmlns:a16="http://schemas.microsoft.com/office/drawing/2014/main" id="{C9144D15-E47F-417D-E655-4763FE95E7E8}"/>
                </a:ext>
              </a:extLst>
            </p:cNvPr>
            <p:cNvSpPr/>
            <p:nvPr/>
          </p:nvSpPr>
          <p:spPr>
            <a:xfrm>
              <a:off x="6092143" y="1678359"/>
              <a:ext cx="455863" cy="1107067"/>
            </a:xfrm>
            <a:custGeom>
              <a:avLst/>
              <a:gdLst/>
              <a:ahLst/>
              <a:cxnLst/>
              <a:rect l="l" t="t" r="r" b="b"/>
              <a:pathLst>
                <a:path w="704036" h="1433097" extrusionOk="0">
                  <a:moveTo>
                    <a:pt x="646336" y="1003278"/>
                  </a:moveTo>
                  <a:lnTo>
                    <a:pt x="640235" y="976067"/>
                  </a:lnTo>
                  <a:lnTo>
                    <a:pt x="618166" y="977930"/>
                  </a:lnTo>
                  <a:lnTo>
                    <a:pt x="605501" y="969966"/>
                  </a:lnTo>
                  <a:lnTo>
                    <a:pt x="588134" y="950720"/>
                  </a:lnTo>
                  <a:lnTo>
                    <a:pt x="601115" y="923030"/>
                  </a:lnTo>
                  <a:lnTo>
                    <a:pt x="613939" y="885942"/>
                  </a:lnTo>
                  <a:lnTo>
                    <a:pt x="640229" y="867638"/>
                  </a:lnTo>
                  <a:lnTo>
                    <a:pt x="636007" y="853567"/>
                  </a:lnTo>
                  <a:lnTo>
                    <a:pt x="616281" y="836200"/>
                  </a:lnTo>
                  <a:lnTo>
                    <a:pt x="584369" y="781746"/>
                  </a:lnTo>
                  <a:cubicBezTo>
                    <a:pt x="584369" y="781746"/>
                    <a:pt x="553857" y="782226"/>
                    <a:pt x="549172" y="781746"/>
                  </a:cubicBezTo>
                  <a:cubicBezTo>
                    <a:pt x="544149" y="780318"/>
                    <a:pt x="539391" y="778100"/>
                    <a:pt x="535062" y="775182"/>
                  </a:cubicBezTo>
                  <a:lnTo>
                    <a:pt x="520037" y="741390"/>
                  </a:lnTo>
                  <a:lnTo>
                    <a:pt x="483774" y="739048"/>
                  </a:lnTo>
                  <a:cubicBezTo>
                    <a:pt x="483774" y="739048"/>
                    <a:pt x="488588" y="732004"/>
                    <a:pt x="487161" y="729651"/>
                  </a:cubicBezTo>
                  <a:cubicBezTo>
                    <a:pt x="485732" y="727297"/>
                    <a:pt x="457128" y="713226"/>
                    <a:pt x="438824" y="683194"/>
                  </a:cubicBezTo>
                  <a:cubicBezTo>
                    <a:pt x="420520" y="653162"/>
                    <a:pt x="462755" y="650802"/>
                    <a:pt x="462755" y="650802"/>
                  </a:cubicBezTo>
                  <a:cubicBezTo>
                    <a:pt x="462755" y="650802"/>
                    <a:pt x="477300" y="622170"/>
                    <a:pt x="487640" y="615131"/>
                  </a:cubicBezTo>
                  <a:cubicBezTo>
                    <a:pt x="497980" y="608093"/>
                    <a:pt x="538319" y="605282"/>
                    <a:pt x="538319" y="605282"/>
                  </a:cubicBezTo>
                  <a:lnTo>
                    <a:pt x="543963" y="581814"/>
                  </a:lnTo>
                  <a:cubicBezTo>
                    <a:pt x="541564" y="572558"/>
                    <a:pt x="538584" y="563465"/>
                    <a:pt x="535040" y="554587"/>
                  </a:cubicBezTo>
                  <a:cubicBezTo>
                    <a:pt x="533160" y="552707"/>
                    <a:pt x="523751" y="542384"/>
                    <a:pt x="523751" y="542384"/>
                  </a:cubicBezTo>
                  <a:lnTo>
                    <a:pt x="538776" y="525017"/>
                  </a:lnTo>
                  <a:cubicBezTo>
                    <a:pt x="538776" y="525017"/>
                    <a:pt x="535480" y="526897"/>
                    <a:pt x="532675" y="510472"/>
                  </a:cubicBezTo>
                  <a:cubicBezTo>
                    <a:pt x="529870" y="494048"/>
                    <a:pt x="558485" y="474350"/>
                    <a:pt x="558485" y="474350"/>
                  </a:cubicBezTo>
                  <a:lnTo>
                    <a:pt x="591340" y="467323"/>
                  </a:lnTo>
                  <a:lnTo>
                    <a:pt x="608995" y="437866"/>
                  </a:lnTo>
                  <a:lnTo>
                    <a:pt x="588044" y="412711"/>
                  </a:lnTo>
                  <a:lnTo>
                    <a:pt x="558237" y="396410"/>
                  </a:lnTo>
                  <a:lnTo>
                    <a:pt x="537749" y="368483"/>
                  </a:lnTo>
                  <a:lnTo>
                    <a:pt x="541017" y="350800"/>
                  </a:lnTo>
                  <a:lnTo>
                    <a:pt x="526585" y="335426"/>
                  </a:lnTo>
                  <a:lnTo>
                    <a:pt x="527510" y="314475"/>
                  </a:lnTo>
                  <a:lnTo>
                    <a:pt x="536829" y="297712"/>
                  </a:lnTo>
                  <a:lnTo>
                    <a:pt x="527984" y="247428"/>
                  </a:lnTo>
                  <a:cubicBezTo>
                    <a:pt x="527984" y="247428"/>
                    <a:pt x="500977" y="223672"/>
                    <a:pt x="496310" y="223672"/>
                  </a:cubicBezTo>
                  <a:cubicBezTo>
                    <a:pt x="491642" y="223672"/>
                    <a:pt x="465594" y="245120"/>
                    <a:pt x="465594" y="245120"/>
                  </a:cubicBezTo>
                  <a:cubicBezTo>
                    <a:pt x="465594" y="245120"/>
                    <a:pt x="440918" y="237664"/>
                    <a:pt x="434399" y="234396"/>
                  </a:cubicBezTo>
                  <a:cubicBezTo>
                    <a:pt x="427880" y="231128"/>
                    <a:pt x="429269" y="143136"/>
                    <a:pt x="431577" y="116609"/>
                  </a:cubicBezTo>
                  <a:cubicBezTo>
                    <a:pt x="433886" y="90081"/>
                    <a:pt x="455333" y="87259"/>
                    <a:pt x="455333" y="87259"/>
                  </a:cubicBezTo>
                  <a:cubicBezTo>
                    <a:pt x="455333" y="87259"/>
                    <a:pt x="457196" y="73284"/>
                    <a:pt x="452065" y="72827"/>
                  </a:cubicBezTo>
                  <a:cubicBezTo>
                    <a:pt x="446935" y="72370"/>
                    <a:pt x="427846" y="47209"/>
                    <a:pt x="427846" y="47209"/>
                  </a:cubicBezTo>
                  <a:lnTo>
                    <a:pt x="409221" y="34588"/>
                  </a:lnTo>
                  <a:lnTo>
                    <a:pt x="370954" y="204"/>
                  </a:lnTo>
                  <a:lnTo>
                    <a:pt x="370858" y="255"/>
                  </a:lnTo>
                  <a:cubicBezTo>
                    <a:pt x="347965" y="9816"/>
                    <a:pt x="344268" y="33555"/>
                    <a:pt x="325050" y="47587"/>
                  </a:cubicBezTo>
                  <a:cubicBezTo>
                    <a:pt x="312509" y="57735"/>
                    <a:pt x="302835" y="70976"/>
                    <a:pt x="296976" y="86001"/>
                  </a:cubicBezTo>
                  <a:lnTo>
                    <a:pt x="251902" y="80091"/>
                  </a:lnTo>
                  <a:lnTo>
                    <a:pt x="248956" y="110378"/>
                  </a:lnTo>
                  <a:lnTo>
                    <a:pt x="191075" y="130916"/>
                  </a:lnTo>
                  <a:lnTo>
                    <a:pt x="187689" y="130996"/>
                  </a:lnTo>
                  <a:lnTo>
                    <a:pt x="193519" y="130854"/>
                  </a:lnTo>
                  <a:lnTo>
                    <a:pt x="236279" y="130854"/>
                  </a:lnTo>
                  <a:cubicBezTo>
                    <a:pt x="236279" y="130854"/>
                    <a:pt x="252021" y="130854"/>
                    <a:pt x="239666" y="150338"/>
                  </a:cubicBezTo>
                  <a:cubicBezTo>
                    <a:pt x="227311" y="169821"/>
                    <a:pt x="211530" y="162349"/>
                    <a:pt x="211530" y="162349"/>
                  </a:cubicBezTo>
                  <a:cubicBezTo>
                    <a:pt x="198571" y="159340"/>
                    <a:pt x="185792" y="155581"/>
                    <a:pt x="173263" y="151100"/>
                  </a:cubicBezTo>
                  <a:cubicBezTo>
                    <a:pt x="163148" y="146585"/>
                    <a:pt x="145127" y="163477"/>
                    <a:pt x="145127" y="163477"/>
                  </a:cubicBezTo>
                  <a:cubicBezTo>
                    <a:pt x="145127" y="163477"/>
                    <a:pt x="154157" y="179236"/>
                    <a:pt x="153028" y="181578"/>
                  </a:cubicBezTo>
                  <a:cubicBezTo>
                    <a:pt x="151899" y="183921"/>
                    <a:pt x="142869" y="191613"/>
                    <a:pt x="128268" y="182611"/>
                  </a:cubicBezTo>
                  <a:cubicBezTo>
                    <a:pt x="113666" y="173609"/>
                    <a:pt x="99014" y="226488"/>
                    <a:pt x="99014" y="226488"/>
                  </a:cubicBezTo>
                  <a:cubicBezTo>
                    <a:pt x="99014" y="226488"/>
                    <a:pt x="92241" y="258000"/>
                    <a:pt x="87726" y="272629"/>
                  </a:cubicBezTo>
                  <a:cubicBezTo>
                    <a:pt x="83211" y="287259"/>
                    <a:pt x="46095" y="315389"/>
                    <a:pt x="44966" y="336769"/>
                  </a:cubicBezTo>
                  <a:cubicBezTo>
                    <a:pt x="43837" y="358149"/>
                    <a:pt x="39" y="428994"/>
                    <a:pt x="39" y="428994"/>
                  </a:cubicBezTo>
                  <a:cubicBezTo>
                    <a:pt x="39" y="428994"/>
                    <a:pt x="55182" y="506646"/>
                    <a:pt x="63050" y="515648"/>
                  </a:cubicBezTo>
                  <a:cubicBezTo>
                    <a:pt x="70918" y="524650"/>
                    <a:pt x="95695" y="552769"/>
                    <a:pt x="93432" y="585415"/>
                  </a:cubicBezTo>
                  <a:cubicBezTo>
                    <a:pt x="91169" y="618061"/>
                    <a:pt x="112566" y="627046"/>
                    <a:pt x="127190" y="632668"/>
                  </a:cubicBezTo>
                  <a:cubicBezTo>
                    <a:pt x="141814" y="638289"/>
                    <a:pt x="145194" y="636054"/>
                    <a:pt x="145194" y="636054"/>
                  </a:cubicBezTo>
                  <a:cubicBezTo>
                    <a:pt x="145194" y="636054"/>
                    <a:pt x="166574" y="583174"/>
                    <a:pt x="169955" y="603318"/>
                  </a:cubicBezTo>
                  <a:cubicBezTo>
                    <a:pt x="173088" y="620640"/>
                    <a:pt x="170316" y="638515"/>
                    <a:pt x="162087" y="654076"/>
                  </a:cubicBezTo>
                  <a:cubicBezTo>
                    <a:pt x="155314" y="665364"/>
                    <a:pt x="164345" y="679965"/>
                    <a:pt x="164345" y="692343"/>
                  </a:cubicBezTo>
                  <a:cubicBezTo>
                    <a:pt x="164345" y="704720"/>
                    <a:pt x="190235" y="710348"/>
                    <a:pt x="198108" y="701345"/>
                  </a:cubicBezTo>
                  <a:cubicBezTo>
                    <a:pt x="211524" y="685604"/>
                    <a:pt x="222869" y="668209"/>
                    <a:pt x="231865" y="649583"/>
                  </a:cubicBezTo>
                  <a:cubicBezTo>
                    <a:pt x="238638" y="632696"/>
                    <a:pt x="237510" y="606823"/>
                    <a:pt x="246489" y="603442"/>
                  </a:cubicBezTo>
                  <a:cubicBezTo>
                    <a:pt x="255469" y="600062"/>
                    <a:pt x="269004" y="665336"/>
                    <a:pt x="269004" y="665336"/>
                  </a:cubicBezTo>
                  <a:cubicBezTo>
                    <a:pt x="275602" y="656994"/>
                    <a:pt x="282747" y="649098"/>
                    <a:pt x="290384" y="641693"/>
                  </a:cubicBezTo>
                  <a:cubicBezTo>
                    <a:pt x="298252" y="634954"/>
                    <a:pt x="341017" y="603437"/>
                    <a:pt x="341017" y="603437"/>
                  </a:cubicBezTo>
                  <a:cubicBezTo>
                    <a:pt x="341017" y="603437"/>
                    <a:pt x="332015" y="629309"/>
                    <a:pt x="323012" y="638312"/>
                  </a:cubicBezTo>
                  <a:cubicBezTo>
                    <a:pt x="314010" y="647314"/>
                    <a:pt x="333172" y="670957"/>
                    <a:pt x="335390" y="679960"/>
                  </a:cubicBezTo>
                  <a:cubicBezTo>
                    <a:pt x="337608" y="688962"/>
                    <a:pt x="324141" y="701340"/>
                    <a:pt x="308383" y="722720"/>
                  </a:cubicBezTo>
                  <a:cubicBezTo>
                    <a:pt x="301378" y="731660"/>
                    <a:pt x="294989" y="741057"/>
                    <a:pt x="289249" y="750856"/>
                  </a:cubicBezTo>
                  <a:cubicBezTo>
                    <a:pt x="289249" y="750856"/>
                    <a:pt x="318514" y="755371"/>
                    <a:pt x="319632" y="758724"/>
                  </a:cubicBezTo>
                  <a:cubicBezTo>
                    <a:pt x="320749" y="762076"/>
                    <a:pt x="311764" y="786859"/>
                    <a:pt x="296005" y="799237"/>
                  </a:cubicBezTo>
                  <a:cubicBezTo>
                    <a:pt x="280247" y="811614"/>
                    <a:pt x="253245" y="808239"/>
                    <a:pt x="239750" y="825110"/>
                  </a:cubicBezTo>
                  <a:cubicBezTo>
                    <a:pt x="226255" y="841980"/>
                    <a:pt x="236364" y="884757"/>
                    <a:pt x="232977" y="917391"/>
                  </a:cubicBezTo>
                  <a:cubicBezTo>
                    <a:pt x="229591" y="950025"/>
                    <a:pt x="289232" y="928640"/>
                    <a:pt x="288120" y="942146"/>
                  </a:cubicBezTo>
                  <a:cubicBezTo>
                    <a:pt x="287009" y="955653"/>
                    <a:pt x="205976" y="1035539"/>
                    <a:pt x="204841" y="1049051"/>
                  </a:cubicBezTo>
                  <a:cubicBezTo>
                    <a:pt x="203707" y="1062563"/>
                    <a:pt x="266741" y="1151441"/>
                    <a:pt x="272368" y="1169463"/>
                  </a:cubicBezTo>
                  <a:cubicBezTo>
                    <a:pt x="277995" y="1187485"/>
                    <a:pt x="299375" y="1191978"/>
                    <a:pt x="321884" y="1195353"/>
                  </a:cubicBezTo>
                  <a:cubicBezTo>
                    <a:pt x="344392" y="1198728"/>
                    <a:pt x="346627" y="1179594"/>
                    <a:pt x="350003" y="1193095"/>
                  </a:cubicBezTo>
                  <a:cubicBezTo>
                    <a:pt x="353378" y="1206596"/>
                    <a:pt x="324130" y="1217856"/>
                    <a:pt x="324130" y="1217856"/>
                  </a:cubicBezTo>
                  <a:cubicBezTo>
                    <a:pt x="312159" y="1218917"/>
                    <a:pt x="300137" y="1219289"/>
                    <a:pt x="288126" y="1218985"/>
                  </a:cubicBezTo>
                  <a:cubicBezTo>
                    <a:pt x="281353" y="1217856"/>
                    <a:pt x="272368" y="1212212"/>
                    <a:pt x="266746" y="1197605"/>
                  </a:cubicBezTo>
                  <a:cubicBezTo>
                    <a:pt x="261125" y="1182998"/>
                    <a:pt x="232989" y="1132347"/>
                    <a:pt x="232989" y="1132347"/>
                  </a:cubicBezTo>
                  <a:cubicBezTo>
                    <a:pt x="232989" y="1132347"/>
                    <a:pt x="186848" y="1148106"/>
                    <a:pt x="174470" y="1160466"/>
                  </a:cubicBezTo>
                  <a:cubicBezTo>
                    <a:pt x="162093" y="1172827"/>
                    <a:pt x="204853" y="1204361"/>
                    <a:pt x="213855" y="1224612"/>
                  </a:cubicBezTo>
                  <a:cubicBezTo>
                    <a:pt x="216395" y="1229302"/>
                    <a:pt x="217225" y="1234732"/>
                    <a:pt x="216214" y="1239969"/>
                  </a:cubicBezTo>
                  <a:lnTo>
                    <a:pt x="220995" y="1244558"/>
                  </a:lnTo>
                  <a:lnTo>
                    <a:pt x="247076" y="1252189"/>
                  </a:lnTo>
                  <a:lnTo>
                    <a:pt x="257236" y="1262348"/>
                  </a:lnTo>
                  <a:lnTo>
                    <a:pt x="264201" y="1275065"/>
                  </a:lnTo>
                  <a:cubicBezTo>
                    <a:pt x="264201" y="1275065"/>
                    <a:pt x="276962" y="1296698"/>
                    <a:pt x="273796" y="1308794"/>
                  </a:cubicBezTo>
                  <a:cubicBezTo>
                    <a:pt x="270629" y="1320889"/>
                    <a:pt x="263636" y="1316425"/>
                    <a:pt x="264251" y="1321510"/>
                  </a:cubicBezTo>
                  <a:cubicBezTo>
                    <a:pt x="264867" y="1326595"/>
                    <a:pt x="280151" y="1332330"/>
                    <a:pt x="280151" y="1332330"/>
                  </a:cubicBezTo>
                  <a:lnTo>
                    <a:pt x="298602" y="1359049"/>
                  </a:lnTo>
                  <a:cubicBezTo>
                    <a:pt x="298602" y="1359049"/>
                    <a:pt x="316414" y="1391486"/>
                    <a:pt x="318966" y="1404202"/>
                  </a:cubicBezTo>
                  <a:cubicBezTo>
                    <a:pt x="321517" y="1416918"/>
                    <a:pt x="356499" y="1423928"/>
                    <a:pt x="364768" y="1423290"/>
                  </a:cubicBezTo>
                  <a:cubicBezTo>
                    <a:pt x="373036" y="1422653"/>
                    <a:pt x="401031" y="1430284"/>
                    <a:pt x="409921" y="1431559"/>
                  </a:cubicBezTo>
                  <a:cubicBezTo>
                    <a:pt x="418810" y="1432835"/>
                    <a:pt x="450643" y="1434742"/>
                    <a:pt x="458912" y="1431559"/>
                  </a:cubicBezTo>
                  <a:cubicBezTo>
                    <a:pt x="467180" y="1428376"/>
                    <a:pt x="500255" y="1419469"/>
                    <a:pt x="501530" y="1416320"/>
                  </a:cubicBezTo>
                  <a:cubicBezTo>
                    <a:pt x="502806" y="1413171"/>
                    <a:pt x="500255" y="1383229"/>
                    <a:pt x="506610" y="1372426"/>
                  </a:cubicBezTo>
                  <a:cubicBezTo>
                    <a:pt x="512965" y="1361623"/>
                    <a:pt x="534605" y="1369237"/>
                    <a:pt x="543511" y="1365416"/>
                  </a:cubicBezTo>
                  <a:cubicBezTo>
                    <a:pt x="552418" y="1361595"/>
                    <a:pt x="558790" y="1346327"/>
                    <a:pt x="561962" y="1341885"/>
                  </a:cubicBezTo>
                  <a:cubicBezTo>
                    <a:pt x="565134" y="1337443"/>
                    <a:pt x="599495" y="1315804"/>
                    <a:pt x="609040" y="1311345"/>
                  </a:cubicBezTo>
                  <a:cubicBezTo>
                    <a:pt x="618584" y="1306886"/>
                    <a:pt x="656117" y="1272547"/>
                    <a:pt x="656117" y="1272547"/>
                  </a:cubicBezTo>
                  <a:lnTo>
                    <a:pt x="652928" y="1185385"/>
                  </a:lnTo>
                  <a:lnTo>
                    <a:pt x="667445" y="1093871"/>
                  </a:lnTo>
                  <a:lnTo>
                    <a:pt x="698431" y="1084485"/>
                  </a:lnTo>
                  <a:lnTo>
                    <a:pt x="704075" y="1068524"/>
                  </a:lnTo>
                  <a:lnTo>
                    <a:pt x="682487" y="1045992"/>
                  </a:ln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13" name="Google Shape;364;p55">
              <a:extLst>
                <a:ext uri="{FF2B5EF4-FFF2-40B4-BE49-F238E27FC236}">
                  <a16:creationId xmlns:a16="http://schemas.microsoft.com/office/drawing/2014/main" id="{EBED1F49-718F-0F86-8937-8AA871E262B1}"/>
                </a:ext>
              </a:extLst>
            </p:cNvPr>
            <p:cNvSpPr/>
            <p:nvPr/>
          </p:nvSpPr>
          <p:spPr>
            <a:xfrm>
              <a:off x="6332048" y="1365768"/>
              <a:ext cx="508346" cy="674012"/>
            </a:xfrm>
            <a:custGeom>
              <a:avLst/>
              <a:gdLst/>
              <a:ahLst/>
              <a:cxnLst/>
              <a:rect l="l" t="t" r="r" b="b"/>
              <a:pathLst>
                <a:path w="785091" h="872507" extrusionOk="0">
                  <a:moveTo>
                    <a:pt x="674475" y="774989"/>
                  </a:moveTo>
                  <a:cubicBezTo>
                    <a:pt x="674475" y="774989"/>
                    <a:pt x="626601" y="775705"/>
                    <a:pt x="622374" y="764440"/>
                  </a:cubicBezTo>
                  <a:cubicBezTo>
                    <a:pt x="618147" y="753174"/>
                    <a:pt x="630118" y="745430"/>
                    <a:pt x="630840" y="736270"/>
                  </a:cubicBezTo>
                  <a:cubicBezTo>
                    <a:pt x="631563" y="727110"/>
                    <a:pt x="610431" y="715861"/>
                    <a:pt x="585783" y="682086"/>
                  </a:cubicBezTo>
                  <a:cubicBezTo>
                    <a:pt x="561135" y="648312"/>
                    <a:pt x="547070" y="565908"/>
                    <a:pt x="547070" y="565908"/>
                  </a:cubicBezTo>
                  <a:cubicBezTo>
                    <a:pt x="547070" y="565908"/>
                    <a:pt x="542132" y="534938"/>
                    <a:pt x="535105" y="520851"/>
                  </a:cubicBezTo>
                  <a:cubicBezTo>
                    <a:pt x="528078" y="506763"/>
                    <a:pt x="504118" y="458906"/>
                    <a:pt x="495675" y="444824"/>
                  </a:cubicBezTo>
                  <a:cubicBezTo>
                    <a:pt x="487231" y="430742"/>
                    <a:pt x="497074" y="394129"/>
                    <a:pt x="491453" y="372303"/>
                  </a:cubicBezTo>
                  <a:cubicBezTo>
                    <a:pt x="485831" y="350477"/>
                    <a:pt x="471744" y="347672"/>
                    <a:pt x="469627" y="340628"/>
                  </a:cubicBezTo>
                  <a:cubicBezTo>
                    <a:pt x="467511" y="333585"/>
                    <a:pt x="461883" y="191375"/>
                    <a:pt x="461883" y="178693"/>
                  </a:cubicBezTo>
                  <a:cubicBezTo>
                    <a:pt x="461883" y="166011"/>
                    <a:pt x="430914" y="135758"/>
                    <a:pt x="430914" y="135758"/>
                  </a:cubicBezTo>
                  <a:lnTo>
                    <a:pt x="391484" y="116032"/>
                  </a:lnTo>
                  <a:cubicBezTo>
                    <a:pt x="391484" y="116032"/>
                    <a:pt x="354871" y="80841"/>
                    <a:pt x="334479" y="55487"/>
                  </a:cubicBezTo>
                  <a:cubicBezTo>
                    <a:pt x="314086" y="30134"/>
                    <a:pt x="295049" y="4809"/>
                    <a:pt x="295049" y="4809"/>
                  </a:cubicBezTo>
                  <a:lnTo>
                    <a:pt x="291702" y="158"/>
                  </a:lnTo>
                  <a:cubicBezTo>
                    <a:pt x="277140" y="14878"/>
                    <a:pt x="258661" y="34062"/>
                    <a:pt x="244494" y="50520"/>
                  </a:cubicBezTo>
                  <a:cubicBezTo>
                    <a:pt x="217171" y="82291"/>
                    <a:pt x="203857" y="92631"/>
                    <a:pt x="194262" y="104450"/>
                  </a:cubicBezTo>
                  <a:cubicBezTo>
                    <a:pt x="184667" y="116269"/>
                    <a:pt x="163975" y="105201"/>
                    <a:pt x="160278" y="117753"/>
                  </a:cubicBezTo>
                  <a:cubicBezTo>
                    <a:pt x="156582" y="130306"/>
                    <a:pt x="211262" y="193847"/>
                    <a:pt x="217171" y="216006"/>
                  </a:cubicBezTo>
                  <a:cubicBezTo>
                    <a:pt x="223081" y="238165"/>
                    <a:pt x="225299" y="238916"/>
                    <a:pt x="192049" y="249256"/>
                  </a:cubicBezTo>
                  <a:cubicBezTo>
                    <a:pt x="158800" y="259596"/>
                    <a:pt x="172859" y="268446"/>
                    <a:pt x="155103" y="286936"/>
                  </a:cubicBezTo>
                  <a:cubicBezTo>
                    <a:pt x="137346" y="305426"/>
                    <a:pt x="143278" y="286936"/>
                    <a:pt x="121870" y="286936"/>
                  </a:cubicBezTo>
                  <a:cubicBezTo>
                    <a:pt x="100462" y="286936"/>
                    <a:pt x="88621" y="309845"/>
                    <a:pt x="59068" y="332743"/>
                  </a:cubicBezTo>
                  <a:cubicBezTo>
                    <a:pt x="29515" y="355642"/>
                    <a:pt x="41334" y="368211"/>
                    <a:pt x="39878" y="376333"/>
                  </a:cubicBezTo>
                  <a:cubicBezTo>
                    <a:pt x="38422" y="384455"/>
                    <a:pt x="22946" y="395523"/>
                    <a:pt x="81" y="405056"/>
                  </a:cubicBezTo>
                  <a:lnTo>
                    <a:pt x="38348" y="439440"/>
                  </a:lnTo>
                  <a:lnTo>
                    <a:pt x="56974" y="452060"/>
                  </a:lnTo>
                  <a:cubicBezTo>
                    <a:pt x="56974" y="452060"/>
                    <a:pt x="76074" y="477199"/>
                    <a:pt x="81193" y="477679"/>
                  </a:cubicBezTo>
                  <a:cubicBezTo>
                    <a:pt x="86312" y="478159"/>
                    <a:pt x="84461" y="492111"/>
                    <a:pt x="84461" y="492111"/>
                  </a:cubicBezTo>
                  <a:cubicBezTo>
                    <a:pt x="84461" y="492111"/>
                    <a:pt x="63013" y="494899"/>
                    <a:pt x="60705" y="521460"/>
                  </a:cubicBezTo>
                  <a:cubicBezTo>
                    <a:pt x="58396" y="548022"/>
                    <a:pt x="56980" y="635996"/>
                    <a:pt x="63527" y="639247"/>
                  </a:cubicBezTo>
                  <a:cubicBezTo>
                    <a:pt x="70074" y="642499"/>
                    <a:pt x="94722" y="649971"/>
                    <a:pt x="94722" y="649971"/>
                  </a:cubicBezTo>
                  <a:cubicBezTo>
                    <a:pt x="94722" y="649971"/>
                    <a:pt x="120787" y="628524"/>
                    <a:pt x="125437" y="628524"/>
                  </a:cubicBezTo>
                  <a:cubicBezTo>
                    <a:pt x="130088" y="628524"/>
                    <a:pt x="157112" y="652280"/>
                    <a:pt x="157112" y="652280"/>
                  </a:cubicBezTo>
                  <a:lnTo>
                    <a:pt x="165956" y="702563"/>
                  </a:lnTo>
                  <a:lnTo>
                    <a:pt x="156638" y="719326"/>
                  </a:lnTo>
                  <a:lnTo>
                    <a:pt x="155712" y="740277"/>
                  </a:lnTo>
                  <a:lnTo>
                    <a:pt x="170144" y="755652"/>
                  </a:lnTo>
                  <a:lnTo>
                    <a:pt x="166876" y="773335"/>
                  </a:lnTo>
                  <a:lnTo>
                    <a:pt x="187365" y="801262"/>
                  </a:lnTo>
                  <a:lnTo>
                    <a:pt x="217171" y="817562"/>
                  </a:lnTo>
                  <a:lnTo>
                    <a:pt x="238122" y="842718"/>
                  </a:lnTo>
                  <a:lnTo>
                    <a:pt x="221969" y="869657"/>
                  </a:lnTo>
                  <a:lnTo>
                    <a:pt x="230175" y="872666"/>
                  </a:lnTo>
                  <a:lnTo>
                    <a:pt x="242316" y="866677"/>
                  </a:lnTo>
                  <a:lnTo>
                    <a:pt x="279900" y="857647"/>
                  </a:lnTo>
                  <a:cubicBezTo>
                    <a:pt x="279900" y="857647"/>
                    <a:pt x="303509" y="870521"/>
                    <a:pt x="318551" y="865548"/>
                  </a:cubicBezTo>
                  <a:cubicBezTo>
                    <a:pt x="329675" y="861242"/>
                    <a:pt x="340151" y="855417"/>
                    <a:pt x="349684" y="848244"/>
                  </a:cubicBezTo>
                  <a:lnTo>
                    <a:pt x="406594" y="825103"/>
                  </a:lnTo>
                  <a:lnTo>
                    <a:pt x="435576" y="830820"/>
                  </a:lnTo>
                  <a:cubicBezTo>
                    <a:pt x="435576" y="830820"/>
                    <a:pt x="457052" y="838338"/>
                    <a:pt x="458153" y="848249"/>
                  </a:cubicBezTo>
                  <a:cubicBezTo>
                    <a:pt x="459253" y="858160"/>
                    <a:pt x="507544" y="865554"/>
                    <a:pt x="507544" y="865554"/>
                  </a:cubicBezTo>
                  <a:lnTo>
                    <a:pt x="503244" y="848249"/>
                  </a:lnTo>
                  <a:lnTo>
                    <a:pt x="554786" y="848249"/>
                  </a:lnTo>
                  <a:lnTo>
                    <a:pt x="554786" y="859803"/>
                  </a:lnTo>
                  <a:cubicBezTo>
                    <a:pt x="554786" y="865170"/>
                    <a:pt x="578412" y="866254"/>
                    <a:pt x="582696" y="865170"/>
                  </a:cubicBezTo>
                  <a:cubicBezTo>
                    <a:pt x="586980" y="864087"/>
                    <a:pt x="608473" y="841561"/>
                    <a:pt x="608473" y="841561"/>
                  </a:cubicBezTo>
                  <a:lnTo>
                    <a:pt x="761993" y="841561"/>
                  </a:lnTo>
                  <a:lnTo>
                    <a:pt x="785173" y="806460"/>
                  </a:lnTo>
                  <a:cubicBezTo>
                    <a:pt x="755541" y="792638"/>
                    <a:pt x="674475" y="774989"/>
                    <a:pt x="674475" y="77498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14" name="Google Shape;365;p55">
              <a:extLst>
                <a:ext uri="{FF2B5EF4-FFF2-40B4-BE49-F238E27FC236}">
                  <a16:creationId xmlns:a16="http://schemas.microsoft.com/office/drawing/2014/main" id="{175598AF-5AEC-29C3-A7C4-B28954E1F99F}"/>
                </a:ext>
              </a:extLst>
            </p:cNvPr>
            <p:cNvSpPr/>
            <p:nvPr/>
          </p:nvSpPr>
          <p:spPr>
            <a:xfrm>
              <a:off x="6372872" y="1988197"/>
              <a:ext cx="716342" cy="633155"/>
            </a:xfrm>
            <a:custGeom>
              <a:avLst/>
              <a:gdLst/>
              <a:ahLst/>
              <a:cxnLst/>
              <a:rect l="l" t="t" r="r" b="b"/>
              <a:pathLst>
                <a:path w="1106319" h="819618" extrusionOk="0">
                  <a:moveTo>
                    <a:pt x="1106269" y="591889"/>
                  </a:moveTo>
                  <a:cubicBezTo>
                    <a:pt x="1105569" y="582029"/>
                    <a:pt x="1049946" y="509519"/>
                    <a:pt x="1028120" y="483472"/>
                  </a:cubicBezTo>
                  <a:cubicBezTo>
                    <a:pt x="1006294" y="457424"/>
                    <a:pt x="967575" y="394063"/>
                    <a:pt x="957715" y="344784"/>
                  </a:cubicBezTo>
                  <a:cubicBezTo>
                    <a:pt x="947855" y="295505"/>
                    <a:pt x="985168" y="303949"/>
                    <a:pt x="985168" y="303949"/>
                  </a:cubicBezTo>
                  <a:cubicBezTo>
                    <a:pt x="993245" y="299293"/>
                    <a:pt x="1001006" y="294111"/>
                    <a:pt x="1008411" y="288445"/>
                  </a:cubicBezTo>
                  <a:cubicBezTo>
                    <a:pt x="1012633" y="284223"/>
                    <a:pt x="976725" y="276479"/>
                    <a:pt x="976725" y="276479"/>
                  </a:cubicBezTo>
                  <a:lnTo>
                    <a:pt x="940111" y="249732"/>
                  </a:lnTo>
                  <a:lnTo>
                    <a:pt x="934467" y="221562"/>
                  </a:lnTo>
                  <a:cubicBezTo>
                    <a:pt x="934467" y="221562"/>
                    <a:pt x="919679" y="218740"/>
                    <a:pt x="913341" y="209596"/>
                  </a:cubicBezTo>
                  <a:cubicBezTo>
                    <a:pt x="887209" y="178170"/>
                    <a:pt x="865857" y="143058"/>
                    <a:pt x="849980" y="105400"/>
                  </a:cubicBezTo>
                  <a:cubicBezTo>
                    <a:pt x="822527" y="41339"/>
                    <a:pt x="749340" y="18063"/>
                    <a:pt x="728897" y="4026"/>
                  </a:cubicBezTo>
                  <a:cubicBezTo>
                    <a:pt x="726667" y="2587"/>
                    <a:pt x="724331" y="1323"/>
                    <a:pt x="721904" y="250"/>
                  </a:cubicBezTo>
                  <a:lnTo>
                    <a:pt x="698723" y="35351"/>
                  </a:lnTo>
                  <a:lnTo>
                    <a:pt x="545203" y="35351"/>
                  </a:lnTo>
                  <a:cubicBezTo>
                    <a:pt x="545203" y="35351"/>
                    <a:pt x="523727" y="57894"/>
                    <a:pt x="519427" y="58960"/>
                  </a:cubicBezTo>
                  <a:cubicBezTo>
                    <a:pt x="515126" y="60027"/>
                    <a:pt x="491516" y="58960"/>
                    <a:pt x="491516" y="53593"/>
                  </a:cubicBezTo>
                  <a:lnTo>
                    <a:pt x="491516" y="42039"/>
                  </a:lnTo>
                  <a:lnTo>
                    <a:pt x="439974" y="42039"/>
                  </a:lnTo>
                  <a:lnTo>
                    <a:pt x="444275" y="59344"/>
                  </a:lnTo>
                  <a:cubicBezTo>
                    <a:pt x="444275" y="59344"/>
                    <a:pt x="395950" y="51967"/>
                    <a:pt x="394883" y="42039"/>
                  </a:cubicBezTo>
                  <a:cubicBezTo>
                    <a:pt x="393817" y="32111"/>
                    <a:pt x="372307" y="24610"/>
                    <a:pt x="372307" y="24610"/>
                  </a:cubicBezTo>
                  <a:lnTo>
                    <a:pt x="343324" y="18893"/>
                  </a:lnTo>
                  <a:lnTo>
                    <a:pt x="286415" y="42034"/>
                  </a:lnTo>
                  <a:cubicBezTo>
                    <a:pt x="276882" y="49207"/>
                    <a:pt x="266406" y="55032"/>
                    <a:pt x="255281" y="59338"/>
                  </a:cubicBezTo>
                  <a:cubicBezTo>
                    <a:pt x="240240" y="64328"/>
                    <a:pt x="216631" y="51437"/>
                    <a:pt x="216631" y="51437"/>
                  </a:cubicBezTo>
                  <a:lnTo>
                    <a:pt x="179046" y="60467"/>
                  </a:lnTo>
                  <a:lnTo>
                    <a:pt x="166906" y="66456"/>
                  </a:lnTo>
                  <a:lnTo>
                    <a:pt x="158699" y="63447"/>
                  </a:lnTo>
                  <a:lnTo>
                    <a:pt x="157204" y="65965"/>
                  </a:lnTo>
                  <a:lnTo>
                    <a:pt x="124349" y="72992"/>
                  </a:lnTo>
                  <a:cubicBezTo>
                    <a:pt x="124349" y="72992"/>
                    <a:pt x="95722" y="92718"/>
                    <a:pt x="98539" y="109114"/>
                  </a:cubicBezTo>
                  <a:cubicBezTo>
                    <a:pt x="101355" y="125510"/>
                    <a:pt x="104640" y="123659"/>
                    <a:pt x="104640" y="123659"/>
                  </a:cubicBezTo>
                  <a:lnTo>
                    <a:pt x="89615" y="141026"/>
                  </a:lnTo>
                  <a:cubicBezTo>
                    <a:pt x="89615" y="141026"/>
                    <a:pt x="99001" y="151349"/>
                    <a:pt x="100903" y="153229"/>
                  </a:cubicBezTo>
                  <a:cubicBezTo>
                    <a:pt x="104448" y="162107"/>
                    <a:pt x="107428" y="171199"/>
                    <a:pt x="109827" y="180456"/>
                  </a:cubicBezTo>
                  <a:lnTo>
                    <a:pt x="104183" y="203924"/>
                  </a:lnTo>
                  <a:cubicBezTo>
                    <a:pt x="104183" y="203924"/>
                    <a:pt x="63827" y="206746"/>
                    <a:pt x="53504" y="213767"/>
                  </a:cubicBezTo>
                  <a:cubicBezTo>
                    <a:pt x="43181" y="220788"/>
                    <a:pt x="28619" y="249438"/>
                    <a:pt x="28619" y="249438"/>
                  </a:cubicBezTo>
                  <a:cubicBezTo>
                    <a:pt x="28619" y="249438"/>
                    <a:pt x="-13616" y="251780"/>
                    <a:pt x="4688" y="281830"/>
                  </a:cubicBezTo>
                  <a:cubicBezTo>
                    <a:pt x="22992" y="311879"/>
                    <a:pt x="51625" y="325944"/>
                    <a:pt x="53024" y="328287"/>
                  </a:cubicBezTo>
                  <a:cubicBezTo>
                    <a:pt x="54424" y="330629"/>
                    <a:pt x="49638" y="337684"/>
                    <a:pt x="49638" y="337684"/>
                  </a:cubicBezTo>
                  <a:lnTo>
                    <a:pt x="85901" y="340026"/>
                  </a:lnTo>
                  <a:lnTo>
                    <a:pt x="100926" y="373818"/>
                  </a:lnTo>
                  <a:cubicBezTo>
                    <a:pt x="105255" y="376741"/>
                    <a:pt x="110013" y="378954"/>
                    <a:pt x="115036" y="380382"/>
                  </a:cubicBezTo>
                  <a:cubicBezTo>
                    <a:pt x="119721" y="380862"/>
                    <a:pt x="150233" y="380382"/>
                    <a:pt x="150233" y="380382"/>
                  </a:cubicBezTo>
                  <a:lnTo>
                    <a:pt x="182145" y="434836"/>
                  </a:lnTo>
                  <a:lnTo>
                    <a:pt x="201871" y="452203"/>
                  </a:lnTo>
                  <a:lnTo>
                    <a:pt x="206093" y="466274"/>
                  </a:lnTo>
                  <a:lnTo>
                    <a:pt x="179803" y="484578"/>
                  </a:lnTo>
                  <a:lnTo>
                    <a:pt x="166979" y="521665"/>
                  </a:lnTo>
                  <a:lnTo>
                    <a:pt x="153998" y="549355"/>
                  </a:lnTo>
                  <a:lnTo>
                    <a:pt x="171365" y="568602"/>
                  </a:lnTo>
                  <a:lnTo>
                    <a:pt x="184030" y="576566"/>
                  </a:lnTo>
                  <a:lnTo>
                    <a:pt x="206099" y="574703"/>
                  </a:lnTo>
                  <a:lnTo>
                    <a:pt x="212200" y="601913"/>
                  </a:lnTo>
                  <a:lnTo>
                    <a:pt x="248322" y="644628"/>
                  </a:lnTo>
                  <a:lnTo>
                    <a:pt x="267998" y="665167"/>
                  </a:lnTo>
                  <a:lnTo>
                    <a:pt x="286798" y="670202"/>
                  </a:lnTo>
                  <a:lnTo>
                    <a:pt x="309296" y="690103"/>
                  </a:lnTo>
                  <a:lnTo>
                    <a:pt x="330072" y="733376"/>
                  </a:lnTo>
                  <a:lnTo>
                    <a:pt x="358637" y="763663"/>
                  </a:lnTo>
                  <a:lnTo>
                    <a:pt x="376929" y="787035"/>
                  </a:lnTo>
                  <a:lnTo>
                    <a:pt x="399314" y="813861"/>
                  </a:lnTo>
                  <a:cubicBezTo>
                    <a:pt x="399314" y="813861"/>
                    <a:pt x="428742" y="825968"/>
                    <a:pt x="445184" y="813861"/>
                  </a:cubicBezTo>
                  <a:cubicBezTo>
                    <a:pt x="456427" y="806507"/>
                    <a:pt x="469939" y="803437"/>
                    <a:pt x="483259" y="805209"/>
                  </a:cubicBezTo>
                  <a:lnTo>
                    <a:pt x="510091" y="811265"/>
                  </a:lnTo>
                  <a:cubicBezTo>
                    <a:pt x="518258" y="814505"/>
                    <a:pt x="526645" y="817175"/>
                    <a:pt x="535185" y="819246"/>
                  </a:cubicBezTo>
                  <a:cubicBezTo>
                    <a:pt x="542951" y="820076"/>
                    <a:pt x="550791" y="820076"/>
                    <a:pt x="558557" y="819246"/>
                  </a:cubicBezTo>
                  <a:lnTo>
                    <a:pt x="580191" y="806931"/>
                  </a:lnTo>
                  <a:cubicBezTo>
                    <a:pt x="580191" y="806931"/>
                    <a:pt x="565488" y="763657"/>
                    <a:pt x="595774" y="752414"/>
                  </a:cubicBezTo>
                  <a:cubicBezTo>
                    <a:pt x="626061" y="741171"/>
                    <a:pt x="639906" y="736847"/>
                    <a:pt x="639906" y="736847"/>
                  </a:cubicBezTo>
                  <a:cubicBezTo>
                    <a:pt x="639906" y="736847"/>
                    <a:pt x="660682" y="687507"/>
                    <a:pt x="667613" y="690103"/>
                  </a:cubicBezTo>
                  <a:cubicBezTo>
                    <a:pt x="674544" y="692699"/>
                    <a:pt x="677998" y="717793"/>
                    <a:pt x="694445" y="717793"/>
                  </a:cubicBezTo>
                  <a:cubicBezTo>
                    <a:pt x="710892" y="717793"/>
                    <a:pt x="741173" y="707408"/>
                    <a:pt x="742036" y="699613"/>
                  </a:cubicBezTo>
                  <a:cubicBezTo>
                    <a:pt x="742900" y="691819"/>
                    <a:pt x="735122" y="682308"/>
                    <a:pt x="753324" y="681450"/>
                  </a:cubicBezTo>
                  <a:cubicBezTo>
                    <a:pt x="771527" y="680592"/>
                    <a:pt x="794860" y="683144"/>
                    <a:pt x="793121" y="698755"/>
                  </a:cubicBezTo>
                  <a:cubicBezTo>
                    <a:pt x="791383" y="714367"/>
                    <a:pt x="806103" y="721270"/>
                    <a:pt x="828617" y="711737"/>
                  </a:cubicBezTo>
                  <a:cubicBezTo>
                    <a:pt x="851132" y="702204"/>
                    <a:pt x="865817" y="684047"/>
                    <a:pt x="873612" y="679712"/>
                  </a:cubicBezTo>
                  <a:cubicBezTo>
                    <a:pt x="878861" y="676890"/>
                    <a:pt x="884370" y="674570"/>
                    <a:pt x="890053" y="672781"/>
                  </a:cubicBezTo>
                  <a:cubicBezTo>
                    <a:pt x="890053" y="672781"/>
                    <a:pt x="848518" y="662390"/>
                    <a:pt x="855449" y="653743"/>
                  </a:cubicBezTo>
                  <a:cubicBezTo>
                    <a:pt x="862380" y="645097"/>
                    <a:pt x="880543" y="650284"/>
                    <a:pt x="890053" y="646829"/>
                  </a:cubicBezTo>
                  <a:cubicBezTo>
                    <a:pt x="899564" y="643375"/>
                    <a:pt x="910829" y="658078"/>
                    <a:pt x="922078" y="646829"/>
                  </a:cubicBezTo>
                  <a:cubicBezTo>
                    <a:pt x="933327" y="635581"/>
                    <a:pt x="927271" y="616543"/>
                    <a:pt x="939394" y="626053"/>
                  </a:cubicBezTo>
                  <a:cubicBezTo>
                    <a:pt x="951518" y="635564"/>
                    <a:pt x="958432" y="641637"/>
                    <a:pt x="963625" y="652016"/>
                  </a:cubicBezTo>
                  <a:cubicBezTo>
                    <a:pt x="968817" y="662396"/>
                    <a:pt x="957568" y="684899"/>
                    <a:pt x="963625" y="695290"/>
                  </a:cubicBezTo>
                  <a:cubicBezTo>
                    <a:pt x="969681" y="705681"/>
                    <a:pt x="973135" y="716083"/>
                    <a:pt x="980929" y="721687"/>
                  </a:cubicBezTo>
                  <a:cubicBezTo>
                    <a:pt x="986410" y="726553"/>
                    <a:pt x="993521" y="729172"/>
                    <a:pt x="1000848" y="729025"/>
                  </a:cubicBezTo>
                  <a:cubicBezTo>
                    <a:pt x="1007649" y="727061"/>
                    <a:pt x="1014303" y="724611"/>
                    <a:pt x="1020749" y="721687"/>
                  </a:cubicBezTo>
                  <a:cubicBezTo>
                    <a:pt x="1020749" y="721687"/>
                    <a:pt x="1007767" y="697011"/>
                    <a:pt x="1024203" y="683161"/>
                  </a:cubicBezTo>
                  <a:cubicBezTo>
                    <a:pt x="1036439" y="672866"/>
                    <a:pt x="1049601" y="675468"/>
                    <a:pt x="1056273" y="663259"/>
                  </a:cubicBezTo>
                  <a:cubicBezTo>
                    <a:pt x="1027866" y="636941"/>
                    <a:pt x="956428" y="582723"/>
                    <a:pt x="950039" y="576340"/>
                  </a:cubicBezTo>
                  <a:cubicBezTo>
                    <a:pt x="940613" y="568066"/>
                    <a:pt x="930742" y="560311"/>
                    <a:pt x="920470" y="553109"/>
                  </a:cubicBezTo>
                  <a:lnTo>
                    <a:pt x="887378" y="555931"/>
                  </a:lnTo>
                  <a:lnTo>
                    <a:pt x="843726" y="561575"/>
                  </a:lnTo>
                  <a:lnTo>
                    <a:pt x="821918" y="553109"/>
                  </a:lnTo>
                  <a:lnTo>
                    <a:pt x="752213" y="558753"/>
                  </a:lnTo>
                  <a:cubicBezTo>
                    <a:pt x="756705" y="551647"/>
                    <a:pt x="761644" y="544829"/>
                    <a:pt x="767000" y="538344"/>
                  </a:cubicBezTo>
                  <a:cubicBezTo>
                    <a:pt x="769822" y="536227"/>
                    <a:pt x="809935" y="532005"/>
                    <a:pt x="809935" y="532005"/>
                  </a:cubicBezTo>
                  <a:lnTo>
                    <a:pt x="826139" y="541149"/>
                  </a:lnTo>
                  <a:cubicBezTo>
                    <a:pt x="826139" y="541149"/>
                    <a:pt x="871896" y="536227"/>
                    <a:pt x="873296" y="533405"/>
                  </a:cubicBezTo>
                  <a:cubicBezTo>
                    <a:pt x="874696" y="530583"/>
                    <a:pt x="907804" y="528484"/>
                    <a:pt x="946523" y="529183"/>
                  </a:cubicBezTo>
                  <a:cubicBezTo>
                    <a:pt x="985242" y="529883"/>
                    <a:pt x="976092" y="561575"/>
                    <a:pt x="981014" y="578462"/>
                  </a:cubicBezTo>
                  <a:cubicBezTo>
                    <a:pt x="985936" y="595349"/>
                    <a:pt x="1026071" y="598188"/>
                    <a:pt x="1029593" y="600988"/>
                  </a:cubicBezTo>
                  <a:cubicBezTo>
                    <a:pt x="1033115" y="603787"/>
                    <a:pt x="1049319" y="591844"/>
                    <a:pt x="1049319" y="591844"/>
                  </a:cubicBezTo>
                  <a:cubicBezTo>
                    <a:pt x="1053355" y="594113"/>
                    <a:pt x="1057599" y="596004"/>
                    <a:pt x="1061985" y="597488"/>
                  </a:cubicBezTo>
                  <a:cubicBezTo>
                    <a:pt x="1064101" y="597488"/>
                    <a:pt x="1096476" y="603827"/>
                    <a:pt x="1096476" y="603827"/>
                  </a:cubicBezTo>
                  <a:cubicBezTo>
                    <a:pt x="1096476" y="603827"/>
                    <a:pt x="1099298" y="630574"/>
                    <a:pt x="1102120" y="627058"/>
                  </a:cubicBezTo>
                  <a:cubicBezTo>
                    <a:pt x="1104942" y="623542"/>
                    <a:pt x="1106968" y="601733"/>
                    <a:pt x="1106269" y="59188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a:p>
          </p:txBody>
        </p:sp>
        <p:sp>
          <p:nvSpPr>
            <p:cNvPr id="115" name="Google Shape;366;p55">
              <a:extLst>
                <a:ext uri="{FF2B5EF4-FFF2-40B4-BE49-F238E27FC236}">
                  <a16:creationId xmlns:a16="http://schemas.microsoft.com/office/drawing/2014/main" id="{13555774-7366-B46B-463B-AAC4113BB24B}"/>
                </a:ext>
              </a:extLst>
            </p:cNvPr>
            <p:cNvSpPr/>
            <p:nvPr/>
          </p:nvSpPr>
          <p:spPr>
            <a:xfrm>
              <a:off x="6514202" y="2469371"/>
              <a:ext cx="627086" cy="813331"/>
            </a:xfrm>
            <a:custGeom>
              <a:avLst/>
              <a:gdLst/>
              <a:ahLst/>
              <a:cxnLst/>
              <a:rect l="l" t="t" r="r" b="b"/>
              <a:pathLst>
                <a:path w="968473" h="1052856" extrusionOk="0">
                  <a:moveTo>
                    <a:pt x="805552" y="60012"/>
                  </a:moveTo>
                  <a:cubicBezTo>
                    <a:pt x="789111" y="73857"/>
                    <a:pt x="802098" y="98533"/>
                    <a:pt x="802098" y="98533"/>
                  </a:cubicBezTo>
                  <a:cubicBezTo>
                    <a:pt x="795653" y="101457"/>
                    <a:pt x="788998" y="103906"/>
                    <a:pt x="782197" y="105871"/>
                  </a:cubicBezTo>
                  <a:cubicBezTo>
                    <a:pt x="774871" y="106017"/>
                    <a:pt x="767759" y="103399"/>
                    <a:pt x="762279" y="98533"/>
                  </a:cubicBezTo>
                  <a:cubicBezTo>
                    <a:pt x="754490" y="92923"/>
                    <a:pt x="751030" y="82521"/>
                    <a:pt x="744974" y="72136"/>
                  </a:cubicBezTo>
                  <a:cubicBezTo>
                    <a:pt x="738918" y="61751"/>
                    <a:pt x="750167" y="39236"/>
                    <a:pt x="744974" y="28862"/>
                  </a:cubicBezTo>
                  <a:cubicBezTo>
                    <a:pt x="739781" y="18488"/>
                    <a:pt x="732850" y="12404"/>
                    <a:pt x="720744" y="2899"/>
                  </a:cubicBezTo>
                  <a:cubicBezTo>
                    <a:pt x="708637" y="-6605"/>
                    <a:pt x="714688" y="12410"/>
                    <a:pt x="703428" y="23675"/>
                  </a:cubicBezTo>
                  <a:cubicBezTo>
                    <a:pt x="692168" y="34941"/>
                    <a:pt x="680930" y="20204"/>
                    <a:pt x="671403" y="23675"/>
                  </a:cubicBezTo>
                  <a:cubicBezTo>
                    <a:pt x="661876" y="27147"/>
                    <a:pt x="643713" y="21937"/>
                    <a:pt x="636799" y="30589"/>
                  </a:cubicBezTo>
                  <a:cubicBezTo>
                    <a:pt x="629885" y="39242"/>
                    <a:pt x="671403" y="49627"/>
                    <a:pt x="671403" y="49627"/>
                  </a:cubicBezTo>
                  <a:cubicBezTo>
                    <a:pt x="665719" y="51416"/>
                    <a:pt x="660211" y="53736"/>
                    <a:pt x="654961" y="56558"/>
                  </a:cubicBezTo>
                  <a:cubicBezTo>
                    <a:pt x="647173" y="60893"/>
                    <a:pt x="632464" y="79055"/>
                    <a:pt x="609967" y="88583"/>
                  </a:cubicBezTo>
                  <a:cubicBezTo>
                    <a:pt x="587469" y="98110"/>
                    <a:pt x="572749" y="91179"/>
                    <a:pt x="574471" y="75601"/>
                  </a:cubicBezTo>
                  <a:cubicBezTo>
                    <a:pt x="576192" y="60023"/>
                    <a:pt x="552837" y="57422"/>
                    <a:pt x="534674" y="58296"/>
                  </a:cubicBezTo>
                  <a:cubicBezTo>
                    <a:pt x="516511" y="59171"/>
                    <a:pt x="524289" y="68687"/>
                    <a:pt x="523386" y="76459"/>
                  </a:cubicBezTo>
                  <a:cubicBezTo>
                    <a:pt x="522483" y="84231"/>
                    <a:pt x="492242" y="94639"/>
                    <a:pt x="475795" y="94639"/>
                  </a:cubicBezTo>
                  <a:cubicBezTo>
                    <a:pt x="459348" y="94639"/>
                    <a:pt x="455876" y="69545"/>
                    <a:pt x="448962" y="66949"/>
                  </a:cubicBezTo>
                  <a:cubicBezTo>
                    <a:pt x="442048" y="64352"/>
                    <a:pt x="421255" y="113693"/>
                    <a:pt x="421255" y="113693"/>
                  </a:cubicBezTo>
                  <a:cubicBezTo>
                    <a:pt x="421255" y="113693"/>
                    <a:pt x="407410" y="118011"/>
                    <a:pt x="377124" y="129260"/>
                  </a:cubicBezTo>
                  <a:cubicBezTo>
                    <a:pt x="346838" y="140509"/>
                    <a:pt x="361540" y="183776"/>
                    <a:pt x="361540" y="183776"/>
                  </a:cubicBezTo>
                  <a:lnTo>
                    <a:pt x="339907" y="196092"/>
                  </a:lnTo>
                  <a:cubicBezTo>
                    <a:pt x="332140" y="196922"/>
                    <a:pt x="324301" y="196922"/>
                    <a:pt x="316534" y="196092"/>
                  </a:cubicBezTo>
                  <a:cubicBezTo>
                    <a:pt x="307995" y="194021"/>
                    <a:pt x="299608" y="191351"/>
                    <a:pt x="291441" y="188111"/>
                  </a:cubicBezTo>
                  <a:lnTo>
                    <a:pt x="264608" y="182055"/>
                  </a:lnTo>
                  <a:cubicBezTo>
                    <a:pt x="251288" y="180283"/>
                    <a:pt x="237776" y="183353"/>
                    <a:pt x="226533" y="190708"/>
                  </a:cubicBezTo>
                  <a:cubicBezTo>
                    <a:pt x="210092" y="202814"/>
                    <a:pt x="180663" y="190708"/>
                    <a:pt x="180663" y="190708"/>
                  </a:cubicBezTo>
                  <a:lnTo>
                    <a:pt x="158279" y="163881"/>
                  </a:lnTo>
                  <a:lnTo>
                    <a:pt x="139986" y="140509"/>
                  </a:lnTo>
                  <a:lnTo>
                    <a:pt x="111421" y="110222"/>
                  </a:lnTo>
                  <a:lnTo>
                    <a:pt x="90645" y="66949"/>
                  </a:lnTo>
                  <a:lnTo>
                    <a:pt x="68148" y="47048"/>
                  </a:lnTo>
                  <a:lnTo>
                    <a:pt x="49347" y="42013"/>
                  </a:lnTo>
                  <a:lnTo>
                    <a:pt x="51261" y="44006"/>
                  </a:lnTo>
                  <a:lnTo>
                    <a:pt x="45616" y="59967"/>
                  </a:lnTo>
                  <a:lnTo>
                    <a:pt x="14630" y="69353"/>
                  </a:lnTo>
                  <a:lnTo>
                    <a:pt x="114" y="160867"/>
                  </a:lnTo>
                  <a:lnTo>
                    <a:pt x="3235" y="246359"/>
                  </a:lnTo>
                  <a:cubicBezTo>
                    <a:pt x="16713" y="252793"/>
                    <a:pt x="27945" y="259171"/>
                    <a:pt x="30016" y="263291"/>
                  </a:cubicBezTo>
                  <a:cubicBezTo>
                    <a:pt x="35733" y="274748"/>
                    <a:pt x="70738" y="277915"/>
                    <a:pt x="77731" y="290648"/>
                  </a:cubicBezTo>
                  <a:cubicBezTo>
                    <a:pt x="84725" y="303381"/>
                    <a:pt x="88551" y="302726"/>
                    <a:pt x="87891" y="323085"/>
                  </a:cubicBezTo>
                  <a:cubicBezTo>
                    <a:pt x="87874" y="340802"/>
                    <a:pt x="92711" y="358191"/>
                    <a:pt x="101877" y="373351"/>
                  </a:cubicBezTo>
                  <a:cubicBezTo>
                    <a:pt x="106957" y="379707"/>
                    <a:pt x="94246" y="396244"/>
                    <a:pt x="94246" y="396244"/>
                  </a:cubicBezTo>
                  <a:cubicBezTo>
                    <a:pt x="94246" y="396244"/>
                    <a:pt x="85978" y="403237"/>
                    <a:pt x="66251" y="432507"/>
                  </a:cubicBezTo>
                  <a:cubicBezTo>
                    <a:pt x="46525" y="461778"/>
                    <a:pt x="59258" y="465582"/>
                    <a:pt x="59258" y="465582"/>
                  </a:cubicBezTo>
                  <a:cubicBezTo>
                    <a:pt x="59258" y="465582"/>
                    <a:pt x="89172" y="473867"/>
                    <a:pt x="90420" y="477039"/>
                  </a:cubicBezTo>
                  <a:cubicBezTo>
                    <a:pt x="91667" y="480211"/>
                    <a:pt x="124149" y="485946"/>
                    <a:pt x="148317" y="490405"/>
                  </a:cubicBezTo>
                  <a:cubicBezTo>
                    <a:pt x="172485" y="494863"/>
                    <a:pt x="156586" y="494214"/>
                    <a:pt x="158228" y="507580"/>
                  </a:cubicBezTo>
                  <a:cubicBezTo>
                    <a:pt x="159870" y="520945"/>
                    <a:pt x="133693" y="542573"/>
                    <a:pt x="133693" y="542573"/>
                  </a:cubicBezTo>
                  <a:cubicBezTo>
                    <a:pt x="133693" y="542573"/>
                    <a:pt x="124787" y="550842"/>
                    <a:pt x="127321" y="574389"/>
                  </a:cubicBezTo>
                  <a:cubicBezTo>
                    <a:pt x="129855" y="597936"/>
                    <a:pt x="176312" y="596012"/>
                    <a:pt x="176312" y="596012"/>
                  </a:cubicBezTo>
                  <a:cubicBezTo>
                    <a:pt x="176312" y="596012"/>
                    <a:pt x="189028" y="649445"/>
                    <a:pt x="188401" y="665350"/>
                  </a:cubicBezTo>
                  <a:cubicBezTo>
                    <a:pt x="187775" y="681255"/>
                    <a:pt x="269829" y="726431"/>
                    <a:pt x="269829" y="726431"/>
                  </a:cubicBezTo>
                  <a:cubicBezTo>
                    <a:pt x="269829" y="726431"/>
                    <a:pt x="306093" y="748685"/>
                    <a:pt x="312448" y="756344"/>
                  </a:cubicBezTo>
                  <a:cubicBezTo>
                    <a:pt x="318803" y="764003"/>
                    <a:pt x="335340" y="816138"/>
                    <a:pt x="335340" y="816138"/>
                  </a:cubicBezTo>
                  <a:cubicBezTo>
                    <a:pt x="335340" y="816138"/>
                    <a:pt x="323262" y="818689"/>
                    <a:pt x="319441" y="825682"/>
                  </a:cubicBezTo>
                  <a:cubicBezTo>
                    <a:pt x="315620" y="832676"/>
                    <a:pt x="319441" y="858119"/>
                    <a:pt x="319441" y="858119"/>
                  </a:cubicBezTo>
                  <a:lnTo>
                    <a:pt x="303541" y="896928"/>
                  </a:lnTo>
                  <a:cubicBezTo>
                    <a:pt x="303541" y="896928"/>
                    <a:pt x="282545" y="916654"/>
                    <a:pt x="279373" y="924923"/>
                  </a:cubicBezTo>
                  <a:cubicBezTo>
                    <a:pt x="276647" y="936042"/>
                    <a:pt x="274756" y="947347"/>
                    <a:pt x="273729" y="958748"/>
                  </a:cubicBezTo>
                  <a:lnTo>
                    <a:pt x="273729" y="958748"/>
                  </a:lnTo>
                  <a:cubicBezTo>
                    <a:pt x="279323" y="956310"/>
                    <a:pt x="285266" y="954831"/>
                    <a:pt x="288624" y="957619"/>
                  </a:cubicBezTo>
                  <a:cubicBezTo>
                    <a:pt x="295070" y="963371"/>
                    <a:pt x="301177" y="969478"/>
                    <a:pt x="306928" y="975923"/>
                  </a:cubicBezTo>
                  <a:lnTo>
                    <a:pt x="288624" y="1049195"/>
                  </a:lnTo>
                  <a:cubicBezTo>
                    <a:pt x="288624" y="1049195"/>
                    <a:pt x="329679" y="1054247"/>
                    <a:pt x="344834" y="1052971"/>
                  </a:cubicBezTo>
                  <a:cubicBezTo>
                    <a:pt x="359988" y="1051696"/>
                    <a:pt x="372620" y="1033409"/>
                    <a:pt x="372620" y="1033409"/>
                  </a:cubicBezTo>
                  <a:lnTo>
                    <a:pt x="425675" y="1003088"/>
                  </a:lnTo>
                  <a:lnTo>
                    <a:pt x="460409" y="1023289"/>
                  </a:lnTo>
                  <a:cubicBezTo>
                    <a:pt x="464585" y="1024751"/>
                    <a:pt x="468564" y="1026720"/>
                    <a:pt x="472261" y="1029153"/>
                  </a:cubicBezTo>
                  <a:lnTo>
                    <a:pt x="483973" y="993031"/>
                  </a:lnTo>
                  <a:lnTo>
                    <a:pt x="461447" y="965803"/>
                  </a:lnTo>
                  <a:cubicBezTo>
                    <a:pt x="461447" y="965803"/>
                    <a:pt x="492417" y="973547"/>
                    <a:pt x="504625" y="956067"/>
                  </a:cubicBezTo>
                  <a:cubicBezTo>
                    <a:pt x="516833" y="938587"/>
                    <a:pt x="564706" y="913240"/>
                    <a:pt x="564706" y="913240"/>
                  </a:cubicBezTo>
                  <a:lnTo>
                    <a:pt x="592859" y="897278"/>
                  </a:lnTo>
                  <a:lnTo>
                    <a:pt x="581571" y="872873"/>
                  </a:lnTo>
                  <a:lnTo>
                    <a:pt x="617242" y="878517"/>
                  </a:lnTo>
                  <a:lnTo>
                    <a:pt x="634146" y="848485"/>
                  </a:lnTo>
                  <a:lnTo>
                    <a:pt x="645434" y="843783"/>
                  </a:lnTo>
                  <a:lnTo>
                    <a:pt x="640733" y="817493"/>
                  </a:lnTo>
                  <a:lnTo>
                    <a:pt x="636048" y="801542"/>
                  </a:lnTo>
                  <a:lnTo>
                    <a:pt x="681105" y="767943"/>
                  </a:lnTo>
                  <a:cubicBezTo>
                    <a:pt x="681105" y="767943"/>
                    <a:pt x="695215" y="728321"/>
                    <a:pt x="684864" y="716113"/>
                  </a:cubicBezTo>
                  <a:cubicBezTo>
                    <a:pt x="677182" y="706202"/>
                    <a:pt x="670573" y="695506"/>
                    <a:pt x="665138" y="684201"/>
                  </a:cubicBezTo>
                  <a:cubicBezTo>
                    <a:pt x="665138" y="684201"/>
                    <a:pt x="682985" y="716113"/>
                    <a:pt x="713011" y="707669"/>
                  </a:cubicBezTo>
                  <a:cubicBezTo>
                    <a:pt x="743038" y="699226"/>
                    <a:pt x="745866" y="679500"/>
                    <a:pt x="745866" y="679500"/>
                  </a:cubicBezTo>
                  <a:lnTo>
                    <a:pt x="801246" y="657911"/>
                  </a:lnTo>
                  <a:lnTo>
                    <a:pt x="817207" y="624120"/>
                  </a:lnTo>
                  <a:lnTo>
                    <a:pt x="843560" y="624120"/>
                  </a:lnTo>
                  <a:lnTo>
                    <a:pt x="858584" y="586569"/>
                  </a:lnTo>
                  <a:lnTo>
                    <a:pt x="880173" y="566860"/>
                  </a:lnTo>
                  <a:cubicBezTo>
                    <a:pt x="880173" y="566860"/>
                    <a:pt x="912085" y="582810"/>
                    <a:pt x="922408" y="566860"/>
                  </a:cubicBezTo>
                  <a:cubicBezTo>
                    <a:pt x="932731" y="550910"/>
                    <a:pt x="944934" y="532126"/>
                    <a:pt x="944934" y="532126"/>
                  </a:cubicBezTo>
                  <a:lnTo>
                    <a:pt x="944934" y="516887"/>
                  </a:lnTo>
                  <a:cubicBezTo>
                    <a:pt x="943325" y="517367"/>
                    <a:pt x="942276" y="517700"/>
                    <a:pt x="942276" y="517700"/>
                  </a:cubicBezTo>
                  <a:cubicBezTo>
                    <a:pt x="933301" y="509984"/>
                    <a:pt x="925778" y="500728"/>
                    <a:pt x="920066" y="490359"/>
                  </a:cubicBezTo>
                  <a:cubicBezTo>
                    <a:pt x="908496" y="472321"/>
                    <a:pt x="889814" y="460045"/>
                    <a:pt x="868671" y="456568"/>
                  </a:cubicBezTo>
                  <a:cubicBezTo>
                    <a:pt x="851767" y="455168"/>
                    <a:pt x="839101" y="476977"/>
                    <a:pt x="832057" y="450924"/>
                  </a:cubicBezTo>
                  <a:cubicBezTo>
                    <a:pt x="825013" y="424871"/>
                    <a:pt x="867971" y="421355"/>
                    <a:pt x="892602" y="383341"/>
                  </a:cubicBezTo>
                  <a:cubicBezTo>
                    <a:pt x="917233" y="345328"/>
                    <a:pt x="964423" y="324202"/>
                    <a:pt x="967945" y="296749"/>
                  </a:cubicBezTo>
                  <a:cubicBezTo>
                    <a:pt x="971467" y="269296"/>
                    <a:pt x="960184" y="227750"/>
                    <a:pt x="941897" y="176366"/>
                  </a:cubicBezTo>
                  <a:cubicBezTo>
                    <a:pt x="923611" y="124982"/>
                    <a:pt x="910206" y="136936"/>
                    <a:pt x="896824" y="105250"/>
                  </a:cubicBezTo>
                  <a:cubicBezTo>
                    <a:pt x="883441" y="73564"/>
                    <a:pt x="855288" y="65820"/>
                    <a:pt x="848961" y="52432"/>
                  </a:cubicBezTo>
                  <a:cubicBezTo>
                    <a:pt x="845750" y="47827"/>
                    <a:pt x="841934" y="43678"/>
                    <a:pt x="837617" y="40100"/>
                  </a:cubicBezTo>
                  <a:cubicBezTo>
                    <a:pt x="830951" y="52314"/>
                    <a:pt x="817789" y="49717"/>
                    <a:pt x="805552" y="6001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16" name="Google Shape;367;p55">
              <a:extLst>
                <a:ext uri="{FF2B5EF4-FFF2-40B4-BE49-F238E27FC236}">
                  <a16:creationId xmlns:a16="http://schemas.microsoft.com/office/drawing/2014/main" id="{9F362450-F2A4-644B-248D-70E56B39CF07}"/>
                </a:ext>
              </a:extLst>
            </p:cNvPr>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grpSp>
        <p:nvGrpSpPr>
          <p:cNvPr id="120" name="Google Shape;354;p55">
            <a:extLst>
              <a:ext uri="{FF2B5EF4-FFF2-40B4-BE49-F238E27FC236}">
                <a16:creationId xmlns:a16="http://schemas.microsoft.com/office/drawing/2014/main" id="{8B3A0053-D9FB-AAF5-757C-A528BF58A475}"/>
              </a:ext>
            </a:extLst>
          </p:cNvPr>
          <p:cNvGrpSpPr/>
          <p:nvPr/>
        </p:nvGrpSpPr>
        <p:grpSpPr>
          <a:xfrm>
            <a:off x="8243017" y="970242"/>
            <a:ext cx="811120" cy="921739"/>
            <a:chOff x="5489740" y="1365768"/>
            <a:chExt cx="2033401" cy="2933426"/>
          </a:xfrm>
        </p:grpSpPr>
        <p:sp>
          <p:nvSpPr>
            <p:cNvPr id="121" name="Google Shape;355;p55">
              <a:extLst>
                <a:ext uri="{FF2B5EF4-FFF2-40B4-BE49-F238E27FC236}">
                  <a16:creationId xmlns:a16="http://schemas.microsoft.com/office/drawing/2014/main" id="{FEC0ED5D-29E1-2B11-4969-926691884EE1}"/>
                </a:ext>
              </a:extLst>
            </p:cNvPr>
            <p:cNvSpPr/>
            <p:nvPr/>
          </p:nvSpPr>
          <p:spPr>
            <a:xfrm rot="21480000">
              <a:off x="6812526" y="2779961"/>
              <a:ext cx="710615" cy="736636"/>
            </a:xfrm>
            <a:custGeom>
              <a:avLst/>
              <a:gdLst/>
              <a:ahLst/>
              <a:cxnLst/>
              <a:rect l="l" t="t" r="r" b="b"/>
              <a:pathLst>
                <a:path w="1097475" h="953574" extrusionOk="0">
                  <a:moveTo>
                    <a:pt x="1080243" y="219800"/>
                  </a:moveTo>
                  <a:cubicBezTo>
                    <a:pt x="1064484" y="177040"/>
                    <a:pt x="1062238" y="148904"/>
                    <a:pt x="1056616" y="145523"/>
                  </a:cubicBezTo>
                  <a:cubicBezTo>
                    <a:pt x="1050995" y="142142"/>
                    <a:pt x="1018349" y="108402"/>
                    <a:pt x="1018349" y="108402"/>
                  </a:cubicBezTo>
                  <a:lnTo>
                    <a:pt x="965469" y="80266"/>
                  </a:lnTo>
                  <a:lnTo>
                    <a:pt x="870947" y="31879"/>
                  </a:lnTo>
                  <a:cubicBezTo>
                    <a:pt x="870947" y="31879"/>
                    <a:pt x="792161" y="368"/>
                    <a:pt x="785422" y="368"/>
                  </a:cubicBezTo>
                  <a:cubicBezTo>
                    <a:pt x="778683" y="368"/>
                    <a:pt x="755040" y="20619"/>
                    <a:pt x="755040" y="20619"/>
                  </a:cubicBezTo>
                  <a:lnTo>
                    <a:pt x="674007" y="7124"/>
                  </a:lnTo>
                  <a:lnTo>
                    <a:pt x="608750" y="12768"/>
                  </a:lnTo>
                  <a:cubicBezTo>
                    <a:pt x="608750" y="12768"/>
                    <a:pt x="570482" y="37528"/>
                    <a:pt x="564855" y="52152"/>
                  </a:cubicBezTo>
                  <a:cubicBezTo>
                    <a:pt x="559228" y="66776"/>
                    <a:pt x="551343" y="79159"/>
                    <a:pt x="550231" y="89291"/>
                  </a:cubicBezTo>
                  <a:cubicBezTo>
                    <a:pt x="549119" y="99422"/>
                    <a:pt x="522332" y="135127"/>
                    <a:pt x="522332" y="135127"/>
                  </a:cubicBezTo>
                  <a:cubicBezTo>
                    <a:pt x="522332" y="135127"/>
                    <a:pt x="502482" y="114288"/>
                    <a:pt x="504474" y="110812"/>
                  </a:cubicBezTo>
                  <a:cubicBezTo>
                    <a:pt x="506049" y="108040"/>
                    <a:pt x="490042" y="112657"/>
                    <a:pt x="483591" y="114622"/>
                  </a:cubicBezTo>
                  <a:lnTo>
                    <a:pt x="483591" y="129861"/>
                  </a:lnTo>
                  <a:cubicBezTo>
                    <a:pt x="483591" y="129861"/>
                    <a:pt x="471389" y="148627"/>
                    <a:pt x="461065" y="164594"/>
                  </a:cubicBezTo>
                  <a:cubicBezTo>
                    <a:pt x="450742" y="180562"/>
                    <a:pt x="418830" y="164594"/>
                    <a:pt x="418830" y="164594"/>
                  </a:cubicBezTo>
                  <a:lnTo>
                    <a:pt x="397242" y="184304"/>
                  </a:lnTo>
                  <a:lnTo>
                    <a:pt x="382217" y="221854"/>
                  </a:lnTo>
                  <a:lnTo>
                    <a:pt x="355927" y="221854"/>
                  </a:lnTo>
                  <a:lnTo>
                    <a:pt x="339965" y="255646"/>
                  </a:lnTo>
                  <a:lnTo>
                    <a:pt x="284585" y="277234"/>
                  </a:lnTo>
                  <a:cubicBezTo>
                    <a:pt x="284585" y="277234"/>
                    <a:pt x="281763" y="296944"/>
                    <a:pt x="251731" y="305404"/>
                  </a:cubicBezTo>
                  <a:cubicBezTo>
                    <a:pt x="221698" y="313865"/>
                    <a:pt x="203857" y="281936"/>
                    <a:pt x="203857" y="281936"/>
                  </a:cubicBezTo>
                  <a:cubicBezTo>
                    <a:pt x="209292" y="293235"/>
                    <a:pt x="215902" y="303937"/>
                    <a:pt x="223583" y="313848"/>
                  </a:cubicBezTo>
                  <a:cubicBezTo>
                    <a:pt x="233907" y="326050"/>
                    <a:pt x="219824" y="365678"/>
                    <a:pt x="219824" y="365678"/>
                  </a:cubicBezTo>
                  <a:lnTo>
                    <a:pt x="174767" y="399277"/>
                  </a:lnTo>
                  <a:lnTo>
                    <a:pt x="179452" y="415227"/>
                  </a:lnTo>
                  <a:lnTo>
                    <a:pt x="184154" y="441518"/>
                  </a:lnTo>
                  <a:lnTo>
                    <a:pt x="172865" y="446219"/>
                  </a:lnTo>
                  <a:lnTo>
                    <a:pt x="155961" y="476252"/>
                  </a:lnTo>
                  <a:lnTo>
                    <a:pt x="120290" y="470608"/>
                  </a:lnTo>
                  <a:lnTo>
                    <a:pt x="131579" y="495013"/>
                  </a:lnTo>
                  <a:lnTo>
                    <a:pt x="103426" y="510974"/>
                  </a:lnTo>
                  <a:cubicBezTo>
                    <a:pt x="103426" y="510974"/>
                    <a:pt x="55552" y="536322"/>
                    <a:pt x="43344" y="553802"/>
                  </a:cubicBezTo>
                  <a:cubicBezTo>
                    <a:pt x="31136" y="571282"/>
                    <a:pt x="166" y="563538"/>
                    <a:pt x="166" y="563538"/>
                  </a:cubicBezTo>
                  <a:lnTo>
                    <a:pt x="22692" y="590765"/>
                  </a:lnTo>
                  <a:lnTo>
                    <a:pt x="10981" y="626888"/>
                  </a:lnTo>
                  <a:cubicBezTo>
                    <a:pt x="17838" y="630884"/>
                    <a:pt x="22873" y="637391"/>
                    <a:pt x="25018" y="645033"/>
                  </a:cubicBezTo>
                  <a:cubicBezTo>
                    <a:pt x="28793" y="662079"/>
                    <a:pt x="103324" y="708185"/>
                    <a:pt x="119748" y="723978"/>
                  </a:cubicBezTo>
                  <a:cubicBezTo>
                    <a:pt x="136173" y="739770"/>
                    <a:pt x="121645" y="759970"/>
                    <a:pt x="120386" y="763758"/>
                  </a:cubicBezTo>
                  <a:cubicBezTo>
                    <a:pt x="119128" y="767545"/>
                    <a:pt x="63539" y="747350"/>
                    <a:pt x="63539" y="747350"/>
                  </a:cubicBezTo>
                  <a:lnTo>
                    <a:pt x="79342" y="778291"/>
                  </a:lnTo>
                  <a:lnTo>
                    <a:pt x="119760" y="810508"/>
                  </a:lnTo>
                  <a:lnTo>
                    <a:pt x="137443" y="857873"/>
                  </a:lnTo>
                  <a:lnTo>
                    <a:pt x="161419" y="891569"/>
                  </a:lnTo>
                  <a:lnTo>
                    <a:pt x="161165" y="891602"/>
                  </a:lnTo>
                  <a:lnTo>
                    <a:pt x="237784" y="882758"/>
                  </a:lnTo>
                  <a:lnTo>
                    <a:pt x="290088" y="859194"/>
                  </a:lnTo>
                  <a:cubicBezTo>
                    <a:pt x="290088" y="859194"/>
                    <a:pt x="346823" y="851083"/>
                    <a:pt x="351970" y="852551"/>
                  </a:cubicBezTo>
                  <a:cubicBezTo>
                    <a:pt x="357118" y="854018"/>
                    <a:pt x="371160" y="881291"/>
                    <a:pt x="372600" y="884971"/>
                  </a:cubicBezTo>
                  <a:cubicBezTo>
                    <a:pt x="374039" y="888651"/>
                    <a:pt x="413864" y="889385"/>
                    <a:pt x="419756" y="890863"/>
                  </a:cubicBezTo>
                  <a:cubicBezTo>
                    <a:pt x="425649" y="892342"/>
                    <a:pt x="461737" y="896028"/>
                    <a:pt x="461737" y="896028"/>
                  </a:cubicBezTo>
                  <a:cubicBezTo>
                    <a:pt x="461737" y="896028"/>
                    <a:pt x="510361" y="912960"/>
                    <a:pt x="517004" y="931382"/>
                  </a:cubicBezTo>
                  <a:cubicBezTo>
                    <a:pt x="520300" y="940560"/>
                    <a:pt x="533446" y="948253"/>
                    <a:pt x="545840" y="953688"/>
                  </a:cubicBezTo>
                  <a:lnTo>
                    <a:pt x="545682" y="953942"/>
                  </a:lnTo>
                  <a:cubicBezTo>
                    <a:pt x="547020" y="951729"/>
                    <a:pt x="547991" y="950149"/>
                    <a:pt x="547991" y="950149"/>
                  </a:cubicBezTo>
                  <a:lnTo>
                    <a:pt x="613265" y="950149"/>
                  </a:lnTo>
                  <a:lnTo>
                    <a:pt x="641401" y="942501"/>
                  </a:lnTo>
                  <a:cubicBezTo>
                    <a:pt x="641401" y="942501"/>
                    <a:pt x="676276" y="938883"/>
                    <a:pt x="692034" y="942264"/>
                  </a:cubicBezTo>
                  <a:cubicBezTo>
                    <a:pt x="707793" y="945645"/>
                    <a:pt x="746060" y="910764"/>
                    <a:pt x="755062" y="906260"/>
                  </a:cubicBezTo>
                  <a:cubicBezTo>
                    <a:pt x="764065" y="901756"/>
                    <a:pt x="760706" y="827491"/>
                    <a:pt x="761801" y="820735"/>
                  </a:cubicBezTo>
                  <a:cubicBezTo>
                    <a:pt x="762896" y="813979"/>
                    <a:pt x="749424" y="807240"/>
                    <a:pt x="740421" y="816220"/>
                  </a:cubicBezTo>
                  <a:cubicBezTo>
                    <a:pt x="731419" y="825199"/>
                    <a:pt x="712302" y="827468"/>
                    <a:pt x="705546" y="834224"/>
                  </a:cubicBezTo>
                  <a:cubicBezTo>
                    <a:pt x="698790" y="840980"/>
                    <a:pt x="677410" y="836482"/>
                    <a:pt x="669542" y="834224"/>
                  </a:cubicBezTo>
                  <a:cubicBezTo>
                    <a:pt x="661674" y="831967"/>
                    <a:pt x="656030" y="815091"/>
                    <a:pt x="659383" y="812844"/>
                  </a:cubicBezTo>
                  <a:cubicBezTo>
                    <a:pt x="662736" y="810598"/>
                    <a:pt x="692012" y="813973"/>
                    <a:pt x="704389" y="812844"/>
                  </a:cubicBezTo>
                  <a:cubicBezTo>
                    <a:pt x="716767" y="811716"/>
                    <a:pt x="729150" y="789969"/>
                    <a:pt x="729150" y="789969"/>
                  </a:cubicBezTo>
                  <a:lnTo>
                    <a:pt x="777537" y="743083"/>
                  </a:lnTo>
                  <a:cubicBezTo>
                    <a:pt x="777537" y="743083"/>
                    <a:pt x="785439" y="770090"/>
                    <a:pt x="804544" y="783580"/>
                  </a:cubicBezTo>
                  <a:cubicBezTo>
                    <a:pt x="823649" y="797069"/>
                    <a:pt x="829299" y="786966"/>
                    <a:pt x="863062" y="773465"/>
                  </a:cubicBezTo>
                  <a:cubicBezTo>
                    <a:pt x="896826" y="759965"/>
                    <a:pt x="900195" y="723938"/>
                    <a:pt x="900195" y="723938"/>
                  </a:cubicBezTo>
                  <a:cubicBezTo>
                    <a:pt x="900195" y="723938"/>
                    <a:pt x="870942" y="727325"/>
                    <a:pt x="861945" y="723938"/>
                  </a:cubicBezTo>
                  <a:cubicBezTo>
                    <a:pt x="852948" y="720552"/>
                    <a:pt x="879950" y="704805"/>
                    <a:pt x="879950" y="704805"/>
                  </a:cubicBezTo>
                  <a:lnTo>
                    <a:pt x="894551" y="685671"/>
                  </a:lnTo>
                  <a:lnTo>
                    <a:pt x="847281" y="685671"/>
                  </a:lnTo>
                  <a:cubicBezTo>
                    <a:pt x="847281" y="685671"/>
                    <a:pt x="804522" y="668801"/>
                    <a:pt x="809026" y="666662"/>
                  </a:cubicBezTo>
                  <a:cubicBezTo>
                    <a:pt x="813530" y="664523"/>
                    <a:pt x="823649" y="665420"/>
                    <a:pt x="849539" y="666549"/>
                  </a:cubicBezTo>
                  <a:cubicBezTo>
                    <a:pt x="865585" y="667113"/>
                    <a:pt x="881598" y="664737"/>
                    <a:pt x="896792" y="659539"/>
                  </a:cubicBezTo>
                  <a:cubicBezTo>
                    <a:pt x="890561" y="656959"/>
                    <a:pt x="884172" y="654792"/>
                    <a:pt x="877658" y="653037"/>
                  </a:cubicBezTo>
                  <a:cubicBezTo>
                    <a:pt x="868656" y="650779"/>
                    <a:pt x="847276" y="633903"/>
                    <a:pt x="842783" y="632786"/>
                  </a:cubicBezTo>
                  <a:cubicBezTo>
                    <a:pt x="838290" y="631668"/>
                    <a:pt x="839397" y="617027"/>
                    <a:pt x="851786" y="614781"/>
                  </a:cubicBezTo>
                  <a:cubicBezTo>
                    <a:pt x="864174" y="612535"/>
                    <a:pt x="909175" y="653031"/>
                    <a:pt x="913679" y="657541"/>
                  </a:cubicBezTo>
                  <a:cubicBezTo>
                    <a:pt x="918183" y="662051"/>
                    <a:pt x="932796" y="657541"/>
                    <a:pt x="932796" y="657541"/>
                  </a:cubicBezTo>
                  <a:lnTo>
                    <a:pt x="974444" y="615893"/>
                  </a:lnTo>
                  <a:lnTo>
                    <a:pt x="1017204" y="570887"/>
                  </a:lnTo>
                  <a:lnTo>
                    <a:pt x="1043076" y="519124"/>
                  </a:lnTo>
                  <a:lnTo>
                    <a:pt x="1045334" y="459489"/>
                  </a:lnTo>
                  <a:lnTo>
                    <a:pt x="1063356" y="411085"/>
                  </a:lnTo>
                  <a:cubicBezTo>
                    <a:pt x="1063356" y="411085"/>
                    <a:pt x="1091475" y="348074"/>
                    <a:pt x="1095984" y="330069"/>
                  </a:cubicBezTo>
                  <a:cubicBezTo>
                    <a:pt x="1100494" y="312064"/>
                    <a:pt x="1095978" y="262560"/>
                    <a:pt x="1080243" y="219800"/>
                  </a:cubicBezTo>
                  <a:close/>
                </a:path>
              </a:pathLst>
            </a:custGeom>
            <a:solidFill>
              <a:srgbClr val="A2C4C9"/>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nvGrpSpPr>
            <p:cNvPr id="122" name="Google Shape;356;p55">
              <a:extLst>
                <a:ext uri="{FF2B5EF4-FFF2-40B4-BE49-F238E27FC236}">
                  <a16:creationId xmlns:a16="http://schemas.microsoft.com/office/drawing/2014/main" id="{E868A57B-5837-0A32-BEBB-5E93DE93358A}"/>
                </a:ext>
              </a:extLst>
            </p:cNvPr>
            <p:cNvGrpSpPr/>
            <p:nvPr/>
          </p:nvGrpSpPr>
          <p:grpSpPr>
            <a:xfrm>
              <a:off x="6521931" y="3206751"/>
              <a:ext cx="923087" cy="784022"/>
              <a:chOff x="6311299" y="5041538"/>
              <a:chExt cx="1427824" cy="1015707"/>
            </a:xfrm>
          </p:grpSpPr>
          <p:sp>
            <p:nvSpPr>
              <p:cNvPr id="131" name="Google Shape;357;p55">
                <a:extLst>
                  <a:ext uri="{FF2B5EF4-FFF2-40B4-BE49-F238E27FC236}">
                    <a16:creationId xmlns:a16="http://schemas.microsoft.com/office/drawing/2014/main" id="{CE0BF5FB-8D37-1988-EFB0-A57B091D51FD}"/>
                  </a:ext>
                </a:extLst>
              </p:cNvPr>
              <p:cNvSpPr/>
              <p:nvPr/>
            </p:nvSpPr>
            <p:spPr>
              <a:xfrm>
                <a:off x="6471694" y="5936000"/>
                <a:ext cx="203989" cy="121245"/>
              </a:xfrm>
              <a:custGeom>
                <a:avLst/>
                <a:gdLst/>
                <a:ahLst/>
                <a:cxnLst/>
                <a:rect l="l" t="t" r="r" b="b"/>
                <a:pathLst>
                  <a:path w="203989" h="121245" extrusionOk="0">
                    <a:moveTo>
                      <a:pt x="153540" y="21902"/>
                    </a:moveTo>
                    <a:lnTo>
                      <a:pt x="191204" y="39873"/>
                    </a:lnTo>
                    <a:lnTo>
                      <a:pt x="204123" y="57302"/>
                    </a:lnTo>
                    <a:cubicBezTo>
                      <a:pt x="189917" y="62139"/>
                      <a:pt x="177026" y="70215"/>
                      <a:pt x="166477" y="80894"/>
                    </a:cubicBezTo>
                    <a:cubicBezTo>
                      <a:pt x="148489" y="98882"/>
                      <a:pt x="152423" y="110114"/>
                      <a:pt x="152423" y="110114"/>
                    </a:cubicBezTo>
                    <a:cubicBezTo>
                      <a:pt x="140378" y="114844"/>
                      <a:pt x="127978" y="118603"/>
                      <a:pt x="115335" y="121362"/>
                    </a:cubicBezTo>
                    <a:cubicBezTo>
                      <a:pt x="106344" y="123400"/>
                      <a:pt x="97398" y="117762"/>
                      <a:pt x="95366" y="108771"/>
                    </a:cubicBezTo>
                    <a:cubicBezTo>
                      <a:pt x="95254" y="108285"/>
                      <a:pt x="95169" y="107800"/>
                      <a:pt x="95101" y="107309"/>
                    </a:cubicBezTo>
                    <a:cubicBezTo>
                      <a:pt x="95101" y="107309"/>
                      <a:pt x="58567" y="73021"/>
                      <a:pt x="46765" y="64594"/>
                    </a:cubicBezTo>
                    <a:cubicBezTo>
                      <a:pt x="34963" y="56167"/>
                      <a:pt x="133" y="64594"/>
                      <a:pt x="133" y="64594"/>
                    </a:cubicBezTo>
                    <a:lnTo>
                      <a:pt x="36668" y="35933"/>
                    </a:lnTo>
                    <a:lnTo>
                      <a:pt x="69251" y="28635"/>
                    </a:lnTo>
                    <a:lnTo>
                      <a:pt x="115341" y="533"/>
                    </a:lnTo>
                    <a:cubicBezTo>
                      <a:pt x="122080" y="7854"/>
                      <a:pt x="153540" y="21902"/>
                      <a:pt x="153540" y="2190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32" name="Google Shape;358;p55">
                <a:extLst>
                  <a:ext uri="{FF2B5EF4-FFF2-40B4-BE49-F238E27FC236}">
                    <a16:creationId xmlns:a16="http://schemas.microsoft.com/office/drawing/2014/main" id="{188E18FC-B582-1B43-655E-5AB1A8893996}"/>
                  </a:ext>
                </a:extLst>
              </p:cNvPr>
              <p:cNvSpPr/>
              <p:nvPr/>
            </p:nvSpPr>
            <p:spPr>
              <a:xfrm>
                <a:off x="6707726" y="5900605"/>
                <a:ext cx="15724" cy="25802"/>
              </a:xfrm>
              <a:custGeom>
                <a:avLst/>
                <a:gdLst/>
                <a:ahLst/>
                <a:cxnLst/>
                <a:rect l="l" t="t" r="r" b="b"/>
                <a:pathLst>
                  <a:path w="15724" h="25802" extrusionOk="0">
                    <a:moveTo>
                      <a:pt x="15885" y="24122"/>
                    </a:moveTo>
                    <a:cubicBezTo>
                      <a:pt x="15885" y="24122"/>
                      <a:pt x="13063" y="529"/>
                      <a:pt x="8587" y="529"/>
                    </a:cubicBezTo>
                    <a:cubicBezTo>
                      <a:pt x="4111" y="529"/>
                      <a:pt x="160" y="20763"/>
                      <a:pt x="160" y="20763"/>
                    </a:cubicBezTo>
                    <a:cubicBezTo>
                      <a:pt x="1853" y="30878"/>
                      <a:pt x="15885" y="24122"/>
                      <a:pt x="15885" y="24122"/>
                    </a:cubicBezTo>
                    <a:close/>
                  </a:path>
                </a:pathLst>
              </a:custGeom>
              <a:solidFill>
                <a:srgbClr val="00A499"/>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33" name="Google Shape;359;p55">
                <a:extLst>
                  <a:ext uri="{FF2B5EF4-FFF2-40B4-BE49-F238E27FC236}">
                    <a16:creationId xmlns:a16="http://schemas.microsoft.com/office/drawing/2014/main" id="{0CE0C146-37EE-64BB-CCEC-8285E62883DE}"/>
                  </a:ext>
                </a:extLst>
              </p:cNvPr>
              <p:cNvSpPr/>
              <p:nvPr/>
            </p:nvSpPr>
            <p:spPr>
              <a:xfrm>
                <a:off x="6311299" y="5041538"/>
                <a:ext cx="1427824" cy="919561"/>
              </a:xfrm>
              <a:custGeom>
                <a:avLst/>
                <a:gdLst/>
                <a:ahLst/>
                <a:cxnLst/>
                <a:rect l="l" t="t" r="r" b="b"/>
                <a:pathLst>
                  <a:path w="1427824" h="919561" extrusionOk="0">
                    <a:moveTo>
                      <a:pt x="1427288" y="501379"/>
                    </a:moveTo>
                    <a:cubicBezTo>
                      <a:pt x="1432932" y="496863"/>
                      <a:pt x="1400270" y="495735"/>
                      <a:pt x="1392396" y="495735"/>
                    </a:cubicBezTo>
                    <a:cubicBezTo>
                      <a:pt x="1384522" y="495735"/>
                      <a:pt x="1357504" y="493477"/>
                      <a:pt x="1337253" y="493477"/>
                    </a:cubicBezTo>
                    <a:cubicBezTo>
                      <a:pt x="1320812" y="494459"/>
                      <a:pt x="1304562" y="497484"/>
                      <a:pt x="1288866" y="502479"/>
                    </a:cubicBezTo>
                    <a:cubicBezTo>
                      <a:pt x="1288866" y="502479"/>
                      <a:pt x="1253974" y="508123"/>
                      <a:pt x="1244971" y="512639"/>
                    </a:cubicBezTo>
                    <a:cubicBezTo>
                      <a:pt x="1235969" y="517154"/>
                      <a:pt x="1190963" y="512639"/>
                      <a:pt x="1190963" y="512639"/>
                    </a:cubicBezTo>
                    <a:cubicBezTo>
                      <a:pt x="1190963" y="512639"/>
                      <a:pt x="1161709" y="511459"/>
                      <a:pt x="1144822" y="512594"/>
                    </a:cubicBezTo>
                    <a:cubicBezTo>
                      <a:pt x="1127935" y="513728"/>
                      <a:pt x="1143693" y="492771"/>
                      <a:pt x="1143693" y="492771"/>
                    </a:cubicBezTo>
                    <a:lnTo>
                      <a:pt x="1185324" y="492771"/>
                    </a:lnTo>
                    <a:cubicBezTo>
                      <a:pt x="1185324" y="492771"/>
                      <a:pt x="1210085" y="486704"/>
                      <a:pt x="1203329" y="486704"/>
                    </a:cubicBezTo>
                    <a:cubicBezTo>
                      <a:pt x="1196573" y="486704"/>
                      <a:pt x="1160569" y="457451"/>
                      <a:pt x="1147057" y="449566"/>
                    </a:cubicBezTo>
                    <a:cubicBezTo>
                      <a:pt x="1133545" y="441681"/>
                      <a:pt x="1142542" y="451823"/>
                      <a:pt x="1136943" y="456339"/>
                    </a:cubicBezTo>
                    <a:cubicBezTo>
                      <a:pt x="1132038" y="461063"/>
                      <a:pt x="1129199" y="467537"/>
                      <a:pt x="1129041" y="474343"/>
                    </a:cubicBezTo>
                    <a:cubicBezTo>
                      <a:pt x="1129041" y="478859"/>
                      <a:pt x="1126783" y="491231"/>
                      <a:pt x="1109924" y="492444"/>
                    </a:cubicBezTo>
                    <a:cubicBezTo>
                      <a:pt x="1093065" y="493658"/>
                      <a:pt x="1081789" y="491231"/>
                      <a:pt x="1070540" y="492365"/>
                    </a:cubicBezTo>
                    <a:cubicBezTo>
                      <a:pt x="1063801" y="493087"/>
                      <a:pt x="1057750" y="488205"/>
                      <a:pt x="1057028" y="481466"/>
                    </a:cubicBezTo>
                    <a:cubicBezTo>
                      <a:pt x="1056937" y="480597"/>
                      <a:pt x="1056937" y="479722"/>
                      <a:pt x="1057028" y="478853"/>
                    </a:cubicBezTo>
                    <a:cubicBezTo>
                      <a:pt x="1057508" y="472379"/>
                      <a:pt x="1058642" y="465968"/>
                      <a:pt x="1060414" y="459720"/>
                    </a:cubicBezTo>
                    <a:cubicBezTo>
                      <a:pt x="1061543" y="456333"/>
                      <a:pt x="1089668" y="452946"/>
                      <a:pt x="1113294" y="451852"/>
                    </a:cubicBezTo>
                    <a:cubicBezTo>
                      <a:pt x="1136920" y="450757"/>
                      <a:pt x="1115552" y="447336"/>
                      <a:pt x="1114423" y="441692"/>
                    </a:cubicBezTo>
                    <a:cubicBezTo>
                      <a:pt x="1113294" y="436048"/>
                      <a:pt x="1099799" y="424822"/>
                      <a:pt x="1069417" y="421441"/>
                    </a:cubicBezTo>
                    <a:cubicBezTo>
                      <a:pt x="1039034" y="418060"/>
                      <a:pt x="1045790" y="420312"/>
                      <a:pt x="1041281" y="420312"/>
                    </a:cubicBezTo>
                    <a:cubicBezTo>
                      <a:pt x="1036771" y="420312"/>
                      <a:pt x="1028903" y="434936"/>
                      <a:pt x="1028903" y="434936"/>
                    </a:cubicBezTo>
                    <a:cubicBezTo>
                      <a:pt x="1028903" y="434936"/>
                      <a:pt x="1009770" y="436065"/>
                      <a:pt x="1006406" y="425934"/>
                    </a:cubicBezTo>
                    <a:cubicBezTo>
                      <a:pt x="1006061" y="425003"/>
                      <a:pt x="1005548" y="424145"/>
                      <a:pt x="1004893" y="423400"/>
                    </a:cubicBezTo>
                    <a:lnTo>
                      <a:pt x="990732" y="437662"/>
                    </a:lnTo>
                    <a:lnTo>
                      <a:pt x="946522" y="439863"/>
                    </a:lnTo>
                    <a:cubicBezTo>
                      <a:pt x="929871" y="441664"/>
                      <a:pt x="913526" y="445626"/>
                      <a:pt x="897897" y="451654"/>
                    </a:cubicBezTo>
                    <a:cubicBezTo>
                      <a:pt x="866222" y="462711"/>
                      <a:pt x="883894" y="495864"/>
                      <a:pt x="875067" y="517233"/>
                    </a:cubicBezTo>
                    <a:cubicBezTo>
                      <a:pt x="866240" y="538602"/>
                      <a:pt x="865472" y="538596"/>
                      <a:pt x="857384" y="548174"/>
                    </a:cubicBezTo>
                    <a:cubicBezTo>
                      <a:pt x="849296" y="557752"/>
                      <a:pt x="835270" y="548174"/>
                      <a:pt x="833803" y="536383"/>
                    </a:cubicBezTo>
                    <a:cubicBezTo>
                      <a:pt x="832335" y="524593"/>
                      <a:pt x="811706" y="524593"/>
                      <a:pt x="791805" y="529046"/>
                    </a:cubicBezTo>
                    <a:cubicBezTo>
                      <a:pt x="771904" y="533499"/>
                      <a:pt x="764544" y="553361"/>
                      <a:pt x="757184" y="541570"/>
                    </a:cubicBezTo>
                    <a:cubicBezTo>
                      <a:pt x="749824" y="529780"/>
                      <a:pt x="741713" y="529046"/>
                      <a:pt x="741713" y="529046"/>
                    </a:cubicBezTo>
                    <a:cubicBezTo>
                      <a:pt x="741713" y="529046"/>
                      <a:pt x="722523" y="508417"/>
                      <a:pt x="714452" y="504731"/>
                    </a:cubicBezTo>
                    <a:cubicBezTo>
                      <a:pt x="706381" y="501046"/>
                      <a:pt x="691605" y="519468"/>
                      <a:pt x="691605" y="519468"/>
                    </a:cubicBezTo>
                    <a:cubicBezTo>
                      <a:pt x="690069" y="511933"/>
                      <a:pt x="689087" y="504297"/>
                      <a:pt x="688658" y="496621"/>
                    </a:cubicBezTo>
                    <a:cubicBezTo>
                      <a:pt x="688658" y="488510"/>
                      <a:pt x="673922" y="481884"/>
                      <a:pt x="648145" y="459053"/>
                    </a:cubicBezTo>
                    <a:cubicBezTo>
                      <a:pt x="622368" y="436223"/>
                      <a:pt x="617204" y="436206"/>
                      <a:pt x="617204" y="436206"/>
                    </a:cubicBezTo>
                    <a:lnTo>
                      <a:pt x="610578" y="338224"/>
                    </a:lnTo>
                    <a:lnTo>
                      <a:pt x="610832" y="338190"/>
                    </a:lnTo>
                    <a:lnTo>
                      <a:pt x="586855" y="304495"/>
                    </a:lnTo>
                    <a:lnTo>
                      <a:pt x="569172" y="257129"/>
                    </a:lnTo>
                    <a:lnTo>
                      <a:pt x="528755" y="224913"/>
                    </a:lnTo>
                    <a:lnTo>
                      <a:pt x="512951" y="193972"/>
                    </a:lnTo>
                    <a:cubicBezTo>
                      <a:pt x="512951" y="193972"/>
                      <a:pt x="568523" y="214172"/>
                      <a:pt x="569799" y="210379"/>
                    </a:cubicBezTo>
                    <a:cubicBezTo>
                      <a:pt x="571074" y="206586"/>
                      <a:pt x="585602" y="186386"/>
                      <a:pt x="569161" y="170599"/>
                    </a:cubicBezTo>
                    <a:cubicBezTo>
                      <a:pt x="552720" y="154813"/>
                      <a:pt x="478206" y="108706"/>
                      <a:pt x="474430" y="91655"/>
                    </a:cubicBezTo>
                    <a:cubicBezTo>
                      <a:pt x="470654" y="74604"/>
                      <a:pt x="448524" y="67645"/>
                      <a:pt x="448524" y="67645"/>
                    </a:cubicBezTo>
                    <a:lnTo>
                      <a:pt x="413790" y="47445"/>
                    </a:lnTo>
                    <a:lnTo>
                      <a:pt x="360735" y="77765"/>
                    </a:lnTo>
                    <a:cubicBezTo>
                      <a:pt x="360735" y="77765"/>
                      <a:pt x="348103" y="96069"/>
                      <a:pt x="332949" y="97327"/>
                    </a:cubicBezTo>
                    <a:cubicBezTo>
                      <a:pt x="317794" y="98586"/>
                      <a:pt x="276739" y="93551"/>
                      <a:pt x="276739" y="93551"/>
                    </a:cubicBezTo>
                    <a:lnTo>
                      <a:pt x="295043" y="20280"/>
                    </a:lnTo>
                    <a:cubicBezTo>
                      <a:pt x="289292" y="13834"/>
                      <a:pt x="283185" y="7727"/>
                      <a:pt x="276739" y="1976"/>
                    </a:cubicBezTo>
                    <a:cubicBezTo>
                      <a:pt x="269153" y="-4352"/>
                      <a:pt x="248315" y="10803"/>
                      <a:pt x="248315" y="10803"/>
                    </a:cubicBezTo>
                    <a:cubicBezTo>
                      <a:pt x="244601" y="19151"/>
                      <a:pt x="238715" y="26353"/>
                      <a:pt x="231270" y="31658"/>
                    </a:cubicBezTo>
                    <a:cubicBezTo>
                      <a:pt x="220546" y="37968"/>
                      <a:pt x="199053" y="84075"/>
                      <a:pt x="193370" y="93551"/>
                    </a:cubicBezTo>
                    <a:cubicBezTo>
                      <a:pt x="187686" y="103028"/>
                      <a:pt x="146004" y="132699"/>
                      <a:pt x="137798" y="141526"/>
                    </a:cubicBezTo>
                    <a:cubicBezTo>
                      <a:pt x="129591" y="150354"/>
                      <a:pt x="118218" y="234999"/>
                      <a:pt x="118218" y="257733"/>
                    </a:cubicBezTo>
                    <a:cubicBezTo>
                      <a:pt x="118218" y="280468"/>
                      <a:pt x="133373" y="272899"/>
                      <a:pt x="130218" y="291846"/>
                    </a:cubicBezTo>
                    <a:cubicBezTo>
                      <a:pt x="127063" y="310794"/>
                      <a:pt x="111276" y="291846"/>
                      <a:pt x="118218" y="327850"/>
                    </a:cubicBezTo>
                    <a:cubicBezTo>
                      <a:pt x="122299" y="349230"/>
                      <a:pt x="128428" y="370164"/>
                      <a:pt x="136528" y="390370"/>
                    </a:cubicBezTo>
                    <a:lnTo>
                      <a:pt x="175066" y="435839"/>
                    </a:lnTo>
                    <a:lnTo>
                      <a:pt x="188324" y="468688"/>
                    </a:lnTo>
                    <a:lnTo>
                      <a:pt x="176324" y="498991"/>
                    </a:lnTo>
                    <a:lnTo>
                      <a:pt x="196525" y="505318"/>
                    </a:lnTo>
                    <a:lnTo>
                      <a:pt x="194008" y="528691"/>
                    </a:lnTo>
                    <a:lnTo>
                      <a:pt x="173169" y="568470"/>
                    </a:lnTo>
                    <a:lnTo>
                      <a:pt x="146371" y="592464"/>
                    </a:lnTo>
                    <a:lnTo>
                      <a:pt x="108742" y="589309"/>
                    </a:lnTo>
                    <a:cubicBezTo>
                      <a:pt x="108742" y="589309"/>
                      <a:pt x="124545" y="629105"/>
                      <a:pt x="127684" y="653087"/>
                    </a:cubicBezTo>
                    <a:cubicBezTo>
                      <a:pt x="130822" y="677069"/>
                      <a:pt x="152314" y="735186"/>
                      <a:pt x="152314" y="735186"/>
                    </a:cubicBezTo>
                    <a:cubicBezTo>
                      <a:pt x="152314" y="735186"/>
                      <a:pt x="148539" y="757921"/>
                      <a:pt x="139694" y="767403"/>
                    </a:cubicBezTo>
                    <a:cubicBezTo>
                      <a:pt x="130850" y="776885"/>
                      <a:pt x="128970" y="782557"/>
                      <a:pt x="114425" y="777506"/>
                    </a:cubicBezTo>
                    <a:cubicBezTo>
                      <a:pt x="99881" y="772455"/>
                      <a:pt x="32326" y="742134"/>
                      <a:pt x="19695" y="747186"/>
                    </a:cubicBezTo>
                    <a:cubicBezTo>
                      <a:pt x="7063" y="752237"/>
                      <a:pt x="115" y="769299"/>
                      <a:pt x="115" y="769299"/>
                    </a:cubicBezTo>
                    <a:lnTo>
                      <a:pt x="39895" y="793930"/>
                    </a:lnTo>
                    <a:cubicBezTo>
                      <a:pt x="39895" y="793930"/>
                      <a:pt x="64526" y="778782"/>
                      <a:pt x="59474" y="798982"/>
                    </a:cubicBezTo>
                    <a:cubicBezTo>
                      <a:pt x="56302" y="810299"/>
                      <a:pt x="57200" y="822371"/>
                      <a:pt x="62008" y="833095"/>
                    </a:cubicBezTo>
                    <a:lnTo>
                      <a:pt x="65801" y="850140"/>
                    </a:lnTo>
                    <a:cubicBezTo>
                      <a:pt x="65677" y="857732"/>
                      <a:pt x="66958" y="865284"/>
                      <a:pt x="69577" y="872412"/>
                    </a:cubicBezTo>
                    <a:cubicBezTo>
                      <a:pt x="73393" y="881166"/>
                      <a:pt x="79240" y="888876"/>
                      <a:pt x="86639" y="894909"/>
                    </a:cubicBezTo>
                    <a:lnTo>
                      <a:pt x="105564" y="911565"/>
                    </a:lnTo>
                    <a:cubicBezTo>
                      <a:pt x="106569" y="910679"/>
                      <a:pt x="107528" y="909737"/>
                      <a:pt x="108431" y="908743"/>
                    </a:cubicBezTo>
                    <a:lnTo>
                      <a:pt x="146382" y="919992"/>
                    </a:lnTo>
                    <a:lnTo>
                      <a:pt x="165821" y="909878"/>
                    </a:lnTo>
                    <a:cubicBezTo>
                      <a:pt x="179513" y="899069"/>
                      <a:pt x="195187" y="891038"/>
                      <a:pt x="211962" y="886234"/>
                    </a:cubicBezTo>
                    <a:cubicBezTo>
                      <a:pt x="227788" y="882408"/>
                      <a:pt x="243236" y="877136"/>
                      <a:pt x="258102" y="870493"/>
                    </a:cubicBezTo>
                    <a:cubicBezTo>
                      <a:pt x="262617" y="868235"/>
                      <a:pt x="251329" y="846850"/>
                      <a:pt x="242344" y="842357"/>
                    </a:cubicBezTo>
                    <a:cubicBezTo>
                      <a:pt x="233358" y="837864"/>
                      <a:pt x="201830" y="800709"/>
                      <a:pt x="201830" y="796216"/>
                    </a:cubicBezTo>
                    <a:cubicBezTo>
                      <a:pt x="201830" y="791724"/>
                      <a:pt x="261477" y="820977"/>
                      <a:pt x="278353" y="833355"/>
                    </a:cubicBezTo>
                    <a:cubicBezTo>
                      <a:pt x="295229" y="845732"/>
                      <a:pt x="333496" y="885117"/>
                      <a:pt x="333496" y="885117"/>
                    </a:cubicBezTo>
                    <a:lnTo>
                      <a:pt x="333496" y="836730"/>
                    </a:lnTo>
                    <a:lnTo>
                      <a:pt x="369500" y="841245"/>
                    </a:lnTo>
                    <a:lnTo>
                      <a:pt x="356005" y="869381"/>
                    </a:lnTo>
                    <a:lnTo>
                      <a:pt x="356005" y="894142"/>
                    </a:lnTo>
                    <a:cubicBezTo>
                      <a:pt x="356005" y="894142"/>
                      <a:pt x="366119" y="881764"/>
                      <a:pt x="369500" y="878384"/>
                    </a:cubicBezTo>
                    <a:cubicBezTo>
                      <a:pt x="372881" y="875003"/>
                      <a:pt x="377402" y="849130"/>
                      <a:pt x="380789" y="842380"/>
                    </a:cubicBezTo>
                    <a:cubicBezTo>
                      <a:pt x="384175" y="835629"/>
                      <a:pt x="405532" y="841251"/>
                      <a:pt x="405532" y="841251"/>
                    </a:cubicBezTo>
                    <a:lnTo>
                      <a:pt x="438178" y="848024"/>
                    </a:lnTo>
                    <a:lnTo>
                      <a:pt x="444917" y="873897"/>
                    </a:lnTo>
                    <a:cubicBezTo>
                      <a:pt x="442027" y="878451"/>
                      <a:pt x="439758" y="883379"/>
                      <a:pt x="438178" y="888537"/>
                    </a:cubicBezTo>
                    <a:cubicBezTo>
                      <a:pt x="438178" y="891924"/>
                      <a:pt x="457295" y="909917"/>
                      <a:pt x="460675" y="909917"/>
                    </a:cubicBezTo>
                    <a:cubicBezTo>
                      <a:pt x="464056" y="909917"/>
                      <a:pt x="492187" y="899758"/>
                      <a:pt x="492187" y="899758"/>
                    </a:cubicBezTo>
                    <a:lnTo>
                      <a:pt x="522569" y="887380"/>
                    </a:lnTo>
                    <a:lnTo>
                      <a:pt x="569838" y="866000"/>
                    </a:lnTo>
                    <a:lnTo>
                      <a:pt x="647473" y="862614"/>
                    </a:lnTo>
                    <a:lnTo>
                      <a:pt x="732965" y="846861"/>
                    </a:lnTo>
                    <a:lnTo>
                      <a:pt x="819619" y="876126"/>
                    </a:lnTo>
                    <a:lnTo>
                      <a:pt x="863496" y="896377"/>
                    </a:lnTo>
                    <a:lnTo>
                      <a:pt x="918640" y="909889"/>
                    </a:lnTo>
                    <a:lnTo>
                      <a:pt x="971536" y="851371"/>
                    </a:lnTo>
                    <a:cubicBezTo>
                      <a:pt x="971536" y="851371"/>
                      <a:pt x="1054815" y="842368"/>
                      <a:pt x="1063818" y="841211"/>
                    </a:cubicBezTo>
                    <a:cubicBezTo>
                      <a:pt x="1072820" y="840054"/>
                      <a:pt x="1087444" y="822078"/>
                      <a:pt x="1087444" y="822078"/>
                    </a:cubicBezTo>
                    <a:lnTo>
                      <a:pt x="1107695" y="811963"/>
                    </a:lnTo>
                    <a:lnTo>
                      <a:pt x="1141453" y="775943"/>
                    </a:lnTo>
                    <a:cubicBezTo>
                      <a:pt x="1141453" y="775943"/>
                      <a:pt x="1180837" y="787231"/>
                      <a:pt x="1196596" y="793964"/>
                    </a:cubicBezTo>
                    <a:cubicBezTo>
                      <a:pt x="1212354" y="800698"/>
                      <a:pt x="1212354" y="799608"/>
                      <a:pt x="1219110" y="782676"/>
                    </a:cubicBezTo>
                    <a:cubicBezTo>
                      <a:pt x="1225866" y="765744"/>
                      <a:pt x="1214595" y="753423"/>
                      <a:pt x="1229224" y="735424"/>
                    </a:cubicBezTo>
                    <a:cubicBezTo>
                      <a:pt x="1243854" y="717424"/>
                      <a:pt x="1293364" y="691529"/>
                      <a:pt x="1293364" y="691529"/>
                    </a:cubicBezTo>
                    <a:cubicBezTo>
                      <a:pt x="1293364" y="691529"/>
                      <a:pt x="1346255" y="664556"/>
                      <a:pt x="1358633" y="662298"/>
                    </a:cubicBezTo>
                    <a:cubicBezTo>
                      <a:pt x="1371010" y="660041"/>
                      <a:pt x="1400264" y="622914"/>
                      <a:pt x="1400264" y="622914"/>
                    </a:cubicBezTo>
                    <a:cubicBezTo>
                      <a:pt x="1400264" y="622914"/>
                      <a:pt x="1409266" y="580154"/>
                      <a:pt x="1412641" y="565524"/>
                    </a:cubicBezTo>
                    <a:cubicBezTo>
                      <a:pt x="1416017" y="550895"/>
                      <a:pt x="1395771" y="544144"/>
                      <a:pt x="1395771" y="544144"/>
                    </a:cubicBezTo>
                    <a:cubicBezTo>
                      <a:pt x="1397600" y="536519"/>
                      <a:pt x="1399858" y="529001"/>
                      <a:pt x="1402544" y="521636"/>
                    </a:cubicBezTo>
                    <a:cubicBezTo>
                      <a:pt x="1404773" y="517137"/>
                      <a:pt x="1421644" y="505888"/>
                      <a:pt x="1427288" y="50137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sp>
          <p:nvSpPr>
            <p:cNvPr id="123" name="Google Shape;360;p55">
              <a:extLst>
                <a:ext uri="{FF2B5EF4-FFF2-40B4-BE49-F238E27FC236}">
                  <a16:creationId xmlns:a16="http://schemas.microsoft.com/office/drawing/2014/main" id="{E00AA11A-DA62-1773-99C8-F032C5421CB5}"/>
                </a:ext>
              </a:extLst>
            </p:cNvPr>
            <p:cNvSpPr/>
            <p:nvPr/>
          </p:nvSpPr>
          <p:spPr>
            <a:xfrm>
              <a:off x="6916582" y="3437680"/>
              <a:ext cx="255326" cy="195510"/>
            </a:xfrm>
            <a:custGeom>
              <a:avLst/>
              <a:gdLst/>
              <a:ahLst/>
              <a:cxnLst/>
              <a:rect l="l" t="t" r="r" b="b"/>
              <a:pathLst>
                <a:path w="394326" h="253088" extrusionOk="0">
                  <a:moveTo>
                    <a:pt x="380333" y="139163"/>
                  </a:moveTo>
                  <a:lnTo>
                    <a:pt x="394511" y="124968"/>
                  </a:lnTo>
                  <a:cubicBezTo>
                    <a:pt x="389302" y="118528"/>
                    <a:pt x="375762" y="122660"/>
                    <a:pt x="375762" y="119629"/>
                  </a:cubicBezTo>
                  <a:cubicBezTo>
                    <a:pt x="378070" y="113335"/>
                    <a:pt x="381123" y="107347"/>
                    <a:pt x="384860" y="101782"/>
                  </a:cubicBezTo>
                  <a:cubicBezTo>
                    <a:pt x="372443" y="96347"/>
                    <a:pt x="359320" y="88654"/>
                    <a:pt x="356024" y="79476"/>
                  </a:cubicBezTo>
                  <a:cubicBezTo>
                    <a:pt x="349381" y="61060"/>
                    <a:pt x="300757" y="44122"/>
                    <a:pt x="300757" y="44122"/>
                  </a:cubicBezTo>
                  <a:cubicBezTo>
                    <a:pt x="300757" y="44122"/>
                    <a:pt x="264668" y="40425"/>
                    <a:pt x="258776" y="38957"/>
                  </a:cubicBezTo>
                  <a:cubicBezTo>
                    <a:pt x="252883" y="37490"/>
                    <a:pt x="213098" y="36745"/>
                    <a:pt x="211619" y="33065"/>
                  </a:cubicBezTo>
                  <a:cubicBezTo>
                    <a:pt x="210141" y="29385"/>
                    <a:pt x="196149" y="2124"/>
                    <a:pt x="190990" y="645"/>
                  </a:cubicBezTo>
                  <a:cubicBezTo>
                    <a:pt x="185831" y="-834"/>
                    <a:pt x="129108" y="7288"/>
                    <a:pt x="129108" y="7288"/>
                  </a:cubicBezTo>
                  <a:lnTo>
                    <a:pt x="76804" y="30852"/>
                  </a:lnTo>
                  <a:lnTo>
                    <a:pt x="185" y="39697"/>
                  </a:lnTo>
                  <a:lnTo>
                    <a:pt x="6811" y="137679"/>
                  </a:lnTo>
                  <a:cubicBezTo>
                    <a:pt x="6811" y="137679"/>
                    <a:pt x="11975" y="137679"/>
                    <a:pt x="37752" y="160526"/>
                  </a:cubicBezTo>
                  <a:cubicBezTo>
                    <a:pt x="63529" y="183373"/>
                    <a:pt x="78265" y="189983"/>
                    <a:pt x="78265" y="198093"/>
                  </a:cubicBezTo>
                  <a:cubicBezTo>
                    <a:pt x="78695" y="205769"/>
                    <a:pt x="79677" y="213406"/>
                    <a:pt x="81212" y="220941"/>
                  </a:cubicBezTo>
                  <a:cubicBezTo>
                    <a:pt x="81212" y="220941"/>
                    <a:pt x="95948" y="202524"/>
                    <a:pt x="104059" y="206204"/>
                  </a:cubicBezTo>
                  <a:cubicBezTo>
                    <a:pt x="112170" y="209884"/>
                    <a:pt x="131320" y="230519"/>
                    <a:pt x="131320" y="230519"/>
                  </a:cubicBezTo>
                  <a:cubicBezTo>
                    <a:pt x="131320" y="230519"/>
                    <a:pt x="139414" y="231252"/>
                    <a:pt x="146791" y="243043"/>
                  </a:cubicBezTo>
                  <a:cubicBezTo>
                    <a:pt x="154168" y="254834"/>
                    <a:pt x="161528" y="234932"/>
                    <a:pt x="181412" y="230519"/>
                  </a:cubicBezTo>
                  <a:cubicBezTo>
                    <a:pt x="201296" y="226105"/>
                    <a:pt x="221925" y="226088"/>
                    <a:pt x="223410" y="237856"/>
                  </a:cubicBezTo>
                  <a:cubicBezTo>
                    <a:pt x="224894" y="249624"/>
                    <a:pt x="238880" y="259219"/>
                    <a:pt x="246991" y="249647"/>
                  </a:cubicBezTo>
                  <a:cubicBezTo>
                    <a:pt x="255101" y="240074"/>
                    <a:pt x="255835" y="240052"/>
                    <a:pt x="264674" y="218706"/>
                  </a:cubicBezTo>
                  <a:cubicBezTo>
                    <a:pt x="273513" y="197360"/>
                    <a:pt x="255830" y="164189"/>
                    <a:pt x="287504" y="153132"/>
                  </a:cubicBezTo>
                  <a:cubicBezTo>
                    <a:pt x="303133" y="147104"/>
                    <a:pt x="319478" y="143142"/>
                    <a:pt x="336129" y="14134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24" name="Google Shape;361;p55">
              <a:extLst>
                <a:ext uri="{FF2B5EF4-FFF2-40B4-BE49-F238E27FC236}">
                  <a16:creationId xmlns:a16="http://schemas.microsoft.com/office/drawing/2014/main" id="{455D1999-EF4D-9E05-F542-63E2D4A80817}"/>
                </a:ext>
              </a:extLst>
            </p:cNvPr>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rgbClr val="FFFFFF"/>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25" name="Google Shape;362;p55">
              <a:extLst>
                <a:ext uri="{FF2B5EF4-FFF2-40B4-BE49-F238E27FC236}">
                  <a16:creationId xmlns:a16="http://schemas.microsoft.com/office/drawing/2014/main" id="{6575F0BE-C9E6-CEFF-A0B3-5CE693670949}"/>
                </a:ext>
              </a:extLst>
            </p:cNvPr>
            <p:cNvSpPr/>
            <p:nvPr/>
          </p:nvSpPr>
          <p:spPr>
            <a:xfrm>
              <a:off x="6195217" y="2659292"/>
              <a:ext cx="536605" cy="699428"/>
            </a:xfrm>
            <a:custGeom>
              <a:avLst/>
              <a:gdLst/>
              <a:ahLst/>
              <a:cxnLst/>
              <a:rect l="l" t="t" r="r" b="b"/>
              <a:pathLst>
                <a:path w="828733" h="905408" extrusionOk="0">
                  <a:moveTo>
                    <a:pt x="805887" y="510336"/>
                  </a:moveTo>
                  <a:cubicBezTo>
                    <a:pt x="799531" y="502688"/>
                    <a:pt x="763268" y="480422"/>
                    <a:pt x="763268" y="480422"/>
                  </a:cubicBezTo>
                  <a:cubicBezTo>
                    <a:pt x="763268" y="480422"/>
                    <a:pt x="681202" y="435269"/>
                    <a:pt x="681840" y="419341"/>
                  </a:cubicBezTo>
                  <a:cubicBezTo>
                    <a:pt x="682478" y="403413"/>
                    <a:pt x="669750" y="350003"/>
                    <a:pt x="669750" y="350003"/>
                  </a:cubicBezTo>
                  <a:cubicBezTo>
                    <a:pt x="669750" y="350003"/>
                    <a:pt x="623311" y="351916"/>
                    <a:pt x="620759" y="328380"/>
                  </a:cubicBezTo>
                  <a:cubicBezTo>
                    <a:pt x="618208" y="304844"/>
                    <a:pt x="627132" y="296564"/>
                    <a:pt x="627132" y="296564"/>
                  </a:cubicBezTo>
                  <a:cubicBezTo>
                    <a:pt x="627132" y="296564"/>
                    <a:pt x="653309" y="274930"/>
                    <a:pt x="651667" y="261571"/>
                  </a:cubicBezTo>
                  <a:cubicBezTo>
                    <a:pt x="650024" y="248211"/>
                    <a:pt x="665924" y="248843"/>
                    <a:pt x="641756" y="244396"/>
                  </a:cubicBezTo>
                  <a:cubicBezTo>
                    <a:pt x="617587" y="239948"/>
                    <a:pt x="585134" y="234236"/>
                    <a:pt x="583858" y="231030"/>
                  </a:cubicBezTo>
                  <a:cubicBezTo>
                    <a:pt x="582583" y="227825"/>
                    <a:pt x="552697" y="219573"/>
                    <a:pt x="552697" y="219573"/>
                  </a:cubicBezTo>
                  <a:cubicBezTo>
                    <a:pt x="552697" y="219573"/>
                    <a:pt x="539969" y="215763"/>
                    <a:pt x="559690" y="186498"/>
                  </a:cubicBezTo>
                  <a:cubicBezTo>
                    <a:pt x="579411" y="157234"/>
                    <a:pt x="587685" y="150235"/>
                    <a:pt x="587685" y="150235"/>
                  </a:cubicBezTo>
                  <a:cubicBezTo>
                    <a:pt x="587685" y="150235"/>
                    <a:pt x="600412" y="133698"/>
                    <a:pt x="595316" y="127342"/>
                  </a:cubicBezTo>
                  <a:cubicBezTo>
                    <a:pt x="586150" y="112182"/>
                    <a:pt x="581313" y="94793"/>
                    <a:pt x="581330" y="77076"/>
                  </a:cubicBezTo>
                  <a:cubicBezTo>
                    <a:pt x="581967" y="56718"/>
                    <a:pt x="578141" y="57350"/>
                    <a:pt x="571170" y="44639"/>
                  </a:cubicBezTo>
                  <a:cubicBezTo>
                    <a:pt x="564200" y="31928"/>
                    <a:pt x="529172" y="28740"/>
                    <a:pt x="523455" y="17282"/>
                  </a:cubicBezTo>
                  <a:cubicBezTo>
                    <a:pt x="521383" y="13156"/>
                    <a:pt x="510151" y="6784"/>
                    <a:pt x="496673" y="350"/>
                  </a:cubicBezTo>
                  <a:lnTo>
                    <a:pt x="496735" y="2043"/>
                  </a:lnTo>
                  <a:cubicBezTo>
                    <a:pt x="496735" y="2043"/>
                    <a:pt x="459196" y="36393"/>
                    <a:pt x="449658" y="40840"/>
                  </a:cubicBezTo>
                  <a:cubicBezTo>
                    <a:pt x="440119" y="45288"/>
                    <a:pt x="405763" y="66922"/>
                    <a:pt x="402580" y="71381"/>
                  </a:cubicBezTo>
                  <a:cubicBezTo>
                    <a:pt x="399397" y="75840"/>
                    <a:pt x="393036" y="91107"/>
                    <a:pt x="384130" y="94911"/>
                  </a:cubicBezTo>
                  <a:cubicBezTo>
                    <a:pt x="375223" y="98715"/>
                    <a:pt x="353606" y="91101"/>
                    <a:pt x="347228" y="101921"/>
                  </a:cubicBezTo>
                  <a:cubicBezTo>
                    <a:pt x="340850" y="112741"/>
                    <a:pt x="343418" y="142627"/>
                    <a:pt x="342149" y="145815"/>
                  </a:cubicBezTo>
                  <a:cubicBezTo>
                    <a:pt x="340879" y="149004"/>
                    <a:pt x="307798" y="157894"/>
                    <a:pt x="299530" y="161055"/>
                  </a:cubicBezTo>
                  <a:cubicBezTo>
                    <a:pt x="291261" y="164215"/>
                    <a:pt x="259456" y="162330"/>
                    <a:pt x="250539" y="161055"/>
                  </a:cubicBezTo>
                  <a:cubicBezTo>
                    <a:pt x="241621" y="159779"/>
                    <a:pt x="213638" y="152148"/>
                    <a:pt x="205386" y="152786"/>
                  </a:cubicBezTo>
                  <a:cubicBezTo>
                    <a:pt x="204957" y="152820"/>
                    <a:pt x="204415" y="152820"/>
                    <a:pt x="203856" y="152820"/>
                  </a:cubicBezTo>
                  <a:lnTo>
                    <a:pt x="192687" y="193875"/>
                  </a:lnTo>
                  <a:cubicBezTo>
                    <a:pt x="192687" y="193875"/>
                    <a:pt x="188098" y="212247"/>
                    <a:pt x="182934" y="211095"/>
                  </a:cubicBezTo>
                  <a:cubicBezTo>
                    <a:pt x="177769" y="209944"/>
                    <a:pt x="153652" y="189286"/>
                    <a:pt x="149069" y="186989"/>
                  </a:cubicBezTo>
                  <a:cubicBezTo>
                    <a:pt x="144486" y="184692"/>
                    <a:pt x="110593" y="184105"/>
                    <a:pt x="103713" y="179517"/>
                  </a:cubicBezTo>
                  <a:cubicBezTo>
                    <a:pt x="96832" y="174928"/>
                    <a:pt x="57781" y="193299"/>
                    <a:pt x="57781" y="193299"/>
                  </a:cubicBezTo>
                  <a:cubicBezTo>
                    <a:pt x="57781" y="193299"/>
                    <a:pt x="38839" y="213393"/>
                    <a:pt x="33675" y="226035"/>
                  </a:cubicBezTo>
                  <a:cubicBezTo>
                    <a:pt x="30158" y="235862"/>
                    <a:pt x="27839" y="246078"/>
                    <a:pt x="26778" y="256463"/>
                  </a:cubicBezTo>
                  <a:cubicBezTo>
                    <a:pt x="26778" y="256463"/>
                    <a:pt x="8982" y="257027"/>
                    <a:pt x="26778" y="270816"/>
                  </a:cubicBezTo>
                  <a:cubicBezTo>
                    <a:pt x="44574" y="284604"/>
                    <a:pt x="62369" y="296643"/>
                    <a:pt x="72709" y="298365"/>
                  </a:cubicBezTo>
                  <a:cubicBezTo>
                    <a:pt x="83049" y="300086"/>
                    <a:pt x="99700" y="295498"/>
                    <a:pt x="99700" y="309851"/>
                  </a:cubicBezTo>
                  <a:cubicBezTo>
                    <a:pt x="99700" y="324204"/>
                    <a:pt x="77298" y="324779"/>
                    <a:pt x="76728" y="331659"/>
                  </a:cubicBezTo>
                  <a:cubicBezTo>
                    <a:pt x="76158" y="338540"/>
                    <a:pt x="58932" y="386210"/>
                    <a:pt x="58932" y="386210"/>
                  </a:cubicBezTo>
                  <a:cubicBezTo>
                    <a:pt x="54851" y="394462"/>
                    <a:pt x="50048" y="402335"/>
                    <a:pt x="44579" y="409740"/>
                  </a:cubicBezTo>
                  <a:cubicBezTo>
                    <a:pt x="38269" y="417213"/>
                    <a:pt x="27929" y="417789"/>
                    <a:pt x="31959" y="430403"/>
                  </a:cubicBezTo>
                  <a:cubicBezTo>
                    <a:pt x="35989" y="443018"/>
                    <a:pt x="28505" y="444186"/>
                    <a:pt x="38839" y="437876"/>
                  </a:cubicBezTo>
                  <a:cubicBezTo>
                    <a:pt x="49173" y="431566"/>
                    <a:pt x="44003" y="419505"/>
                    <a:pt x="63532" y="417783"/>
                  </a:cubicBezTo>
                  <a:cubicBezTo>
                    <a:pt x="83061" y="416062"/>
                    <a:pt x="92797" y="416045"/>
                    <a:pt x="91651" y="431549"/>
                  </a:cubicBezTo>
                  <a:cubicBezTo>
                    <a:pt x="90505" y="447054"/>
                    <a:pt x="79031" y="453951"/>
                    <a:pt x="69842" y="466582"/>
                  </a:cubicBezTo>
                  <a:cubicBezTo>
                    <a:pt x="60654" y="479214"/>
                    <a:pt x="56059" y="478051"/>
                    <a:pt x="43998" y="478627"/>
                  </a:cubicBezTo>
                  <a:cubicBezTo>
                    <a:pt x="31936" y="479202"/>
                    <a:pt x="3817" y="480320"/>
                    <a:pt x="950" y="494701"/>
                  </a:cubicBezTo>
                  <a:cubicBezTo>
                    <a:pt x="-1917" y="509082"/>
                    <a:pt x="3242" y="509630"/>
                    <a:pt x="950" y="515957"/>
                  </a:cubicBezTo>
                  <a:cubicBezTo>
                    <a:pt x="-1341" y="522284"/>
                    <a:pt x="19322" y="542930"/>
                    <a:pt x="27348" y="546390"/>
                  </a:cubicBezTo>
                  <a:cubicBezTo>
                    <a:pt x="35374" y="549850"/>
                    <a:pt x="45719" y="567053"/>
                    <a:pt x="60648" y="563610"/>
                  </a:cubicBezTo>
                  <a:cubicBezTo>
                    <a:pt x="75577" y="560167"/>
                    <a:pt x="91651" y="561302"/>
                    <a:pt x="92819" y="569920"/>
                  </a:cubicBezTo>
                  <a:cubicBezTo>
                    <a:pt x="93514" y="578133"/>
                    <a:pt x="93706" y="586379"/>
                    <a:pt x="93384" y="594613"/>
                  </a:cubicBezTo>
                  <a:cubicBezTo>
                    <a:pt x="93384" y="594613"/>
                    <a:pt x="81915" y="587716"/>
                    <a:pt x="83631" y="602645"/>
                  </a:cubicBezTo>
                  <a:cubicBezTo>
                    <a:pt x="85347" y="617574"/>
                    <a:pt x="94530" y="615852"/>
                    <a:pt x="94530" y="623308"/>
                  </a:cubicBezTo>
                  <a:cubicBezTo>
                    <a:pt x="94530" y="630764"/>
                    <a:pt x="87074" y="633073"/>
                    <a:pt x="77309" y="637091"/>
                  </a:cubicBezTo>
                  <a:cubicBezTo>
                    <a:pt x="67545" y="641110"/>
                    <a:pt x="53203" y="660051"/>
                    <a:pt x="46893" y="676126"/>
                  </a:cubicBezTo>
                  <a:cubicBezTo>
                    <a:pt x="40583" y="692200"/>
                    <a:pt x="39420" y="693363"/>
                    <a:pt x="39996" y="697382"/>
                  </a:cubicBezTo>
                  <a:cubicBezTo>
                    <a:pt x="40572" y="701400"/>
                    <a:pt x="34262" y="719766"/>
                    <a:pt x="34837" y="732375"/>
                  </a:cubicBezTo>
                  <a:cubicBezTo>
                    <a:pt x="34967" y="741180"/>
                    <a:pt x="36514" y="749906"/>
                    <a:pt x="39426" y="758220"/>
                  </a:cubicBezTo>
                  <a:cubicBezTo>
                    <a:pt x="42869" y="770840"/>
                    <a:pt x="41718" y="776016"/>
                    <a:pt x="46899" y="789782"/>
                  </a:cubicBezTo>
                  <a:cubicBezTo>
                    <a:pt x="52080" y="803548"/>
                    <a:pt x="83066" y="819639"/>
                    <a:pt x="81892" y="829979"/>
                  </a:cubicBezTo>
                  <a:cubicBezTo>
                    <a:pt x="80718" y="840319"/>
                    <a:pt x="87627" y="858691"/>
                    <a:pt x="96821" y="853509"/>
                  </a:cubicBezTo>
                  <a:cubicBezTo>
                    <a:pt x="106015" y="848328"/>
                    <a:pt x="112895" y="830549"/>
                    <a:pt x="117484" y="828828"/>
                  </a:cubicBezTo>
                  <a:cubicBezTo>
                    <a:pt x="122073" y="827106"/>
                    <a:pt x="134134" y="843181"/>
                    <a:pt x="140445" y="849491"/>
                  </a:cubicBezTo>
                  <a:cubicBezTo>
                    <a:pt x="146755" y="855801"/>
                    <a:pt x="199584" y="897720"/>
                    <a:pt x="201305" y="899436"/>
                  </a:cubicBezTo>
                  <a:cubicBezTo>
                    <a:pt x="204477" y="902562"/>
                    <a:pt x="208451" y="904747"/>
                    <a:pt x="212791" y="905746"/>
                  </a:cubicBezTo>
                  <a:cubicBezTo>
                    <a:pt x="217380" y="906310"/>
                    <a:pt x="223306" y="887504"/>
                    <a:pt x="242648" y="887374"/>
                  </a:cubicBezTo>
                  <a:cubicBezTo>
                    <a:pt x="247587" y="887453"/>
                    <a:pt x="252475" y="888407"/>
                    <a:pt x="257080" y="890196"/>
                  </a:cubicBezTo>
                  <a:lnTo>
                    <a:pt x="287604" y="871779"/>
                  </a:lnTo>
                  <a:cubicBezTo>
                    <a:pt x="287604" y="871779"/>
                    <a:pt x="306150" y="867146"/>
                    <a:pt x="306562" y="865040"/>
                  </a:cubicBezTo>
                  <a:cubicBezTo>
                    <a:pt x="306974" y="862935"/>
                    <a:pt x="290550" y="830047"/>
                    <a:pt x="290550" y="830047"/>
                  </a:cubicBezTo>
                  <a:lnTo>
                    <a:pt x="290962" y="797593"/>
                  </a:lnTo>
                  <a:lnTo>
                    <a:pt x="321311" y="788737"/>
                  </a:lnTo>
                  <a:lnTo>
                    <a:pt x="358415" y="791684"/>
                  </a:lnTo>
                  <a:lnTo>
                    <a:pt x="384130" y="817827"/>
                  </a:lnTo>
                  <a:cubicBezTo>
                    <a:pt x="390519" y="815163"/>
                    <a:pt x="396716" y="812065"/>
                    <a:pt x="402676" y="808554"/>
                  </a:cubicBezTo>
                  <a:cubicBezTo>
                    <a:pt x="404781" y="806454"/>
                    <a:pt x="427132" y="781152"/>
                    <a:pt x="427132" y="781152"/>
                  </a:cubicBezTo>
                  <a:cubicBezTo>
                    <a:pt x="427132" y="781152"/>
                    <a:pt x="433454" y="773137"/>
                    <a:pt x="438505" y="773137"/>
                  </a:cubicBezTo>
                  <a:cubicBezTo>
                    <a:pt x="443557" y="773137"/>
                    <a:pt x="425439" y="807295"/>
                    <a:pt x="446932" y="801798"/>
                  </a:cubicBezTo>
                  <a:cubicBezTo>
                    <a:pt x="468425" y="796300"/>
                    <a:pt x="492880" y="773137"/>
                    <a:pt x="492880" y="773137"/>
                  </a:cubicBezTo>
                  <a:lnTo>
                    <a:pt x="525351" y="773137"/>
                  </a:lnTo>
                  <a:cubicBezTo>
                    <a:pt x="536730" y="773137"/>
                    <a:pt x="547691" y="787891"/>
                    <a:pt x="556546" y="787061"/>
                  </a:cubicBezTo>
                  <a:cubicBezTo>
                    <a:pt x="565402" y="786231"/>
                    <a:pt x="541363" y="765551"/>
                    <a:pt x="543051" y="761758"/>
                  </a:cubicBezTo>
                  <a:cubicBezTo>
                    <a:pt x="546635" y="756035"/>
                    <a:pt x="550580" y="750544"/>
                    <a:pt x="554859" y="745317"/>
                  </a:cubicBezTo>
                  <a:lnTo>
                    <a:pt x="587312" y="729722"/>
                  </a:lnTo>
                  <a:lnTo>
                    <a:pt x="618919" y="748698"/>
                  </a:lnTo>
                  <a:lnTo>
                    <a:pt x="644634" y="772290"/>
                  </a:lnTo>
                  <a:lnTo>
                    <a:pt x="655595" y="781564"/>
                  </a:lnTo>
                  <a:lnTo>
                    <a:pt x="635778" y="805608"/>
                  </a:lnTo>
                  <a:cubicBezTo>
                    <a:pt x="635778" y="805608"/>
                    <a:pt x="630727" y="816569"/>
                    <a:pt x="639165" y="821620"/>
                  </a:cubicBezTo>
                  <a:cubicBezTo>
                    <a:pt x="645492" y="827061"/>
                    <a:pt x="650961" y="833433"/>
                    <a:pt x="655369" y="840517"/>
                  </a:cubicBezTo>
                  <a:lnTo>
                    <a:pt x="655335" y="840550"/>
                  </a:lnTo>
                  <a:cubicBezTo>
                    <a:pt x="670823" y="828043"/>
                    <a:pt x="694494" y="810123"/>
                    <a:pt x="698688" y="803158"/>
                  </a:cubicBezTo>
                  <a:cubicBezTo>
                    <a:pt x="704377" y="793682"/>
                    <a:pt x="725853" y="747569"/>
                    <a:pt x="736588" y="741265"/>
                  </a:cubicBezTo>
                  <a:cubicBezTo>
                    <a:pt x="744033" y="735959"/>
                    <a:pt x="749920" y="728757"/>
                    <a:pt x="753633" y="720410"/>
                  </a:cubicBezTo>
                  <a:cubicBezTo>
                    <a:pt x="757906" y="717435"/>
                    <a:pt x="762438" y="714856"/>
                    <a:pt x="767179" y="712700"/>
                  </a:cubicBezTo>
                  <a:cubicBezTo>
                    <a:pt x="768206" y="701299"/>
                    <a:pt x="770097" y="689994"/>
                    <a:pt x="772823" y="678875"/>
                  </a:cubicBezTo>
                  <a:cubicBezTo>
                    <a:pt x="775995" y="670606"/>
                    <a:pt x="796991" y="650880"/>
                    <a:pt x="796991" y="650880"/>
                  </a:cubicBezTo>
                  <a:lnTo>
                    <a:pt x="812891" y="612071"/>
                  </a:lnTo>
                  <a:cubicBezTo>
                    <a:pt x="812891" y="612071"/>
                    <a:pt x="809081" y="586627"/>
                    <a:pt x="812891" y="579634"/>
                  </a:cubicBezTo>
                  <a:cubicBezTo>
                    <a:pt x="816701" y="572641"/>
                    <a:pt x="828790" y="570090"/>
                    <a:pt x="828790" y="570090"/>
                  </a:cubicBezTo>
                  <a:cubicBezTo>
                    <a:pt x="828790" y="570090"/>
                    <a:pt x="812219" y="517966"/>
                    <a:pt x="805887" y="510336"/>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26" name="Google Shape;363;p55">
              <a:extLst>
                <a:ext uri="{FF2B5EF4-FFF2-40B4-BE49-F238E27FC236}">
                  <a16:creationId xmlns:a16="http://schemas.microsoft.com/office/drawing/2014/main" id="{42CC9B95-170A-A23B-D63E-07F9CEBF771E}"/>
                </a:ext>
              </a:extLst>
            </p:cNvPr>
            <p:cNvSpPr/>
            <p:nvPr/>
          </p:nvSpPr>
          <p:spPr>
            <a:xfrm>
              <a:off x="6092143" y="1678359"/>
              <a:ext cx="455863" cy="1107067"/>
            </a:xfrm>
            <a:custGeom>
              <a:avLst/>
              <a:gdLst/>
              <a:ahLst/>
              <a:cxnLst/>
              <a:rect l="l" t="t" r="r" b="b"/>
              <a:pathLst>
                <a:path w="704036" h="1433097" extrusionOk="0">
                  <a:moveTo>
                    <a:pt x="646336" y="1003278"/>
                  </a:moveTo>
                  <a:lnTo>
                    <a:pt x="640235" y="976067"/>
                  </a:lnTo>
                  <a:lnTo>
                    <a:pt x="618166" y="977930"/>
                  </a:lnTo>
                  <a:lnTo>
                    <a:pt x="605501" y="969966"/>
                  </a:lnTo>
                  <a:lnTo>
                    <a:pt x="588134" y="950720"/>
                  </a:lnTo>
                  <a:lnTo>
                    <a:pt x="601115" y="923030"/>
                  </a:lnTo>
                  <a:lnTo>
                    <a:pt x="613939" y="885942"/>
                  </a:lnTo>
                  <a:lnTo>
                    <a:pt x="640229" y="867638"/>
                  </a:lnTo>
                  <a:lnTo>
                    <a:pt x="636007" y="853567"/>
                  </a:lnTo>
                  <a:lnTo>
                    <a:pt x="616281" y="836200"/>
                  </a:lnTo>
                  <a:lnTo>
                    <a:pt x="584369" y="781746"/>
                  </a:lnTo>
                  <a:cubicBezTo>
                    <a:pt x="584369" y="781746"/>
                    <a:pt x="553857" y="782226"/>
                    <a:pt x="549172" y="781746"/>
                  </a:cubicBezTo>
                  <a:cubicBezTo>
                    <a:pt x="544149" y="780318"/>
                    <a:pt x="539391" y="778100"/>
                    <a:pt x="535062" y="775182"/>
                  </a:cubicBezTo>
                  <a:lnTo>
                    <a:pt x="520037" y="741390"/>
                  </a:lnTo>
                  <a:lnTo>
                    <a:pt x="483774" y="739048"/>
                  </a:lnTo>
                  <a:cubicBezTo>
                    <a:pt x="483774" y="739048"/>
                    <a:pt x="488588" y="732004"/>
                    <a:pt x="487161" y="729651"/>
                  </a:cubicBezTo>
                  <a:cubicBezTo>
                    <a:pt x="485732" y="727297"/>
                    <a:pt x="457128" y="713226"/>
                    <a:pt x="438824" y="683194"/>
                  </a:cubicBezTo>
                  <a:cubicBezTo>
                    <a:pt x="420520" y="653162"/>
                    <a:pt x="462755" y="650802"/>
                    <a:pt x="462755" y="650802"/>
                  </a:cubicBezTo>
                  <a:cubicBezTo>
                    <a:pt x="462755" y="650802"/>
                    <a:pt x="477300" y="622170"/>
                    <a:pt x="487640" y="615131"/>
                  </a:cubicBezTo>
                  <a:cubicBezTo>
                    <a:pt x="497980" y="608093"/>
                    <a:pt x="538319" y="605282"/>
                    <a:pt x="538319" y="605282"/>
                  </a:cubicBezTo>
                  <a:lnTo>
                    <a:pt x="543963" y="581814"/>
                  </a:lnTo>
                  <a:cubicBezTo>
                    <a:pt x="541564" y="572558"/>
                    <a:pt x="538584" y="563465"/>
                    <a:pt x="535040" y="554587"/>
                  </a:cubicBezTo>
                  <a:cubicBezTo>
                    <a:pt x="533160" y="552707"/>
                    <a:pt x="523751" y="542384"/>
                    <a:pt x="523751" y="542384"/>
                  </a:cubicBezTo>
                  <a:lnTo>
                    <a:pt x="538776" y="525017"/>
                  </a:lnTo>
                  <a:cubicBezTo>
                    <a:pt x="538776" y="525017"/>
                    <a:pt x="535480" y="526897"/>
                    <a:pt x="532675" y="510472"/>
                  </a:cubicBezTo>
                  <a:cubicBezTo>
                    <a:pt x="529870" y="494048"/>
                    <a:pt x="558485" y="474350"/>
                    <a:pt x="558485" y="474350"/>
                  </a:cubicBezTo>
                  <a:lnTo>
                    <a:pt x="591340" y="467323"/>
                  </a:lnTo>
                  <a:lnTo>
                    <a:pt x="608995" y="437866"/>
                  </a:lnTo>
                  <a:lnTo>
                    <a:pt x="588044" y="412711"/>
                  </a:lnTo>
                  <a:lnTo>
                    <a:pt x="558237" y="396410"/>
                  </a:lnTo>
                  <a:lnTo>
                    <a:pt x="537749" y="368483"/>
                  </a:lnTo>
                  <a:lnTo>
                    <a:pt x="541017" y="350800"/>
                  </a:lnTo>
                  <a:lnTo>
                    <a:pt x="526585" y="335426"/>
                  </a:lnTo>
                  <a:lnTo>
                    <a:pt x="527510" y="314475"/>
                  </a:lnTo>
                  <a:lnTo>
                    <a:pt x="536829" y="297712"/>
                  </a:lnTo>
                  <a:lnTo>
                    <a:pt x="527984" y="247428"/>
                  </a:lnTo>
                  <a:cubicBezTo>
                    <a:pt x="527984" y="247428"/>
                    <a:pt x="500977" y="223672"/>
                    <a:pt x="496310" y="223672"/>
                  </a:cubicBezTo>
                  <a:cubicBezTo>
                    <a:pt x="491642" y="223672"/>
                    <a:pt x="465594" y="245120"/>
                    <a:pt x="465594" y="245120"/>
                  </a:cubicBezTo>
                  <a:cubicBezTo>
                    <a:pt x="465594" y="245120"/>
                    <a:pt x="440918" y="237664"/>
                    <a:pt x="434399" y="234396"/>
                  </a:cubicBezTo>
                  <a:cubicBezTo>
                    <a:pt x="427880" y="231128"/>
                    <a:pt x="429269" y="143136"/>
                    <a:pt x="431577" y="116609"/>
                  </a:cubicBezTo>
                  <a:cubicBezTo>
                    <a:pt x="433886" y="90081"/>
                    <a:pt x="455333" y="87259"/>
                    <a:pt x="455333" y="87259"/>
                  </a:cubicBezTo>
                  <a:cubicBezTo>
                    <a:pt x="455333" y="87259"/>
                    <a:pt x="457196" y="73284"/>
                    <a:pt x="452065" y="72827"/>
                  </a:cubicBezTo>
                  <a:cubicBezTo>
                    <a:pt x="446935" y="72370"/>
                    <a:pt x="427846" y="47209"/>
                    <a:pt x="427846" y="47209"/>
                  </a:cubicBezTo>
                  <a:lnTo>
                    <a:pt x="409221" y="34588"/>
                  </a:lnTo>
                  <a:lnTo>
                    <a:pt x="370954" y="204"/>
                  </a:lnTo>
                  <a:lnTo>
                    <a:pt x="370858" y="255"/>
                  </a:lnTo>
                  <a:cubicBezTo>
                    <a:pt x="347965" y="9816"/>
                    <a:pt x="344268" y="33555"/>
                    <a:pt x="325050" y="47587"/>
                  </a:cubicBezTo>
                  <a:cubicBezTo>
                    <a:pt x="312509" y="57735"/>
                    <a:pt x="302835" y="70976"/>
                    <a:pt x="296976" y="86001"/>
                  </a:cubicBezTo>
                  <a:lnTo>
                    <a:pt x="251902" y="80091"/>
                  </a:lnTo>
                  <a:lnTo>
                    <a:pt x="248956" y="110378"/>
                  </a:lnTo>
                  <a:lnTo>
                    <a:pt x="191075" y="130916"/>
                  </a:lnTo>
                  <a:lnTo>
                    <a:pt x="187689" y="130996"/>
                  </a:lnTo>
                  <a:lnTo>
                    <a:pt x="193519" y="130854"/>
                  </a:lnTo>
                  <a:lnTo>
                    <a:pt x="236279" y="130854"/>
                  </a:lnTo>
                  <a:cubicBezTo>
                    <a:pt x="236279" y="130854"/>
                    <a:pt x="252021" y="130854"/>
                    <a:pt x="239666" y="150338"/>
                  </a:cubicBezTo>
                  <a:cubicBezTo>
                    <a:pt x="227311" y="169821"/>
                    <a:pt x="211530" y="162349"/>
                    <a:pt x="211530" y="162349"/>
                  </a:cubicBezTo>
                  <a:cubicBezTo>
                    <a:pt x="198571" y="159340"/>
                    <a:pt x="185792" y="155581"/>
                    <a:pt x="173263" y="151100"/>
                  </a:cubicBezTo>
                  <a:cubicBezTo>
                    <a:pt x="163148" y="146585"/>
                    <a:pt x="145127" y="163477"/>
                    <a:pt x="145127" y="163477"/>
                  </a:cubicBezTo>
                  <a:cubicBezTo>
                    <a:pt x="145127" y="163477"/>
                    <a:pt x="154157" y="179236"/>
                    <a:pt x="153028" y="181578"/>
                  </a:cubicBezTo>
                  <a:cubicBezTo>
                    <a:pt x="151899" y="183921"/>
                    <a:pt x="142869" y="191613"/>
                    <a:pt x="128268" y="182611"/>
                  </a:cubicBezTo>
                  <a:cubicBezTo>
                    <a:pt x="113666" y="173609"/>
                    <a:pt x="99014" y="226488"/>
                    <a:pt x="99014" y="226488"/>
                  </a:cubicBezTo>
                  <a:cubicBezTo>
                    <a:pt x="99014" y="226488"/>
                    <a:pt x="92241" y="258000"/>
                    <a:pt x="87726" y="272629"/>
                  </a:cubicBezTo>
                  <a:cubicBezTo>
                    <a:pt x="83211" y="287259"/>
                    <a:pt x="46095" y="315389"/>
                    <a:pt x="44966" y="336769"/>
                  </a:cubicBezTo>
                  <a:cubicBezTo>
                    <a:pt x="43837" y="358149"/>
                    <a:pt x="39" y="428994"/>
                    <a:pt x="39" y="428994"/>
                  </a:cubicBezTo>
                  <a:cubicBezTo>
                    <a:pt x="39" y="428994"/>
                    <a:pt x="55182" y="506646"/>
                    <a:pt x="63050" y="515648"/>
                  </a:cubicBezTo>
                  <a:cubicBezTo>
                    <a:pt x="70918" y="524650"/>
                    <a:pt x="95695" y="552769"/>
                    <a:pt x="93432" y="585415"/>
                  </a:cubicBezTo>
                  <a:cubicBezTo>
                    <a:pt x="91169" y="618061"/>
                    <a:pt x="112566" y="627046"/>
                    <a:pt x="127190" y="632668"/>
                  </a:cubicBezTo>
                  <a:cubicBezTo>
                    <a:pt x="141814" y="638289"/>
                    <a:pt x="145194" y="636054"/>
                    <a:pt x="145194" y="636054"/>
                  </a:cubicBezTo>
                  <a:cubicBezTo>
                    <a:pt x="145194" y="636054"/>
                    <a:pt x="166574" y="583174"/>
                    <a:pt x="169955" y="603318"/>
                  </a:cubicBezTo>
                  <a:cubicBezTo>
                    <a:pt x="173088" y="620640"/>
                    <a:pt x="170316" y="638515"/>
                    <a:pt x="162087" y="654076"/>
                  </a:cubicBezTo>
                  <a:cubicBezTo>
                    <a:pt x="155314" y="665364"/>
                    <a:pt x="164345" y="679965"/>
                    <a:pt x="164345" y="692343"/>
                  </a:cubicBezTo>
                  <a:cubicBezTo>
                    <a:pt x="164345" y="704720"/>
                    <a:pt x="190235" y="710348"/>
                    <a:pt x="198108" y="701345"/>
                  </a:cubicBezTo>
                  <a:cubicBezTo>
                    <a:pt x="211524" y="685604"/>
                    <a:pt x="222869" y="668209"/>
                    <a:pt x="231865" y="649583"/>
                  </a:cubicBezTo>
                  <a:cubicBezTo>
                    <a:pt x="238638" y="632696"/>
                    <a:pt x="237510" y="606823"/>
                    <a:pt x="246489" y="603442"/>
                  </a:cubicBezTo>
                  <a:cubicBezTo>
                    <a:pt x="255469" y="600062"/>
                    <a:pt x="269004" y="665336"/>
                    <a:pt x="269004" y="665336"/>
                  </a:cubicBezTo>
                  <a:cubicBezTo>
                    <a:pt x="275602" y="656994"/>
                    <a:pt x="282747" y="649098"/>
                    <a:pt x="290384" y="641693"/>
                  </a:cubicBezTo>
                  <a:cubicBezTo>
                    <a:pt x="298252" y="634954"/>
                    <a:pt x="341017" y="603437"/>
                    <a:pt x="341017" y="603437"/>
                  </a:cubicBezTo>
                  <a:cubicBezTo>
                    <a:pt x="341017" y="603437"/>
                    <a:pt x="332015" y="629309"/>
                    <a:pt x="323012" y="638312"/>
                  </a:cubicBezTo>
                  <a:cubicBezTo>
                    <a:pt x="314010" y="647314"/>
                    <a:pt x="333172" y="670957"/>
                    <a:pt x="335390" y="679960"/>
                  </a:cubicBezTo>
                  <a:cubicBezTo>
                    <a:pt x="337608" y="688962"/>
                    <a:pt x="324141" y="701340"/>
                    <a:pt x="308383" y="722720"/>
                  </a:cubicBezTo>
                  <a:cubicBezTo>
                    <a:pt x="301378" y="731660"/>
                    <a:pt x="294989" y="741057"/>
                    <a:pt x="289249" y="750856"/>
                  </a:cubicBezTo>
                  <a:cubicBezTo>
                    <a:pt x="289249" y="750856"/>
                    <a:pt x="318514" y="755371"/>
                    <a:pt x="319632" y="758724"/>
                  </a:cubicBezTo>
                  <a:cubicBezTo>
                    <a:pt x="320749" y="762076"/>
                    <a:pt x="311764" y="786859"/>
                    <a:pt x="296005" y="799237"/>
                  </a:cubicBezTo>
                  <a:cubicBezTo>
                    <a:pt x="280247" y="811614"/>
                    <a:pt x="253245" y="808239"/>
                    <a:pt x="239750" y="825110"/>
                  </a:cubicBezTo>
                  <a:cubicBezTo>
                    <a:pt x="226255" y="841980"/>
                    <a:pt x="236364" y="884757"/>
                    <a:pt x="232977" y="917391"/>
                  </a:cubicBezTo>
                  <a:cubicBezTo>
                    <a:pt x="229591" y="950025"/>
                    <a:pt x="289232" y="928640"/>
                    <a:pt x="288120" y="942146"/>
                  </a:cubicBezTo>
                  <a:cubicBezTo>
                    <a:pt x="287009" y="955653"/>
                    <a:pt x="205976" y="1035539"/>
                    <a:pt x="204841" y="1049051"/>
                  </a:cubicBezTo>
                  <a:cubicBezTo>
                    <a:pt x="203707" y="1062563"/>
                    <a:pt x="266741" y="1151441"/>
                    <a:pt x="272368" y="1169463"/>
                  </a:cubicBezTo>
                  <a:cubicBezTo>
                    <a:pt x="277995" y="1187485"/>
                    <a:pt x="299375" y="1191978"/>
                    <a:pt x="321884" y="1195353"/>
                  </a:cubicBezTo>
                  <a:cubicBezTo>
                    <a:pt x="344392" y="1198728"/>
                    <a:pt x="346627" y="1179594"/>
                    <a:pt x="350003" y="1193095"/>
                  </a:cubicBezTo>
                  <a:cubicBezTo>
                    <a:pt x="353378" y="1206596"/>
                    <a:pt x="324130" y="1217856"/>
                    <a:pt x="324130" y="1217856"/>
                  </a:cubicBezTo>
                  <a:cubicBezTo>
                    <a:pt x="312159" y="1218917"/>
                    <a:pt x="300137" y="1219289"/>
                    <a:pt x="288126" y="1218985"/>
                  </a:cubicBezTo>
                  <a:cubicBezTo>
                    <a:pt x="281353" y="1217856"/>
                    <a:pt x="272368" y="1212212"/>
                    <a:pt x="266746" y="1197605"/>
                  </a:cubicBezTo>
                  <a:cubicBezTo>
                    <a:pt x="261125" y="1182998"/>
                    <a:pt x="232989" y="1132347"/>
                    <a:pt x="232989" y="1132347"/>
                  </a:cubicBezTo>
                  <a:cubicBezTo>
                    <a:pt x="232989" y="1132347"/>
                    <a:pt x="186848" y="1148106"/>
                    <a:pt x="174470" y="1160466"/>
                  </a:cubicBezTo>
                  <a:cubicBezTo>
                    <a:pt x="162093" y="1172827"/>
                    <a:pt x="204853" y="1204361"/>
                    <a:pt x="213855" y="1224612"/>
                  </a:cubicBezTo>
                  <a:cubicBezTo>
                    <a:pt x="216395" y="1229302"/>
                    <a:pt x="217225" y="1234732"/>
                    <a:pt x="216214" y="1239969"/>
                  </a:cubicBezTo>
                  <a:lnTo>
                    <a:pt x="220995" y="1244558"/>
                  </a:lnTo>
                  <a:lnTo>
                    <a:pt x="247076" y="1252189"/>
                  </a:lnTo>
                  <a:lnTo>
                    <a:pt x="257236" y="1262348"/>
                  </a:lnTo>
                  <a:lnTo>
                    <a:pt x="264201" y="1275065"/>
                  </a:lnTo>
                  <a:cubicBezTo>
                    <a:pt x="264201" y="1275065"/>
                    <a:pt x="276962" y="1296698"/>
                    <a:pt x="273796" y="1308794"/>
                  </a:cubicBezTo>
                  <a:cubicBezTo>
                    <a:pt x="270629" y="1320889"/>
                    <a:pt x="263636" y="1316425"/>
                    <a:pt x="264251" y="1321510"/>
                  </a:cubicBezTo>
                  <a:cubicBezTo>
                    <a:pt x="264867" y="1326595"/>
                    <a:pt x="280151" y="1332330"/>
                    <a:pt x="280151" y="1332330"/>
                  </a:cubicBezTo>
                  <a:lnTo>
                    <a:pt x="298602" y="1359049"/>
                  </a:lnTo>
                  <a:cubicBezTo>
                    <a:pt x="298602" y="1359049"/>
                    <a:pt x="316414" y="1391486"/>
                    <a:pt x="318966" y="1404202"/>
                  </a:cubicBezTo>
                  <a:cubicBezTo>
                    <a:pt x="321517" y="1416918"/>
                    <a:pt x="356499" y="1423928"/>
                    <a:pt x="364768" y="1423290"/>
                  </a:cubicBezTo>
                  <a:cubicBezTo>
                    <a:pt x="373036" y="1422653"/>
                    <a:pt x="401031" y="1430284"/>
                    <a:pt x="409921" y="1431559"/>
                  </a:cubicBezTo>
                  <a:cubicBezTo>
                    <a:pt x="418810" y="1432835"/>
                    <a:pt x="450643" y="1434742"/>
                    <a:pt x="458912" y="1431559"/>
                  </a:cubicBezTo>
                  <a:cubicBezTo>
                    <a:pt x="467180" y="1428376"/>
                    <a:pt x="500255" y="1419469"/>
                    <a:pt x="501530" y="1416320"/>
                  </a:cubicBezTo>
                  <a:cubicBezTo>
                    <a:pt x="502806" y="1413171"/>
                    <a:pt x="500255" y="1383229"/>
                    <a:pt x="506610" y="1372426"/>
                  </a:cubicBezTo>
                  <a:cubicBezTo>
                    <a:pt x="512965" y="1361623"/>
                    <a:pt x="534605" y="1369237"/>
                    <a:pt x="543511" y="1365416"/>
                  </a:cubicBezTo>
                  <a:cubicBezTo>
                    <a:pt x="552418" y="1361595"/>
                    <a:pt x="558790" y="1346327"/>
                    <a:pt x="561962" y="1341885"/>
                  </a:cubicBezTo>
                  <a:cubicBezTo>
                    <a:pt x="565134" y="1337443"/>
                    <a:pt x="599495" y="1315804"/>
                    <a:pt x="609040" y="1311345"/>
                  </a:cubicBezTo>
                  <a:cubicBezTo>
                    <a:pt x="618584" y="1306886"/>
                    <a:pt x="656117" y="1272547"/>
                    <a:pt x="656117" y="1272547"/>
                  </a:cubicBezTo>
                  <a:lnTo>
                    <a:pt x="652928" y="1185385"/>
                  </a:lnTo>
                  <a:lnTo>
                    <a:pt x="667445" y="1093871"/>
                  </a:lnTo>
                  <a:lnTo>
                    <a:pt x="698431" y="1084485"/>
                  </a:lnTo>
                  <a:lnTo>
                    <a:pt x="704075" y="1068524"/>
                  </a:lnTo>
                  <a:lnTo>
                    <a:pt x="682487" y="1045992"/>
                  </a:ln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27" name="Google Shape;364;p55">
              <a:extLst>
                <a:ext uri="{FF2B5EF4-FFF2-40B4-BE49-F238E27FC236}">
                  <a16:creationId xmlns:a16="http://schemas.microsoft.com/office/drawing/2014/main" id="{0F35DC12-2E61-B66E-6E21-033E73F1BD04}"/>
                </a:ext>
              </a:extLst>
            </p:cNvPr>
            <p:cNvSpPr/>
            <p:nvPr/>
          </p:nvSpPr>
          <p:spPr>
            <a:xfrm>
              <a:off x="6332048" y="1365768"/>
              <a:ext cx="508346" cy="674012"/>
            </a:xfrm>
            <a:custGeom>
              <a:avLst/>
              <a:gdLst/>
              <a:ahLst/>
              <a:cxnLst/>
              <a:rect l="l" t="t" r="r" b="b"/>
              <a:pathLst>
                <a:path w="785091" h="872507" extrusionOk="0">
                  <a:moveTo>
                    <a:pt x="674475" y="774989"/>
                  </a:moveTo>
                  <a:cubicBezTo>
                    <a:pt x="674475" y="774989"/>
                    <a:pt x="626601" y="775705"/>
                    <a:pt x="622374" y="764440"/>
                  </a:cubicBezTo>
                  <a:cubicBezTo>
                    <a:pt x="618147" y="753174"/>
                    <a:pt x="630118" y="745430"/>
                    <a:pt x="630840" y="736270"/>
                  </a:cubicBezTo>
                  <a:cubicBezTo>
                    <a:pt x="631563" y="727110"/>
                    <a:pt x="610431" y="715861"/>
                    <a:pt x="585783" y="682086"/>
                  </a:cubicBezTo>
                  <a:cubicBezTo>
                    <a:pt x="561135" y="648312"/>
                    <a:pt x="547070" y="565908"/>
                    <a:pt x="547070" y="565908"/>
                  </a:cubicBezTo>
                  <a:cubicBezTo>
                    <a:pt x="547070" y="565908"/>
                    <a:pt x="542132" y="534938"/>
                    <a:pt x="535105" y="520851"/>
                  </a:cubicBezTo>
                  <a:cubicBezTo>
                    <a:pt x="528078" y="506763"/>
                    <a:pt x="504118" y="458906"/>
                    <a:pt x="495675" y="444824"/>
                  </a:cubicBezTo>
                  <a:cubicBezTo>
                    <a:pt x="487231" y="430742"/>
                    <a:pt x="497074" y="394129"/>
                    <a:pt x="491453" y="372303"/>
                  </a:cubicBezTo>
                  <a:cubicBezTo>
                    <a:pt x="485831" y="350477"/>
                    <a:pt x="471744" y="347672"/>
                    <a:pt x="469627" y="340628"/>
                  </a:cubicBezTo>
                  <a:cubicBezTo>
                    <a:pt x="467511" y="333585"/>
                    <a:pt x="461883" y="191375"/>
                    <a:pt x="461883" y="178693"/>
                  </a:cubicBezTo>
                  <a:cubicBezTo>
                    <a:pt x="461883" y="166011"/>
                    <a:pt x="430914" y="135758"/>
                    <a:pt x="430914" y="135758"/>
                  </a:cubicBezTo>
                  <a:lnTo>
                    <a:pt x="391484" y="116032"/>
                  </a:lnTo>
                  <a:cubicBezTo>
                    <a:pt x="391484" y="116032"/>
                    <a:pt x="354871" y="80841"/>
                    <a:pt x="334479" y="55487"/>
                  </a:cubicBezTo>
                  <a:cubicBezTo>
                    <a:pt x="314086" y="30134"/>
                    <a:pt x="295049" y="4809"/>
                    <a:pt x="295049" y="4809"/>
                  </a:cubicBezTo>
                  <a:lnTo>
                    <a:pt x="291702" y="158"/>
                  </a:lnTo>
                  <a:cubicBezTo>
                    <a:pt x="277140" y="14878"/>
                    <a:pt x="258661" y="34062"/>
                    <a:pt x="244494" y="50520"/>
                  </a:cubicBezTo>
                  <a:cubicBezTo>
                    <a:pt x="217171" y="82291"/>
                    <a:pt x="203857" y="92631"/>
                    <a:pt x="194262" y="104450"/>
                  </a:cubicBezTo>
                  <a:cubicBezTo>
                    <a:pt x="184667" y="116269"/>
                    <a:pt x="163975" y="105201"/>
                    <a:pt x="160278" y="117753"/>
                  </a:cubicBezTo>
                  <a:cubicBezTo>
                    <a:pt x="156582" y="130306"/>
                    <a:pt x="211262" y="193847"/>
                    <a:pt x="217171" y="216006"/>
                  </a:cubicBezTo>
                  <a:cubicBezTo>
                    <a:pt x="223081" y="238165"/>
                    <a:pt x="225299" y="238916"/>
                    <a:pt x="192049" y="249256"/>
                  </a:cubicBezTo>
                  <a:cubicBezTo>
                    <a:pt x="158800" y="259596"/>
                    <a:pt x="172859" y="268446"/>
                    <a:pt x="155103" y="286936"/>
                  </a:cubicBezTo>
                  <a:cubicBezTo>
                    <a:pt x="137346" y="305426"/>
                    <a:pt x="143278" y="286936"/>
                    <a:pt x="121870" y="286936"/>
                  </a:cubicBezTo>
                  <a:cubicBezTo>
                    <a:pt x="100462" y="286936"/>
                    <a:pt x="88621" y="309845"/>
                    <a:pt x="59068" y="332743"/>
                  </a:cubicBezTo>
                  <a:cubicBezTo>
                    <a:pt x="29515" y="355642"/>
                    <a:pt x="41334" y="368211"/>
                    <a:pt x="39878" y="376333"/>
                  </a:cubicBezTo>
                  <a:cubicBezTo>
                    <a:pt x="38422" y="384455"/>
                    <a:pt x="22946" y="395523"/>
                    <a:pt x="81" y="405056"/>
                  </a:cubicBezTo>
                  <a:lnTo>
                    <a:pt x="38348" y="439440"/>
                  </a:lnTo>
                  <a:lnTo>
                    <a:pt x="56974" y="452060"/>
                  </a:lnTo>
                  <a:cubicBezTo>
                    <a:pt x="56974" y="452060"/>
                    <a:pt x="76074" y="477199"/>
                    <a:pt x="81193" y="477679"/>
                  </a:cubicBezTo>
                  <a:cubicBezTo>
                    <a:pt x="86312" y="478159"/>
                    <a:pt x="84461" y="492111"/>
                    <a:pt x="84461" y="492111"/>
                  </a:cubicBezTo>
                  <a:cubicBezTo>
                    <a:pt x="84461" y="492111"/>
                    <a:pt x="63013" y="494899"/>
                    <a:pt x="60705" y="521460"/>
                  </a:cubicBezTo>
                  <a:cubicBezTo>
                    <a:pt x="58396" y="548022"/>
                    <a:pt x="56980" y="635996"/>
                    <a:pt x="63527" y="639247"/>
                  </a:cubicBezTo>
                  <a:cubicBezTo>
                    <a:pt x="70074" y="642499"/>
                    <a:pt x="94722" y="649971"/>
                    <a:pt x="94722" y="649971"/>
                  </a:cubicBezTo>
                  <a:cubicBezTo>
                    <a:pt x="94722" y="649971"/>
                    <a:pt x="120787" y="628524"/>
                    <a:pt x="125437" y="628524"/>
                  </a:cubicBezTo>
                  <a:cubicBezTo>
                    <a:pt x="130088" y="628524"/>
                    <a:pt x="157112" y="652280"/>
                    <a:pt x="157112" y="652280"/>
                  </a:cubicBezTo>
                  <a:lnTo>
                    <a:pt x="165956" y="702563"/>
                  </a:lnTo>
                  <a:lnTo>
                    <a:pt x="156638" y="719326"/>
                  </a:lnTo>
                  <a:lnTo>
                    <a:pt x="155712" y="740277"/>
                  </a:lnTo>
                  <a:lnTo>
                    <a:pt x="170144" y="755652"/>
                  </a:lnTo>
                  <a:lnTo>
                    <a:pt x="166876" y="773335"/>
                  </a:lnTo>
                  <a:lnTo>
                    <a:pt x="187365" y="801262"/>
                  </a:lnTo>
                  <a:lnTo>
                    <a:pt x="217171" y="817562"/>
                  </a:lnTo>
                  <a:lnTo>
                    <a:pt x="238122" y="842718"/>
                  </a:lnTo>
                  <a:lnTo>
                    <a:pt x="221969" y="869657"/>
                  </a:lnTo>
                  <a:lnTo>
                    <a:pt x="230175" y="872666"/>
                  </a:lnTo>
                  <a:lnTo>
                    <a:pt x="242316" y="866677"/>
                  </a:lnTo>
                  <a:lnTo>
                    <a:pt x="279900" y="857647"/>
                  </a:lnTo>
                  <a:cubicBezTo>
                    <a:pt x="279900" y="857647"/>
                    <a:pt x="303509" y="870521"/>
                    <a:pt x="318551" y="865548"/>
                  </a:cubicBezTo>
                  <a:cubicBezTo>
                    <a:pt x="329675" y="861242"/>
                    <a:pt x="340151" y="855417"/>
                    <a:pt x="349684" y="848244"/>
                  </a:cubicBezTo>
                  <a:lnTo>
                    <a:pt x="406594" y="825103"/>
                  </a:lnTo>
                  <a:lnTo>
                    <a:pt x="435576" y="830820"/>
                  </a:lnTo>
                  <a:cubicBezTo>
                    <a:pt x="435576" y="830820"/>
                    <a:pt x="457052" y="838338"/>
                    <a:pt x="458153" y="848249"/>
                  </a:cubicBezTo>
                  <a:cubicBezTo>
                    <a:pt x="459253" y="858160"/>
                    <a:pt x="507544" y="865554"/>
                    <a:pt x="507544" y="865554"/>
                  </a:cubicBezTo>
                  <a:lnTo>
                    <a:pt x="503244" y="848249"/>
                  </a:lnTo>
                  <a:lnTo>
                    <a:pt x="554786" y="848249"/>
                  </a:lnTo>
                  <a:lnTo>
                    <a:pt x="554786" y="859803"/>
                  </a:lnTo>
                  <a:cubicBezTo>
                    <a:pt x="554786" y="865170"/>
                    <a:pt x="578412" y="866254"/>
                    <a:pt x="582696" y="865170"/>
                  </a:cubicBezTo>
                  <a:cubicBezTo>
                    <a:pt x="586980" y="864087"/>
                    <a:pt x="608473" y="841561"/>
                    <a:pt x="608473" y="841561"/>
                  </a:cubicBezTo>
                  <a:lnTo>
                    <a:pt x="761993" y="841561"/>
                  </a:lnTo>
                  <a:lnTo>
                    <a:pt x="785173" y="806460"/>
                  </a:lnTo>
                  <a:cubicBezTo>
                    <a:pt x="755541" y="792638"/>
                    <a:pt x="674475" y="774989"/>
                    <a:pt x="674475" y="77498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28" name="Google Shape;365;p55">
              <a:extLst>
                <a:ext uri="{FF2B5EF4-FFF2-40B4-BE49-F238E27FC236}">
                  <a16:creationId xmlns:a16="http://schemas.microsoft.com/office/drawing/2014/main" id="{33010628-E42C-5E77-8A21-89A527DFFCC2}"/>
                </a:ext>
              </a:extLst>
            </p:cNvPr>
            <p:cNvSpPr/>
            <p:nvPr/>
          </p:nvSpPr>
          <p:spPr>
            <a:xfrm>
              <a:off x="6372872" y="1988197"/>
              <a:ext cx="716342" cy="633155"/>
            </a:xfrm>
            <a:custGeom>
              <a:avLst/>
              <a:gdLst/>
              <a:ahLst/>
              <a:cxnLst/>
              <a:rect l="l" t="t" r="r" b="b"/>
              <a:pathLst>
                <a:path w="1106319" h="819618" extrusionOk="0">
                  <a:moveTo>
                    <a:pt x="1106269" y="591889"/>
                  </a:moveTo>
                  <a:cubicBezTo>
                    <a:pt x="1105569" y="582029"/>
                    <a:pt x="1049946" y="509519"/>
                    <a:pt x="1028120" y="483472"/>
                  </a:cubicBezTo>
                  <a:cubicBezTo>
                    <a:pt x="1006294" y="457424"/>
                    <a:pt x="967575" y="394063"/>
                    <a:pt x="957715" y="344784"/>
                  </a:cubicBezTo>
                  <a:cubicBezTo>
                    <a:pt x="947855" y="295505"/>
                    <a:pt x="985168" y="303949"/>
                    <a:pt x="985168" y="303949"/>
                  </a:cubicBezTo>
                  <a:cubicBezTo>
                    <a:pt x="993245" y="299293"/>
                    <a:pt x="1001006" y="294111"/>
                    <a:pt x="1008411" y="288445"/>
                  </a:cubicBezTo>
                  <a:cubicBezTo>
                    <a:pt x="1012633" y="284223"/>
                    <a:pt x="976725" y="276479"/>
                    <a:pt x="976725" y="276479"/>
                  </a:cubicBezTo>
                  <a:lnTo>
                    <a:pt x="940111" y="249732"/>
                  </a:lnTo>
                  <a:lnTo>
                    <a:pt x="934467" y="221562"/>
                  </a:lnTo>
                  <a:cubicBezTo>
                    <a:pt x="934467" y="221562"/>
                    <a:pt x="919679" y="218740"/>
                    <a:pt x="913341" y="209596"/>
                  </a:cubicBezTo>
                  <a:cubicBezTo>
                    <a:pt x="887209" y="178170"/>
                    <a:pt x="865857" y="143058"/>
                    <a:pt x="849980" y="105400"/>
                  </a:cubicBezTo>
                  <a:cubicBezTo>
                    <a:pt x="822527" y="41339"/>
                    <a:pt x="749340" y="18063"/>
                    <a:pt x="728897" y="4026"/>
                  </a:cubicBezTo>
                  <a:cubicBezTo>
                    <a:pt x="726667" y="2587"/>
                    <a:pt x="724331" y="1323"/>
                    <a:pt x="721904" y="250"/>
                  </a:cubicBezTo>
                  <a:lnTo>
                    <a:pt x="698723" y="35351"/>
                  </a:lnTo>
                  <a:lnTo>
                    <a:pt x="545203" y="35351"/>
                  </a:lnTo>
                  <a:cubicBezTo>
                    <a:pt x="545203" y="35351"/>
                    <a:pt x="523727" y="57894"/>
                    <a:pt x="519427" y="58960"/>
                  </a:cubicBezTo>
                  <a:cubicBezTo>
                    <a:pt x="515126" y="60027"/>
                    <a:pt x="491516" y="58960"/>
                    <a:pt x="491516" y="53593"/>
                  </a:cubicBezTo>
                  <a:lnTo>
                    <a:pt x="491516" y="42039"/>
                  </a:lnTo>
                  <a:lnTo>
                    <a:pt x="439974" y="42039"/>
                  </a:lnTo>
                  <a:lnTo>
                    <a:pt x="444275" y="59344"/>
                  </a:lnTo>
                  <a:cubicBezTo>
                    <a:pt x="444275" y="59344"/>
                    <a:pt x="395950" y="51967"/>
                    <a:pt x="394883" y="42039"/>
                  </a:cubicBezTo>
                  <a:cubicBezTo>
                    <a:pt x="393817" y="32111"/>
                    <a:pt x="372307" y="24610"/>
                    <a:pt x="372307" y="24610"/>
                  </a:cubicBezTo>
                  <a:lnTo>
                    <a:pt x="343324" y="18893"/>
                  </a:lnTo>
                  <a:lnTo>
                    <a:pt x="286415" y="42034"/>
                  </a:lnTo>
                  <a:cubicBezTo>
                    <a:pt x="276882" y="49207"/>
                    <a:pt x="266406" y="55032"/>
                    <a:pt x="255281" y="59338"/>
                  </a:cubicBezTo>
                  <a:cubicBezTo>
                    <a:pt x="240240" y="64328"/>
                    <a:pt x="216631" y="51437"/>
                    <a:pt x="216631" y="51437"/>
                  </a:cubicBezTo>
                  <a:lnTo>
                    <a:pt x="179046" y="60467"/>
                  </a:lnTo>
                  <a:lnTo>
                    <a:pt x="166906" y="66456"/>
                  </a:lnTo>
                  <a:lnTo>
                    <a:pt x="158699" y="63447"/>
                  </a:lnTo>
                  <a:lnTo>
                    <a:pt x="157204" y="65965"/>
                  </a:lnTo>
                  <a:lnTo>
                    <a:pt x="124349" y="72992"/>
                  </a:lnTo>
                  <a:cubicBezTo>
                    <a:pt x="124349" y="72992"/>
                    <a:pt x="95722" y="92718"/>
                    <a:pt x="98539" y="109114"/>
                  </a:cubicBezTo>
                  <a:cubicBezTo>
                    <a:pt x="101355" y="125510"/>
                    <a:pt x="104640" y="123659"/>
                    <a:pt x="104640" y="123659"/>
                  </a:cubicBezTo>
                  <a:lnTo>
                    <a:pt x="89615" y="141026"/>
                  </a:lnTo>
                  <a:cubicBezTo>
                    <a:pt x="89615" y="141026"/>
                    <a:pt x="99001" y="151349"/>
                    <a:pt x="100903" y="153229"/>
                  </a:cubicBezTo>
                  <a:cubicBezTo>
                    <a:pt x="104448" y="162107"/>
                    <a:pt x="107428" y="171199"/>
                    <a:pt x="109827" y="180456"/>
                  </a:cubicBezTo>
                  <a:lnTo>
                    <a:pt x="104183" y="203924"/>
                  </a:lnTo>
                  <a:cubicBezTo>
                    <a:pt x="104183" y="203924"/>
                    <a:pt x="63827" y="206746"/>
                    <a:pt x="53504" y="213767"/>
                  </a:cubicBezTo>
                  <a:cubicBezTo>
                    <a:pt x="43181" y="220788"/>
                    <a:pt x="28619" y="249438"/>
                    <a:pt x="28619" y="249438"/>
                  </a:cubicBezTo>
                  <a:cubicBezTo>
                    <a:pt x="28619" y="249438"/>
                    <a:pt x="-13616" y="251780"/>
                    <a:pt x="4688" y="281830"/>
                  </a:cubicBezTo>
                  <a:cubicBezTo>
                    <a:pt x="22992" y="311879"/>
                    <a:pt x="51625" y="325944"/>
                    <a:pt x="53024" y="328287"/>
                  </a:cubicBezTo>
                  <a:cubicBezTo>
                    <a:pt x="54424" y="330629"/>
                    <a:pt x="49638" y="337684"/>
                    <a:pt x="49638" y="337684"/>
                  </a:cubicBezTo>
                  <a:lnTo>
                    <a:pt x="85901" y="340026"/>
                  </a:lnTo>
                  <a:lnTo>
                    <a:pt x="100926" y="373818"/>
                  </a:lnTo>
                  <a:cubicBezTo>
                    <a:pt x="105255" y="376741"/>
                    <a:pt x="110013" y="378954"/>
                    <a:pt x="115036" y="380382"/>
                  </a:cubicBezTo>
                  <a:cubicBezTo>
                    <a:pt x="119721" y="380862"/>
                    <a:pt x="150233" y="380382"/>
                    <a:pt x="150233" y="380382"/>
                  </a:cubicBezTo>
                  <a:lnTo>
                    <a:pt x="182145" y="434836"/>
                  </a:lnTo>
                  <a:lnTo>
                    <a:pt x="201871" y="452203"/>
                  </a:lnTo>
                  <a:lnTo>
                    <a:pt x="206093" y="466274"/>
                  </a:lnTo>
                  <a:lnTo>
                    <a:pt x="179803" y="484578"/>
                  </a:lnTo>
                  <a:lnTo>
                    <a:pt x="166979" y="521665"/>
                  </a:lnTo>
                  <a:lnTo>
                    <a:pt x="153998" y="549355"/>
                  </a:lnTo>
                  <a:lnTo>
                    <a:pt x="171365" y="568602"/>
                  </a:lnTo>
                  <a:lnTo>
                    <a:pt x="184030" y="576566"/>
                  </a:lnTo>
                  <a:lnTo>
                    <a:pt x="206099" y="574703"/>
                  </a:lnTo>
                  <a:lnTo>
                    <a:pt x="212200" y="601913"/>
                  </a:lnTo>
                  <a:lnTo>
                    <a:pt x="248322" y="644628"/>
                  </a:lnTo>
                  <a:lnTo>
                    <a:pt x="267998" y="665167"/>
                  </a:lnTo>
                  <a:lnTo>
                    <a:pt x="286798" y="670202"/>
                  </a:lnTo>
                  <a:lnTo>
                    <a:pt x="309296" y="690103"/>
                  </a:lnTo>
                  <a:lnTo>
                    <a:pt x="330072" y="733376"/>
                  </a:lnTo>
                  <a:lnTo>
                    <a:pt x="358637" y="763663"/>
                  </a:lnTo>
                  <a:lnTo>
                    <a:pt x="376929" y="787035"/>
                  </a:lnTo>
                  <a:lnTo>
                    <a:pt x="399314" y="813861"/>
                  </a:lnTo>
                  <a:cubicBezTo>
                    <a:pt x="399314" y="813861"/>
                    <a:pt x="428742" y="825968"/>
                    <a:pt x="445184" y="813861"/>
                  </a:cubicBezTo>
                  <a:cubicBezTo>
                    <a:pt x="456427" y="806507"/>
                    <a:pt x="469939" y="803437"/>
                    <a:pt x="483259" y="805209"/>
                  </a:cubicBezTo>
                  <a:lnTo>
                    <a:pt x="510091" y="811265"/>
                  </a:lnTo>
                  <a:cubicBezTo>
                    <a:pt x="518258" y="814505"/>
                    <a:pt x="526645" y="817175"/>
                    <a:pt x="535185" y="819246"/>
                  </a:cubicBezTo>
                  <a:cubicBezTo>
                    <a:pt x="542951" y="820076"/>
                    <a:pt x="550791" y="820076"/>
                    <a:pt x="558557" y="819246"/>
                  </a:cubicBezTo>
                  <a:lnTo>
                    <a:pt x="580191" y="806931"/>
                  </a:lnTo>
                  <a:cubicBezTo>
                    <a:pt x="580191" y="806931"/>
                    <a:pt x="565488" y="763657"/>
                    <a:pt x="595774" y="752414"/>
                  </a:cubicBezTo>
                  <a:cubicBezTo>
                    <a:pt x="626061" y="741171"/>
                    <a:pt x="639906" y="736847"/>
                    <a:pt x="639906" y="736847"/>
                  </a:cubicBezTo>
                  <a:cubicBezTo>
                    <a:pt x="639906" y="736847"/>
                    <a:pt x="660682" y="687507"/>
                    <a:pt x="667613" y="690103"/>
                  </a:cubicBezTo>
                  <a:cubicBezTo>
                    <a:pt x="674544" y="692699"/>
                    <a:pt x="677998" y="717793"/>
                    <a:pt x="694445" y="717793"/>
                  </a:cubicBezTo>
                  <a:cubicBezTo>
                    <a:pt x="710892" y="717793"/>
                    <a:pt x="741173" y="707408"/>
                    <a:pt x="742036" y="699613"/>
                  </a:cubicBezTo>
                  <a:cubicBezTo>
                    <a:pt x="742900" y="691819"/>
                    <a:pt x="735122" y="682308"/>
                    <a:pt x="753324" y="681450"/>
                  </a:cubicBezTo>
                  <a:cubicBezTo>
                    <a:pt x="771527" y="680592"/>
                    <a:pt x="794860" y="683144"/>
                    <a:pt x="793121" y="698755"/>
                  </a:cubicBezTo>
                  <a:cubicBezTo>
                    <a:pt x="791383" y="714367"/>
                    <a:pt x="806103" y="721270"/>
                    <a:pt x="828617" y="711737"/>
                  </a:cubicBezTo>
                  <a:cubicBezTo>
                    <a:pt x="851132" y="702204"/>
                    <a:pt x="865817" y="684047"/>
                    <a:pt x="873612" y="679712"/>
                  </a:cubicBezTo>
                  <a:cubicBezTo>
                    <a:pt x="878861" y="676890"/>
                    <a:pt x="884370" y="674570"/>
                    <a:pt x="890053" y="672781"/>
                  </a:cubicBezTo>
                  <a:cubicBezTo>
                    <a:pt x="890053" y="672781"/>
                    <a:pt x="848518" y="662390"/>
                    <a:pt x="855449" y="653743"/>
                  </a:cubicBezTo>
                  <a:cubicBezTo>
                    <a:pt x="862380" y="645097"/>
                    <a:pt x="880543" y="650284"/>
                    <a:pt x="890053" y="646829"/>
                  </a:cubicBezTo>
                  <a:cubicBezTo>
                    <a:pt x="899564" y="643375"/>
                    <a:pt x="910829" y="658078"/>
                    <a:pt x="922078" y="646829"/>
                  </a:cubicBezTo>
                  <a:cubicBezTo>
                    <a:pt x="933327" y="635581"/>
                    <a:pt x="927271" y="616543"/>
                    <a:pt x="939394" y="626053"/>
                  </a:cubicBezTo>
                  <a:cubicBezTo>
                    <a:pt x="951518" y="635564"/>
                    <a:pt x="958432" y="641637"/>
                    <a:pt x="963625" y="652016"/>
                  </a:cubicBezTo>
                  <a:cubicBezTo>
                    <a:pt x="968817" y="662396"/>
                    <a:pt x="957568" y="684899"/>
                    <a:pt x="963625" y="695290"/>
                  </a:cubicBezTo>
                  <a:cubicBezTo>
                    <a:pt x="969681" y="705681"/>
                    <a:pt x="973135" y="716083"/>
                    <a:pt x="980929" y="721687"/>
                  </a:cubicBezTo>
                  <a:cubicBezTo>
                    <a:pt x="986410" y="726553"/>
                    <a:pt x="993521" y="729172"/>
                    <a:pt x="1000848" y="729025"/>
                  </a:cubicBezTo>
                  <a:cubicBezTo>
                    <a:pt x="1007649" y="727061"/>
                    <a:pt x="1014303" y="724611"/>
                    <a:pt x="1020749" y="721687"/>
                  </a:cubicBezTo>
                  <a:cubicBezTo>
                    <a:pt x="1020749" y="721687"/>
                    <a:pt x="1007767" y="697011"/>
                    <a:pt x="1024203" y="683161"/>
                  </a:cubicBezTo>
                  <a:cubicBezTo>
                    <a:pt x="1036439" y="672866"/>
                    <a:pt x="1049601" y="675468"/>
                    <a:pt x="1056273" y="663259"/>
                  </a:cubicBezTo>
                  <a:cubicBezTo>
                    <a:pt x="1027866" y="636941"/>
                    <a:pt x="956428" y="582723"/>
                    <a:pt x="950039" y="576340"/>
                  </a:cubicBezTo>
                  <a:cubicBezTo>
                    <a:pt x="940613" y="568066"/>
                    <a:pt x="930742" y="560311"/>
                    <a:pt x="920470" y="553109"/>
                  </a:cubicBezTo>
                  <a:lnTo>
                    <a:pt x="887378" y="555931"/>
                  </a:lnTo>
                  <a:lnTo>
                    <a:pt x="843726" y="561575"/>
                  </a:lnTo>
                  <a:lnTo>
                    <a:pt x="821918" y="553109"/>
                  </a:lnTo>
                  <a:lnTo>
                    <a:pt x="752213" y="558753"/>
                  </a:lnTo>
                  <a:cubicBezTo>
                    <a:pt x="756705" y="551647"/>
                    <a:pt x="761644" y="544829"/>
                    <a:pt x="767000" y="538344"/>
                  </a:cubicBezTo>
                  <a:cubicBezTo>
                    <a:pt x="769822" y="536227"/>
                    <a:pt x="809935" y="532005"/>
                    <a:pt x="809935" y="532005"/>
                  </a:cubicBezTo>
                  <a:lnTo>
                    <a:pt x="826139" y="541149"/>
                  </a:lnTo>
                  <a:cubicBezTo>
                    <a:pt x="826139" y="541149"/>
                    <a:pt x="871896" y="536227"/>
                    <a:pt x="873296" y="533405"/>
                  </a:cubicBezTo>
                  <a:cubicBezTo>
                    <a:pt x="874696" y="530583"/>
                    <a:pt x="907804" y="528484"/>
                    <a:pt x="946523" y="529183"/>
                  </a:cubicBezTo>
                  <a:cubicBezTo>
                    <a:pt x="985242" y="529883"/>
                    <a:pt x="976092" y="561575"/>
                    <a:pt x="981014" y="578462"/>
                  </a:cubicBezTo>
                  <a:cubicBezTo>
                    <a:pt x="985936" y="595349"/>
                    <a:pt x="1026071" y="598188"/>
                    <a:pt x="1029593" y="600988"/>
                  </a:cubicBezTo>
                  <a:cubicBezTo>
                    <a:pt x="1033115" y="603787"/>
                    <a:pt x="1049319" y="591844"/>
                    <a:pt x="1049319" y="591844"/>
                  </a:cubicBezTo>
                  <a:cubicBezTo>
                    <a:pt x="1053355" y="594113"/>
                    <a:pt x="1057599" y="596004"/>
                    <a:pt x="1061985" y="597488"/>
                  </a:cubicBezTo>
                  <a:cubicBezTo>
                    <a:pt x="1064101" y="597488"/>
                    <a:pt x="1096476" y="603827"/>
                    <a:pt x="1096476" y="603827"/>
                  </a:cubicBezTo>
                  <a:cubicBezTo>
                    <a:pt x="1096476" y="603827"/>
                    <a:pt x="1099298" y="630574"/>
                    <a:pt x="1102120" y="627058"/>
                  </a:cubicBezTo>
                  <a:cubicBezTo>
                    <a:pt x="1104942" y="623542"/>
                    <a:pt x="1106968" y="601733"/>
                    <a:pt x="1106269" y="591889"/>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a:p>
          </p:txBody>
        </p:sp>
        <p:sp>
          <p:nvSpPr>
            <p:cNvPr id="129" name="Google Shape;366;p55">
              <a:extLst>
                <a:ext uri="{FF2B5EF4-FFF2-40B4-BE49-F238E27FC236}">
                  <a16:creationId xmlns:a16="http://schemas.microsoft.com/office/drawing/2014/main" id="{96FEC4E0-C017-E671-7D8C-430FE516D410}"/>
                </a:ext>
              </a:extLst>
            </p:cNvPr>
            <p:cNvSpPr/>
            <p:nvPr/>
          </p:nvSpPr>
          <p:spPr>
            <a:xfrm>
              <a:off x="6514202" y="2469371"/>
              <a:ext cx="627086" cy="813331"/>
            </a:xfrm>
            <a:custGeom>
              <a:avLst/>
              <a:gdLst/>
              <a:ahLst/>
              <a:cxnLst/>
              <a:rect l="l" t="t" r="r" b="b"/>
              <a:pathLst>
                <a:path w="968473" h="1052856" extrusionOk="0">
                  <a:moveTo>
                    <a:pt x="805552" y="60012"/>
                  </a:moveTo>
                  <a:cubicBezTo>
                    <a:pt x="789111" y="73857"/>
                    <a:pt x="802098" y="98533"/>
                    <a:pt x="802098" y="98533"/>
                  </a:cubicBezTo>
                  <a:cubicBezTo>
                    <a:pt x="795653" y="101457"/>
                    <a:pt x="788998" y="103906"/>
                    <a:pt x="782197" y="105871"/>
                  </a:cubicBezTo>
                  <a:cubicBezTo>
                    <a:pt x="774871" y="106017"/>
                    <a:pt x="767759" y="103399"/>
                    <a:pt x="762279" y="98533"/>
                  </a:cubicBezTo>
                  <a:cubicBezTo>
                    <a:pt x="754490" y="92923"/>
                    <a:pt x="751030" y="82521"/>
                    <a:pt x="744974" y="72136"/>
                  </a:cubicBezTo>
                  <a:cubicBezTo>
                    <a:pt x="738918" y="61751"/>
                    <a:pt x="750167" y="39236"/>
                    <a:pt x="744974" y="28862"/>
                  </a:cubicBezTo>
                  <a:cubicBezTo>
                    <a:pt x="739781" y="18488"/>
                    <a:pt x="732850" y="12404"/>
                    <a:pt x="720744" y="2899"/>
                  </a:cubicBezTo>
                  <a:cubicBezTo>
                    <a:pt x="708637" y="-6605"/>
                    <a:pt x="714688" y="12410"/>
                    <a:pt x="703428" y="23675"/>
                  </a:cubicBezTo>
                  <a:cubicBezTo>
                    <a:pt x="692168" y="34941"/>
                    <a:pt x="680930" y="20204"/>
                    <a:pt x="671403" y="23675"/>
                  </a:cubicBezTo>
                  <a:cubicBezTo>
                    <a:pt x="661876" y="27147"/>
                    <a:pt x="643713" y="21937"/>
                    <a:pt x="636799" y="30589"/>
                  </a:cubicBezTo>
                  <a:cubicBezTo>
                    <a:pt x="629885" y="39242"/>
                    <a:pt x="671403" y="49627"/>
                    <a:pt x="671403" y="49627"/>
                  </a:cubicBezTo>
                  <a:cubicBezTo>
                    <a:pt x="665719" y="51416"/>
                    <a:pt x="660211" y="53736"/>
                    <a:pt x="654961" y="56558"/>
                  </a:cubicBezTo>
                  <a:cubicBezTo>
                    <a:pt x="647173" y="60893"/>
                    <a:pt x="632464" y="79055"/>
                    <a:pt x="609967" y="88583"/>
                  </a:cubicBezTo>
                  <a:cubicBezTo>
                    <a:pt x="587469" y="98110"/>
                    <a:pt x="572749" y="91179"/>
                    <a:pt x="574471" y="75601"/>
                  </a:cubicBezTo>
                  <a:cubicBezTo>
                    <a:pt x="576192" y="60023"/>
                    <a:pt x="552837" y="57422"/>
                    <a:pt x="534674" y="58296"/>
                  </a:cubicBezTo>
                  <a:cubicBezTo>
                    <a:pt x="516511" y="59171"/>
                    <a:pt x="524289" y="68687"/>
                    <a:pt x="523386" y="76459"/>
                  </a:cubicBezTo>
                  <a:cubicBezTo>
                    <a:pt x="522483" y="84231"/>
                    <a:pt x="492242" y="94639"/>
                    <a:pt x="475795" y="94639"/>
                  </a:cubicBezTo>
                  <a:cubicBezTo>
                    <a:pt x="459348" y="94639"/>
                    <a:pt x="455876" y="69545"/>
                    <a:pt x="448962" y="66949"/>
                  </a:cubicBezTo>
                  <a:cubicBezTo>
                    <a:pt x="442048" y="64352"/>
                    <a:pt x="421255" y="113693"/>
                    <a:pt x="421255" y="113693"/>
                  </a:cubicBezTo>
                  <a:cubicBezTo>
                    <a:pt x="421255" y="113693"/>
                    <a:pt x="407410" y="118011"/>
                    <a:pt x="377124" y="129260"/>
                  </a:cubicBezTo>
                  <a:cubicBezTo>
                    <a:pt x="346838" y="140509"/>
                    <a:pt x="361540" y="183776"/>
                    <a:pt x="361540" y="183776"/>
                  </a:cubicBezTo>
                  <a:lnTo>
                    <a:pt x="339907" y="196092"/>
                  </a:lnTo>
                  <a:cubicBezTo>
                    <a:pt x="332140" y="196922"/>
                    <a:pt x="324301" y="196922"/>
                    <a:pt x="316534" y="196092"/>
                  </a:cubicBezTo>
                  <a:cubicBezTo>
                    <a:pt x="307995" y="194021"/>
                    <a:pt x="299608" y="191351"/>
                    <a:pt x="291441" y="188111"/>
                  </a:cubicBezTo>
                  <a:lnTo>
                    <a:pt x="264608" y="182055"/>
                  </a:lnTo>
                  <a:cubicBezTo>
                    <a:pt x="251288" y="180283"/>
                    <a:pt x="237776" y="183353"/>
                    <a:pt x="226533" y="190708"/>
                  </a:cubicBezTo>
                  <a:cubicBezTo>
                    <a:pt x="210092" y="202814"/>
                    <a:pt x="180663" y="190708"/>
                    <a:pt x="180663" y="190708"/>
                  </a:cubicBezTo>
                  <a:lnTo>
                    <a:pt x="158279" y="163881"/>
                  </a:lnTo>
                  <a:lnTo>
                    <a:pt x="139986" y="140509"/>
                  </a:lnTo>
                  <a:lnTo>
                    <a:pt x="111421" y="110222"/>
                  </a:lnTo>
                  <a:lnTo>
                    <a:pt x="90645" y="66949"/>
                  </a:lnTo>
                  <a:lnTo>
                    <a:pt x="68148" y="47048"/>
                  </a:lnTo>
                  <a:lnTo>
                    <a:pt x="49347" y="42013"/>
                  </a:lnTo>
                  <a:lnTo>
                    <a:pt x="51261" y="44006"/>
                  </a:lnTo>
                  <a:lnTo>
                    <a:pt x="45616" y="59967"/>
                  </a:lnTo>
                  <a:lnTo>
                    <a:pt x="14630" y="69353"/>
                  </a:lnTo>
                  <a:lnTo>
                    <a:pt x="114" y="160867"/>
                  </a:lnTo>
                  <a:lnTo>
                    <a:pt x="3235" y="246359"/>
                  </a:lnTo>
                  <a:cubicBezTo>
                    <a:pt x="16713" y="252793"/>
                    <a:pt x="27945" y="259171"/>
                    <a:pt x="30016" y="263291"/>
                  </a:cubicBezTo>
                  <a:cubicBezTo>
                    <a:pt x="35733" y="274748"/>
                    <a:pt x="70738" y="277915"/>
                    <a:pt x="77731" y="290648"/>
                  </a:cubicBezTo>
                  <a:cubicBezTo>
                    <a:pt x="84725" y="303381"/>
                    <a:pt x="88551" y="302726"/>
                    <a:pt x="87891" y="323085"/>
                  </a:cubicBezTo>
                  <a:cubicBezTo>
                    <a:pt x="87874" y="340802"/>
                    <a:pt x="92711" y="358191"/>
                    <a:pt x="101877" y="373351"/>
                  </a:cubicBezTo>
                  <a:cubicBezTo>
                    <a:pt x="106957" y="379707"/>
                    <a:pt x="94246" y="396244"/>
                    <a:pt x="94246" y="396244"/>
                  </a:cubicBezTo>
                  <a:cubicBezTo>
                    <a:pt x="94246" y="396244"/>
                    <a:pt x="85978" y="403237"/>
                    <a:pt x="66251" y="432507"/>
                  </a:cubicBezTo>
                  <a:cubicBezTo>
                    <a:pt x="46525" y="461778"/>
                    <a:pt x="59258" y="465582"/>
                    <a:pt x="59258" y="465582"/>
                  </a:cubicBezTo>
                  <a:cubicBezTo>
                    <a:pt x="59258" y="465582"/>
                    <a:pt x="89172" y="473867"/>
                    <a:pt x="90420" y="477039"/>
                  </a:cubicBezTo>
                  <a:cubicBezTo>
                    <a:pt x="91667" y="480211"/>
                    <a:pt x="124149" y="485946"/>
                    <a:pt x="148317" y="490405"/>
                  </a:cubicBezTo>
                  <a:cubicBezTo>
                    <a:pt x="172485" y="494863"/>
                    <a:pt x="156586" y="494214"/>
                    <a:pt x="158228" y="507580"/>
                  </a:cubicBezTo>
                  <a:cubicBezTo>
                    <a:pt x="159870" y="520945"/>
                    <a:pt x="133693" y="542573"/>
                    <a:pt x="133693" y="542573"/>
                  </a:cubicBezTo>
                  <a:cubicBezTo>
                    <a:pt x="133693" y="542573"/>
                    <a:pt x="124787" y="550842"/>
                    <a:pt x="127321" y="574389"/>
                  </a:cubicBezTo>
                  <a:cubicBezTo>
                    <a:pt x="129855" y="597936"/>
                    <a:pt x="176312" y="596012"/>
                    <a:pt x="176312" y="596012"/>
                  </a:cubicBezTo>
                  <a:cubicBezTo>
                    <a:pt x="176312" y="596012"/>
                    <a:pt x="189028" y="649445"/>
                    <a:pt x="188401" y="665350"/>
                  </a:cubicBezTo>
                  <a:cubicBezTo>
                    <a:pt x="187775" y="681255"/>
                    <a:pt x="269829" y="726431"/>
                    <a:pt x="269829" y="726431"/>
                  </a:cubicBezTo>
                  <a:cubicBezTo>
                    <a:pt x="269829" y="726431"/>
                    <a:pt x="306093" y="748685"/>
                    <a:pt x="312448" y="756344"/>
                  </a:cubicBezTo>
                  <a:cubicBezTo>
                    <a:pt x="318803" y="764003"/>
                    <a:pt x="335340" y="816138"/>
                    <a:pt x="335340" y="816138"/>
                  </a:cubicBezTo>
                  <a:cubicBezTo>
                    <a:pt x="335340" y="816138"/>
                    <a:pt x="323262" y="818689"/>
                    <a:pt x="319441" y="825682"/>
                  </a:cubicBezTo>
                  <a:cubicBezTo>
                    <a:pt x="315620" y="832676"/>
                    <a:pt x="319441" y="858119"/>
                    <a:pt x="319441" y="858119"/>
                  </a:cubicBezTo>
                  <a:lnTo>
                    <a:pt x="303541" y="896928"/>
                  </a:lnTo>
                  <a:cubicBezTo>
                    <a:pt x="303541" y="896928"/>
                    <a:pt x="282545" y="916654"/>
                    <a:pt x="279373" y="924923"/>
                  </a:cubicBezTo>
                  <a:cubicBezTo>
                    <a:pt x="276647" y="936042"/>
                    <a:pt x="274756" y="947347"/>
                    <a:pt x="273729" y="958748"/>
                  </a:cubicBezTo>
                  <a:lnTo>
                    <a:pt x="273729" y="958748"/>
                  </a:lnTo>
                  <a:cubicBezTo>
                    <a:pt x="279323" y="956310"/>
                    <a:pt x="285266" y="954831"/>
                    <a:pt x="288624" y="957619"/>
                  </a:cubicBezTo>
                  <a:cubicBezTo>
                    <a:pt x="295070" y="963371"/>
                    <a:pt x="301177" y="969478"/>
                    <a:pt x="306928" y="975923"/>
                  </a:cubicBezTo>
                  <a:lnTo>
                    <a:pt x="288624" y="1049195"/>
                  </a:lnTo>
                  <a:cubicBezTo>
                    <a:pt x="288624" y="1049195"/>
                    <a:pt x="329679" y="1054247"/>
                    <a:pt x="344834" y="1052971"/>
                  </a:cubicBezTo>
                  <a:cubicBezTo>
                    <a:pt x="359988" y="1051696"/>
                    <a:pt x="372620" y="1033409"/>
                    <a:pt x="372620" y="1033409"/>
                  </a:cubicBezTo>
                  <a:lnTo>
                    <a:pt x="425675" y="1003088"/>
                  </a:lnTo>
                  <a:lnTo>
                    <a:pt x="460409" y="1023289"/>
                  </a:lnTo>
                  <a:cubicBezTo>
                    <a:pt x="464585" y="1024751"/>
                    <a:pt x="468564" y="1026720"/>
                    <a:pt x="472261" y="1029153"/>
                  </a:cubicBezTo>
                  <a:lnTo>
                    <a:pt x="483973" y="993031"/>
                  </a:lnTo>
                  <a:lnTo>
                    <a:pt x="461447" y="965803"/>
                  </a:lnTo>
                  <a:cubicBezTo>
                    <a:pt x="461447" y="965803"/>
                    <a:pt x="492417" y="973547"/>
                    <a:pt x="504625" y="956067"/>
                  </a:cubicBezTo>
                  <a:cubicBezTo>
                    <a:pt x="516833" y="938587"/>
                    <a:pt x="564706" y="913240"/>
                    <a:pt x="564706" y="913240"/>
                  </a:cubicBezTo>
                  <a:lnTo>
                    <a:pt x="592859" y="897278"/>
                  </a:lnTo>
                  <a:lnTo>
                    <a:pt x="581571" y="872873"/>
                  </a:lnTo>
                  <a:lnTo>
                    <a:pt x="617242" y="878517"/>
                  </a:lnTo>
                  <a:lnTo>
                    <a:pt x="634146" y="848485"/>
                  </a:lnTo>
                  <a:lnTo>
                    <a:pt x="645434" y="843783"/>
                  </a:lnTo>
                  <a:lnTo>
                    <a:pt x="640733" y="817493"/>
                  </a:lnTo>
                  <a:lnTo>
                    <a:pt x="636048" y="801542"/>
                  </a:lnTo>
                  <a:lnTo>
                    <a:pt x="681105" y="767943"/>
                  </a:lnTo>
                  <a:cubicBezTo>
                    <a:pt x="681105" y="767943"/>
                    <a:pt x="695215" y="728321"/>
                    <a:pt x="684864" y="716113"/>
                  </a:cubicBezTo>
                  <a:cubicBezTo>
                    <a:pt x="677182" y="706202"/>
                    <a:pt x="670573" y="695506"/>
                    <a:pt x="665138" y="684201"/>
                  </a:cubicBezTo>
                  <a:cubicBezTo>
                    <a:pt x="665138" y="684201"/>
                    <a:pt x="682985" y="716113"/>
                    <a:pt x="713011" y="707669"/>
                  </a:cubicBezTo>
                  <a:cubicBezTo>
                    <a:pt x="743038" y="699226"/>
                    <a:pt x="745866" y="679500"/>
                    <a:pt x="745866" y="679500"/>
                  </a:cubicBezTo>
                  <a:lnTo>
                    <a:pt x="801246" y="657911"/>
                  </a:lnTo>
                  <a:lnTo>
                    <a:pt x="817207" y="624120"/>
                  </a:lnTo>
                  <a:lnTo>
                    <a:pt x="843560" y="624120"/>
                  </a:lnTo>
                  <a:lnTo>
                    <a:pt x="858584" y="586569"/>
                  </a:lnTo>
                  <a:lnTo>
                    <a:pt x="880173" y="566860"/>
                  </a:lnTo>
                  <a:cubicBezTo>
                    <a:pt x="880173" y="566860"/>
                    <a:pt x="912085" y="582810"/>
                    <a:pt x="922408" y="566860"/>
                  </a:cubicBezTo>
                  <a:cubicBezTo>
                    <a:pt x="932731" y="550910"/>
                    <a:pt x="944934" y="532126"/>
                    <a:pt x="944934" y="532126"/>
                  </a:cubicBezTo>
                  <a:lnTo>
                    <a:pt x="944934" y="516887"/>
                  </a:lnTo>
                  <a:cubicBezTo>
                    <a:pt x="943325" y="517367"/>
                    <a:pt x="942276" y="517700"/>
                    <a:pt x="942276" y="517700"/>
                  </a:cubicBezTo>
                  <a:cubicBezTo>
                    <a:pt x="933301" y="509984"/>
                    <a:pt x="925778" y="500728"/>
                    <a:pt x="920066" y="490359"/>
                  </a:cubicBezTo>
                  <a:cubicBezTo>
                    <a:pt x="908496" y="472321"/>
                    <a:pt x="889814" y="460045"/>
                    <a:pt x="868671" y="456568"/>
                  </a:cubicBezTo>
                  <a:cubicBezTo>
                    <a:pt x="851767" y="455168"/>
                    <a:pt x="839101" y="476977"/>
                    <a:pt x="832057" y="450924"/>
                  </a:cubicBezTo>
                  <a:cubicBezTo>
                    <a:pt x="825013" y="424871"/>
                    <a:pt x="867971" y="421355"/>
                    <a:pt x="892602" y="383341"/>
                  </a:cubicBezTo>
                  <a:cubicBezTo>
                    <a:pt x="917233" y="345328"/>
                    <a:pt x="964423" y="324202"/>
                    <a:pt x="967945" y="296749"/>
                  </a:cubicBezTo>
                  <a:cubicBezTo>
                    <a:pt x="971467" y="269296"/>
                    <a:pt x="960184" y="227750"/>
                    <a:pt x="941897" y="176366"/>
                  </a:cubicBezTo>
                  <a:cubicBezTo>
                    <a:pt x="923611" y="124982"/>
                    <a:pt x="910206" y="136936"/>
                    <a:pt x="896824" y="105250"/>
                  </a:cubicBezTo>
                  <a:cubicBezTo>
                    <a:pt x="883441" y="73564"/>
                    <a:pt x="855288" y="65820"/>
                    <a:pt x="848961" y="52432"/>
                  </a:cubicBezTo>
                  <a:cubicBezTo>
                    <a:pt x="845750" y="47827"/>
                    <a:pt x="841934" y="43678"/>
                    <a:pt x="837617" y="40100"/>
                  </a:cubicBezTo>
                  <a:cubicBezTo>
                    <a:pt x="830951" y="52314"/>
                    <a:pt x="817789" y="49717"/>
                    <a:pt x="805552" y="60012"/>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30" name="Google Shape;367;p55">
              <a:extLst>
                <a:ext uri="{FF2B5EF4-FFF2-40B4-BE49-F238E27FC236}">
                  <a16:creationId xmlns:a16="http://schemas.microsoft.com/office/drawing/2014/main" id="{DC576C5F-656F-E26F-A5E9-70AD7E8FDFAA}"/>
                </a:ext>
              </a:extLst>
            </p:cNvPr>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chemeClr val="tx1">
                <a:lumMod val="20000"/>
                <a:lumOff val="80000"/>
              </a:schemeClr>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grpSp>
        <p:nvGrpSpPr>
          <p:cNvPr id="143" name="Google Shape;354;p55">
            <a:extLst>
              <a:ext uri="{FF2B5EF4-FFF2-40B4-BE49-F238E27FC236}">
                <a16:creationId xmlns:a16="http://schemas.microsoft.com/office/drawing/2014/main" id="{ECD09521-FB6D-F69F-D115-C8B956F789A5}"/>
              </a:ext>
            </a:extLst>
          </p:cNvPr>
          <p:cNvGrpSpPr/>
          <p:nvPr/>
        </p:nvGrpSpPr>
        <p:grpSpPr>
          <a:xfrm>
            <a:off x="1377688" y="993794"/>
            <a:ext cx="811120" cy="921739"/>
            <a:chOff x="5489740" y="1365768"/>
            <a:chExt cx="2033401" cy="2933426"/>
          </a:xfrm>
        </p:grpSpPr>
        <p:sp>
          <p:nvSpPr>
            <p:cNvPr id="144" name="Google Shape;355;p55">
              <a:extLst>
                <a:ext uri="{FF2B5EF4-FFF2-40B4-BE49-F238E27FC236}">
                  <a16:creationId xmlns:a16="http://schemas.microsoft.com/office/drawing/2014/main" id="{98D88A40-D002-46A4-42B8-EBA63DA4BDD9}"/>
                </a:ext>
              </a:extLst>
            </p:cNvPr>
            <p:cNvSpPr/>
            <p:nvPr/>
          </p:nvSpPr>
          <p:spPr>
            <a:xfrm rot="21480000">
              <a:off x="6812526" y="2779961"/>
              <a:ext cx="710615" cy="736636"/>
            </a:xfrm>
            <a:custGeom>
              <a:avLst/>
              <a:gdLst/>
              <a:ahLst/>
              <a:cxnLst/>
              <a:rect l="l" t="t" r="r" b="b"/>
              <a:pathLst>
                <a:path w="1097475" h="953574" extrusionOk="0">
                  <a:moveTo>
                    <a:pt x="1080243" y="219800"/>
                  </a:moveTo>
                  <a:cubicBezTo>
                    <a:pt x="1064484" y="177040"/>
                    <a:pt x="1062238" y="148904"/>
                    <a:pt x="1056616" y="145523"/>
                  </a:cubicBezTo>
                  <a:cubicBezTo>
                    <a:pt x="1050995" y="142142"/>
                    <a:pt x="1018349" y="108402"/>
                    <a:pt x="1018349" y="108402"/>
                  </a:cubicBezTo>
                  <a:lnTo>
                    <a:pt x="965469" y="80266"/>
                  </a:lnTo>
                  <a:lnTo>
                    <a:pt x="870947" y="31879"/>
                  </a:lnTo>
                  <a:cubicBezTo>
                    <a:pt x="870947" y="31879"/>
                    <a:pt x="792161" y="368"/>
                    <a:pt x="785422" y="368"/>
                  </a:cubicBezTo>
                  <a:cubicBezTo>
                    <a:pt x="778683" y="368"/>
                    <a:pt x="755040" y="20619"/>
                    <a:pt x="755040" y="20619"/>
                  </a:cubicBezTo>
                  <a:lnTo>
                    <a:pt x="674007" y="7124"/>
                  </a:lnTo>
                  <a:lnTo>
                    <a:pt x="608750" y="12768"/>
                  </a:lnTo>
                  <a:cubicBezTo>
                    <a:pt x="608750" y="12768"/>
                    <a:pt x="570482" y="37528"/>
                    <a:pt x="564855" y="52152"/>
                  </a:cubicBezTo>
                  <a:cubicBezTo>
                    <a:pt x="559228" y="66776"/>
                    <a:pt x="551343" y="79159"/>
                    <a:pt x="550231" y="89291"/>
                  </a:cubicBezTo>
                  <a:cubicBezTo>
                    <a:pt x="549119" y="99422"/>
                    <a:pt x="522332" y="135127"/>
                    <a:pt x="522332" y="135127"/>
                  </a:cubicBezTo>
                  <a:cubicBezTo>
                    <a:pt x="522332" y="135127"/>
                    <a:pt x="502482" y="114288"/>
                    <a:pt x="504474" y="110812"/>
                  </a:cubicBezTo>
                  <a:cubicBezTo>
                    <a:pt x="506049" y="108040"/>
                    <a:pt x="490042" y="112657"/>
                    <a:pt x="483591" y="114622"/>
                  </a:cubicBezTo>
                  <a:lnTo>
                    <a:pt x="483591" y="129861"/>
                  </a:lnTo>
                  <a:cubicBezTo>
                    <a:pt x="483591" y="129861"/>
                    <a:pt x="471389" y="148627"/>
                    <a:pt x="461065" y="164594"/>
                  </a:cubicBezTo>
                  <a:cubicBezTo>
                    <a:pt x="450742" y="180562"/>
                    <a:pt x="418830" y="164594"/>
                    <a:pt x="418830" y="164594"/>
                  </a:cubicBezTo>
                  <a:lnTo>
                    <a:pt x="397242" y="184304"/>
                  </a:lnTo>
                  <a:lnTo>
                    <a:pt x="382217" y="221854"/>
                  </a:lnTo>
                  <a:lnTo>
                    <a:pt x="355927" y="221854"/>
                  </a:lnTo>
                  <a:lnTo>
                    <a:pt x="339965" y="255646"/>
                  </a:lnTo>
                  <a:lnTo>
                    <a:pt x="284585" y="277234"/>
                  </a:lnTo>
                  <a:cubicBezTo>
                    <a:pt x="284585" y="277234"/>
                    <a:pt x="281763" y="296944"/>
                    <a:pt x="251731" y="305404"/>
                  </a:cubicBezTo>
                  <a:cubicBezTo>
                    <a:pt x="221698" y="313865"/>
                    <a:pt x="203857" y="281936"/>
                    <a:pt x="203857" y="281936"/>
                  </a:cubicBezTo>
                  <a:cubicBezTo>
                    <a:pt x="209292" y="293235"/>
                    <a:pt x="215902" y="303937"/>
                    <a:pt x="223583" y="313848"/>
                  </a:cubicBezTo>
                  <a:cubicBezTo>
                    <a:pt x="233907" y="326050"/>
                    <a:pt x="219824" y="365678"/>
                    <a:pt x="219824" y="365678"/>
                  </a:cubicBezTo>
                  <a:lnTo>
                    <a:pt x="174767" y="399277"/>
                  </a:lnTo>
                  <a:lnTo>
                    <a:pt x="179452" y="415227"/>
                  </a:lnTo>
                  <a:lnTo>
                    <a:pt x="184154" y="441518"/>
                  </a:lnTo>
                  <a:lnTo>
                    <a:pt x="172865" y="446219"/>
                  </a:lnTo>
                  <a:lnTo>
                    <a:pt x="155961" y="476252"/>
                  </a:lnTo>
                  <a:lnTo>
                    <a:pt x="120290" y="470608"/>
                  </a:lnTo>
                  <a:lnTo>
                    <a:pt x="131579" y="495013"/>
                  </a:lnTo>
                  <a:lnTo>
                    <a:pt x="103426" y="510974"/>
                  </a:lnTo>
                  <a:cubicBezTo>
                    <a:pt x="103426" y="510974"/>
                    <a:pt x="55552" y="536322"/>
                    <a:pt x="43344" y="553802"/>
                  </a:cubicBezTo>
                  <a:cubicBezTo>
                    <a:pt x="31136" y="571282"/>
                    <a:pt x="166" y="563538"/>
                    <a:pt x="166" y="563538"/>
                  </a:cubicBezTo>
                  <a:lnTo>
                    <a:pt x="22692" y="590765"/>
                  </a:lnTo>
                  <a:lnTo>
                    <a:pt x="10981" y="626888"/>
                  </a:lnTo>
                  <a:cubicBezTo>
                    <a:pt x="17838" y="630884"/>
                    <a:pt x="22873" y="637391"/>
                    <a:pt x="25018" y="645033"/>
                  </a:cubicBezTo>
                  <a:cubicBezTo>
                    <a:pt x="28793" y="662079"/>
                    <a:pt x="103324" y="708185"/>
                    <a:pt x="119748" y="723978"/>
                  </a:cubicBezTo>
                  <a:cubicBezTo>
                    <a:pt x="136173" y="739770"/>
                    <a:pt x="121645" y="759970"/>
                    <a:pt x="120386" y="763758"/>
                  </a:cubicBezTo>
                  <a:cubicBezTo>
                    <a:pt x="119128" y="767545"/>
                    <a:pt x="63539" y="747350"/>
                    <a:pt x="63539" y="747350"/>
                  </a:cubicBezTo>
                  <a:lnTo>
                    <a:pt x="79342" y="778291"/>
                  </a:lnTo>
                  <a:lnTo>
                    <a:pt x="119760" y="810508"/>
                  </a:lnTo>
                  <a:lnTo>
                    <a:pt x="137443" y="857873"/>
                  </a:lnTo>
                  <a:lnTo>
                    <a:pt x="161419" y="891569"/>
                  </a:lnTo>
                  <a:lnTo>
                    <a:pt x="161165" y="891602"/>
                  </a:lnTo>
                  <a:lnTo>
                    <a:pt x="237784" y="882758"/>
                  </a:lnTo>
                  <a:lnTo>
                    <a:pt x="290088" y="859194"/>
                  </a:lnTo>
                  <a:cubicBezTo>
                    <a:pt x="290088" y="859194"/>
                    <a:pt x="346823" y="851083"/>
                    <a:pt x="351970" y="852551"/>
                  </a:cubicBezTo>
                  <a:cubicBezTo>
                    <a:pt x="357118" y="854018"/>
                    <a:pt x="371160" y="881291"/>
                    <a:pt x="372600" y="884971"/>
                  </a:cubicBezTo>
                  <a:cubicBezTo>
                    <a:pt x="374039" y="888651"/>
                    <a:pt x="413864" y="889385"/>
                    <a:pt x="419756" y="890863"/>
                  </a:cubicBezTo>
                  <a:cubicBezTo>
                    <a:pt x="425649" y="892342"/>
                    <a:pt x="461737" y="896028"/>
                    <a:pt x="461737" y="896028"/>
                  </a:cubicBezTo>
                  <a:cubicBezTo>
                    <a:pt x="461737" y="896028"/>
                    <a:pt x="510361" y="912960"/>
                    <a:pt x="517004" y="931382"/>
                  </a:cubicBezTo>
                  <a:cubicBezTo>
                    <a:pt x="520300" y="940560"/>
                    <a:pt x="533446" y="948253"/>
                    <a:pt x="545840" y="953688"/>
                  </a:cubicBezTo>
                  <a:lnTo>
                    <a:pt x="545682" y="953942"/>
                  </a:lnTo>
                  <a:cubicBezTo>
                    <a:pt x="547020" y="951729"/>
                    <a:pt x="547991" y="950149"/>
                    <a:pt x="547991" y="950149"/>
                  </a:cubicBezTo>
                  <a:lnTo>
                    <a:pt x="613265" y="950149"/>
                  </a:lnTo>
                  <a:lnTo>
                    <a:pt x="641401" y="942501"/>
                  </a:lnTo>
                  <a:cubicBezTo>
                    <a:pt x="641401" y="942501"/>
                    <a:pt x="676276" y="938883"/>
                    <a:pt x="692034" y="942264"/>
                  </a:cubicBezTo>
                  <a:cubicBezTo>
                    <a:pt x="707793" y="945645"/>
                    <a:pt x="746060" y="910764"/>
                    <a:pt x="755062" y="906260"/>
                  </a:cubicBezTo>
                  <a:cubicBezTo>
                    <a:pt x="764065" y="901756"/>
                    <a:pt x="760706" y="827491"/>
                    <a:pt x="761801" y="820735"/>
                  </a:cubicBezTo>
                  <a:cubicBezTo>
                    <a:pt x="762896" y="813979"/>
                    <a:pt x="749424" y="807240"/>
                    <a:pt x="740421" y="816220"/>
                  </a:cubicBezTo>
                  <a:cubicBezTo>
                    <a:pt x="731419" y="825199"/>
                    <a:pt x="712302" y="827468"/>
                    <a:pt x="705546" y="834224"/>
                  </a:cubicBezTo>
                  <a:cubicBezTo>
                    <a:pt x="698790" y="840980"/>
                    <a:pt x="677410" y="836482"/>
                    <a:pt x="669542" y="834224"/>
                  </a:cubicBezTo>
                  <a:cubicBezTo>
                    <a:pt x="661674" y="831967"/>
                    <a:pt x="656030" y="815091"/>
                    <a:pt x="659383" y="812844"/>
                  </a:cubicBezTo>
                  <a:cubicBezTo>
                    <a:pt x="662736" y="810598"/>
                    <a:pt x="692012" y="813973"/>
                    <a:pt x="704389" y="812844"/>
                  </a:cubicBezTo>
                  <a:cubicBezTo>
                    <a:pt x="716767" y="811716"/>
                    <a:pt x="729150" y="789969"/>
                    <a:pt x="729150" y="789969"/>
                  </a:cubicBezTo>
                  <a:lnTo>
                    <a:pt x="777537" y="743083"/>
                  </a:lnTo>
                  <a:cubicBezTo>
                    <a:pt x="777537" y="743083"/>
                    <a:pt x="785439" y="770090"/>
                    <a:pt x="804544" y="783580"/>
                  </a:cubicBezTo>
                  <a:cubicBezTo>
                    <a:pt x="823649" y="797069"/>
                    <a:pt x="829299" y="786966"/>
                    <a:pt x="863062" y="773465"/>
                  </a:cubicBezTo>
                  <a:cubicBezTo>
                    <a:pt x="896826" y="759965"/>
                    <a:pt x="900195" y="723938"/>
                    <a:pt x="900195" y="723938"/>
                  </a:cubicBezTo>
                  <a:cubicBezTo>
                    <a:pt x="900195" y="723938"/>
                    <a:pt x="870942" y="727325"/>
                    <a:pt x="861945" y="723938"/>
                  </a:cubicBezTo>
                  <a:cubicBezTo>
                    <a:pt x="852948" y="720552"/>
                    <a:pt x="879950" y="704805"/>
                    <a:pt x="879950" y="704805"/>
                  </a:cubicBezTo>
                  <a:lnTo>
                    <a:pt x="894551" y="685671"/>
                  </a:lnTo>
                  <a:lnTo>
                    <a:pt x="847281" y="685671"/>
                  </a:lnTo>
                  <a:cubicBezTo>
                    <a:pt x="847281" y="685671"/>
                    <a:pt x="804522" y="668801"/>
                    <a:pt x="809026" y="666662"/>
                  </a:cubicBezTo>
                  <a:cubicBezTo>
                    <a:pt x="813530" y="664523"/>
                    <a:pt x="823649" y="665420"/>
                    <a:pt x="849539" y="666549"/>
                  </a:cubicBezTo>
                  <a:cubicBezTo>
                    <a:pt x="865585" y="667113"/>
                    <a:pt x="881598" y="664737"/>
                    <a:pt x="896792" y="659539"/>
                  </a:cubicBezTo>
                  <a:cubicBezTo>
                    <a:pt x="890561" y="656959"/>
                    <a:pt x="884172" y="654792"/>
                    <a:pt x="877658" y="653037"/>
                  </a:cubicBezTo>
                  <a:cubicBezTo>
                    <a:pt x="868656" y="650779"/>
                    <a:pt x="847276" y="633903"/>
                    <a:pt x="842783" y="632786"/>
                  </a:cubicBezTo>
                  <a:cubicBezTo>
                    <a:pt x="838290" y="631668"/>
                    <a:pt x="839397" y="617027"/>
                    <a:pt x="851786" y="614781"/>
                  </a:cubicBezTo>
                  <a:cubicBezTo>
                    <a:pt x="864174" y="612535"/>
                    <a:pt x="909175" y="653031"/>
                    <a:pt x="913679" y="657541"/>
                  </a:cubicBezTo>
                  <a:cubicBezTo>
                    <a:pt x="918183" y="662051"/>
                    <a:pt x="932796" y="657541"/>
                    <a:pt x="932796" y="657541"/>
                  </a:cubicBezTo>
                  <a:lnTo>
                    <a:pt x="974444" y="615893"/>
                  </a:lnTo>
                  <a:lnTo>
                    <a:pt x="1017204" y="570887"/>
                  </a:lnTo>
                  <a:lnTo>
                    <a:pt x="1043076" y="519124"/>
                  </a:lnTo>
                  <a:lnTo>
                    <a:pt x="1045334" y="459489"/>
                  </a:lnTo>
                  <a:lnTo>
                    <a:pt x="1063356" y="411085"/>
                  </a:lnTo>
                  <a:cubicBezTo>
                    <a:pt x="1063356" y="411085"/>
                    <a:pt x="1091475" y="348074"/>
                    <a:pt x="1095984" y="330069"/>
                  </a:cubicBezTo>
                  <a:cubicBezTo>
                    <a:pt x="1100494" y="312064"/>
                    <a:pt x="1095978" y="262560"/>
                    <a:pt x="1080243" y="219800"/>
                  </a:cubicBezTo>
                  <a:close/>
                </a:path>
              </a:pathLst>
            </a:custGeom>
            <a:solidFill>
              <a:srgbClr val="A2C4C9"/>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nvGrpSpPr>
            <p:cNvPr id="145" name="Google Shape;356;p55">
              <a:extLst>
                <a:ext uri="{FF2B5EF4-FFF2-40B4-BE49-F238E27FC236}">
                  <a16:creationId xmlns:a16="http://schemas.microsoft.com/office/drawing/2014/main" id="{6266E381-7D15-EC34-9ED4-077BECD8AF2B}"/>
                </a:ext>
              </a:extLst>
            </p:cNvPr>
            <p:cNvGrpSpPr/>
            <p:nvPr/>
          </p:nvGrpSpPr>
          <p:grpSpPr>
            <a:xfrm>
              <a:off x="6521931" y="3206752"/>
              <a:ext cx="923087" cy="784022"/>
              <a:chOff x="6311299" y="5041538"/>
              <a:chExt cx="1427824" cy="1015707"/>
            </a:xfrm>
          </p:grpSpPr>
          <p:sp>
            <p:nvSpPr>
              <p:cNvPr id="154" name="Google Shape;357;p55">
                <a:extLst>
                  <a:ext uri="{FF2B5EF4-FFF2-40B4-BE49-F238E27FC236}">
                    <a16:creationId xmlns:a16="http://schemas.microsoft.com/office/drawing/2014/main" id="{44BE2103-1402-2893-D82E-B729F09022E2}"/>
                  </a:ext>
                </a:extLst>
              </p:cNvPr>
              <p:cNvSpPr/>
              <p:nvPr/>
            </p:nvSpPr>
            <p:spPr>
              <a:xfrm>
                <a:off x="6471694" y="5936000"/>
                <a:ext cx="203989" cy="121245"/>
              </a:xfrm>
              <a:custGeom>
                <a:avLst/>
                <a:gdLst/>
                <a:ahLst/>
                <a:cxnLst/>
                <a:rect l="l" t="t" r="r" b="b"/>
                <a:pathLst>
                  <a:path w="203989" h="121245" extrusionOk="0">
                    <a:moveTo>
                      <a:pt x="153540" y="21902"/>
                    </a:moveTo>
                    <a:lnTo>
                      <a:pt x="191204" y="39873"/>
                    </a:lnTo>
                    <a:lnTo>
                      <a:pt x="204123" y="57302"/>
                    </a:lnTo>
                    <a:cubicBezTo>
                      <a:pt x="189917" y="62139"/>
                      <a:pt x="177026" y="70215"/>
                      <a:pt x="166477" y="80894"/>
                    </a:cubicBezTo>
                    <a:cubicBezTo>
                      <a:pt x="148489" y="98882"/>
                      <a:pt x="152423" y="110114"/>
                      <a:pt x="152423" y="110114"/>
                    </a:cubicBezTo>
                    <a:cubicBezTo>
                      <a:pt x="140378" y="114844"/>
                      <a:pt x="127978" y="118603"/>
                      <a:pt x="115335" y="121362"/>
                    </a:cubicBezTo>
                    <a:cubicBezTo>
                      <a:pt x="106344" y="123400"/>
                      <a:pt x="97398" y="117762"/>
                      <a:pt x="95366" y="108771"/>
                    </a:cubicBezTo>
                    <a:cubicBezTo>
                      <a:pt x="95254" y="108285"/>
                      <a:pt x="95169" y="107800"/>
                      <a:pt x="95101" y="107309"/>
                    </a:cubicBezTo>
                    <a:cubicBezTo>
                      <a:pt x="95101" y="107309"/>
                      <a:pt x="58567" y="73021"/>
                      <a:pt x="46765" y="64594"/>
                    </a:cubicBezTo>
                    <a:cubicBezTo>
                      <a:pt x="34963" y="56167"/>
                      <a:pt x="133" y="64594"/>
                      <a:pt x="133" y="64594"/>
                    </a:cubicBezTo>
                    <a:lnTo>
                      <a:pt x="36668" y="35933"/>
                    </a:lnTo>
                    <a:lnTo>
                      <a:pt x="69251" y="28635"/>
                    </a:lnTo>
                    <a:lnTo>
                      <a:pt x="115341" y="533"/>
                    </a:lnTo>
                    <a:cubicBezTo>
                      <a:pt x="122080" y="7854"/>
                      <a:pt x="153540" y="21902"/>
                      <a:pt x="153540" y="21902"/>
                    </a:cubicBezTo>
                    <a:close/>
                  </a:path>
                </a:pathLst>
              </a:custGeom>
              <a:solidFill>
                <a:srgbClr val="FFC000"/>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55" name="Google Shape;358;p55">
                <a:extLst>
                  <a:ext uri="{FF2B5EF4-FFF2-40B4-BE49-F238E27FC236}">
                    <a16:creationId xmlns:a16="http://schemas.microsoft.com/office/drawing/2014/main" id="{C3C391CA-954C-853C-0020-B880C245075B}"/>
                  </a:ext>
                </a:extLst>
              </p:cNvPr>
              <p:cNvSpPr/>
              <p:nvPr/>
            </p:nvSpPr>
            <p:spPr>
              <a:xfrm>
                <a:off x="6707726" y="5900605"/>
                <a:ext cx="15724" cy="25802"/>
              </a:xfrm>
              <a:custGeom>
                <a:avLst/>
                <a:gdLst/>
                <a:ahLst/>
                <a:cxnLst/>
                <a:rect l="l" t="t" r="r" b="b"/>
                <a:pathLst>
                  <a:path w="15724" h="25802" extrusionOk="0">
                    <a:moveTo>
                      <a:pt x="15885" y="24122"/>
                    </a:moveTo>
                    <a:cubicBezTo>
                      <a:pt x="15885" y="24122"/>
                      <a:pt x="13063" y="529"/>
                      <a:pt x="8587" y="529"/>
                    </a:cubicBezTo>
                    <a:cubicBezTo>
                      <a:pt x="4111" y="529"/>
                      <a:pt x="160" y="20763"/>
                      <a:pt x="160" y="20763"/>
                    </a:cubicBezTo>
                    <a:cubicBezTo>
                      <a:pt x="1853" y="30878"/>
                      <a:pt x="15885" y="24122"/>
                      <a:pt x="15885" y="24122"/>
                    </a:cubicBezTo>
                    <a:close/>
                  </a:path>
                </a:pathLst>
              </a:custGeom>
              <a:solidFill>
                <a:srgbClr val="00A499"/>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56" name="Google Shape;359;p55">
                <a:extLst>
                  <a:ext uri="{FF2B5EF4-FFF2-40B4-BE49-F238E27FC236}">
                    <a16:creationId xmlns:a16="http://schemas.microsoft.com/office/drawing/2014/main" id="{E6B31390-22D7-D009-A2FB-A1269FFEC484}"/>
                  </a:ext>
                </a:extLst>
              </p:cNvPr>
              <p:cNvSpPr/>
              <p:nvPr/>
            </p:nvSpPr>
            <p:spPr>
              <a:xfrm>
                <a:off x="6311299" y="5041538"/>
                <a:ext cx="1427824" cy="919561"/>
              </a:xfrm>
              <a:custGeom>
                <a:avLst/>
                <a:gdLst/>
                <a:ahLst/>
                <a:cxnLst/>
                <a:rect l="l" t="t" r="r" b="b"/>
                <a:pathLst>
                  <a:path w="1427824" h="919561" extrusionOk="0">
                    <a:moveTo>
                      <a:pt x="1427288" y="501379"/>
                    </a:moveTo>
                    <a:cubicBezTo>
                      <a:pt x="1432932" y="496863"/>
                      <a:pt x="1400270" y="495735"/>
                      <a:pt x="1392396" y="495735"/>
                    </a:cubicBezTo>
                    <a:cubicBezTo>
                      <a:pt x="1384522" y="495735"/>
                      <a:pt x="1357504" y="493477"/>
                      <a:pt x="1337253" y="493477"/>
                    </a:cubicBezTo>
                    <a:cubicBezTo>
                      <a:pt x="1320812" y="494459"/>
                      <a:pt x="1304562" y="497484"/>
                      <a:pt x="1288866" y="502479"/>
                    </a:cubicBezTo>
                    <a:cubicBezTo>
                      <a:pt x="1288866" y="502479"/>
                      <a:pt x="1253974" y="508123"/>
                      <a:pt x="1244971" y="512639"/>
                    </a:cubicBezTo>
                    <a:cubicBezTo>
                      <a:pt x="1235969" y="517154"/>
                      <a:pt x="1190963" y="512639"/>
                      <a:pt x="1190963" y="512639"/>
                    </a:cubicBezTo>
                    <a:cubicBezTo>
                      <a:pt x="1190963" y="512639"/>
                      <a:pt x="1161709" y="511459"/>
                      <a:pt x="1144822" y="512594"/>
                    </a:cubicBezTo>
                    <a:cubicBezTo>
                      <a:pt x="1127935" y="513728"/>
                      <a:pt x="1143693" y="492771"/>
                      <a:pt x="1143693" y="492771"/>
                    </a:cubicBezTo>
                    <a:lnTo>
                      <a:pt x="1185324" y="492771"/>
                    </a:lnTo>
                    <a:cubicBezTo>
                      <a:pt x="1185324" y="492771"/>
                      <a:pt x="1210085" y="486704"/>
                      <a:pt x="1203329" y="486704"/>
                    </a:cubicBezTo>
                    <a:cubicBezTo>
                      <a:pt x="1196573" y="486704"/>
                      <a:pt x="1160569" y="457451"/>
                      <a:pt x="1147057" y="449566"/>
                    </a:cubicBezTo>
                    <a:cubicBezTo>
                      <a:pt x="1133545" y="441681"/>
                      <a:pt x="1142542" y="451823"/>
                      <a:pt x="1136943" y="456339"/>
                    </a:cubicBezTo>
                    <a:cubicBezTo>
                      <a:pt x="1132038" y="461063"/>
                      <a:pt x="1129199" y="467537"/>
                      <a:pt x="1129041" y="474343"/>
                    </a:cubicBezTo>
                    <a:cubicBezTo>
                      <a:pt x="1129041" y="478859"/>
                      <a:pt x="1126783" y="491231"/>
                      <a:pt x="1109924" y="492444"/>
                    </a:cubicBezTo>
                    <a:cubicBezTo>
                      <a:pt x="1093065" y="493658"/>
                      <a:pt x="1081789" y="491231"/>
                      <a:pt x="1070540" y="492365"/>
                    </a:cubicBezTo>
                    <a:cubicBezTo>
                      <a:pt x="1063801" y="493087"/>
                      <a:pt x="1057750" y="488205"/>
                      <a:pt x="1057028" y="481466"/>
                    </a:cubicBezTo>
                    <a:cubicBezTo>
                      <a:pt x="1056937" y="480597"/>
                      <a:pt x="1056937" y="479722"/>
                      <a:pt x="1057028" y="478853"/>
                    </a:cubicBezTo>
                    <a:cubicBezTo>
                      <a:pt x="1057508" y="472379"/>
                      <a:pt x="1058642" y="465968"/>
                      <a:pt x="1060414" y="459720"/>
                    </a:cubicBezTo>
                    <a:cubicBezTo>
                      <a:pt x="1061543" y="456333"/>
                      <a:pt x="1089668" y="452946"/>
                      <a:pt x="1113294" y="451852"/>
                    </a:cubicBezTo>
                    <a:cubicBezTo>
                      <a:pt x="1136920" y="450757"/>
                      <a:pt x="1115552" y="447336"/>
                      <a:pt x="1114423" y="441692"/>
                    </a:cubicBezTo>
                    <a:cubicBezTo>
                      <a:pt x="1113294" y="436048"/>
                      <a:pt x="1099799" y="424822"/>
                      <a:pt x="1069417" y="421441"/>
                    </a:cubicBezTo>
                    <a:cubicBezTo>
                      <a:pt x="1039034" y="418060"/>
                      <a:pt x="1045790" y="420312"/>
                      <a:pt x="1041281" y="420312"/>
                    </a:cubicBezTo>
                    <a:cubicBezTo>
                      <a:pt x="1036771" y="420312"/>
                      <a:pt x="1028903" y="434936"/>
                      <a:pt x="1028903" y="434936"/>
                    </a:cubicBezTo>
                    <a:cubicBezTo>
                      <a:pt x="1028903" y="434936"/>
                      <a:pt x="1009770" y="436065"/>
                      <a:pt x="1006406" y="425934"/>
                    </a:cubicBezTo>
                    <a:cubicBezTo>
                      <a:pt x="1006061" y="425003"/>
                      <a:pt x="1005548" y="424145"/>
                      <a:pt x="1004893" y="423400"/>
                    </a:cubicBezTo>
                    <a:lnTo>
                      <a:pt x="990732" y="437662"/>
                    </a:lnTo>
                    <a:lnTo>
                      <a:pt x="946522" y="439863"/>
                    </a:lnTo>
                    <a:cubicBezTo>
                      <a:pt x="929871" y="441664"/>
                      <a:pt x="913526" y="445626"/>
                      <a:pt x="897897" y="451654"/>
                    </a:cubicBezTo>
                    <a:cubicBezTo>
                      <a:pt x="866222" y="462711"/>
                      <a:pt x="883894" y="495864"/>
                      <a:pt x="875067" y="517233"/>
                    </a:cubicBezTo>
                    <a:cubicBezTo>
                      <a:pt x="866240" y="538602"/>
                      <a:pt x="865472" y="538596"/>
                      <a:pt x="857384" y="548174"/>
                    </a:cubicBezTo>
                    <a:cubicBezTo>
                      <a:pt x="849296" y="557752"/>
                      <a:pt x="835270" y="548174"/>
                      <a:pt x="833803" y="536383"/>
                    </a:cubicBezTo>
                    <a:cubicBezTo>
                      <a:pt x="832335" y="524593"/>
                      <a:pt x="811706" y="524593"/>
                      <a:pt x="791805" y="529046"/>
                    </a:cubicBezTo>
                    <a:cubicBezTo>
                      <a:pt x="771904" y="533499"/>
                      <a:pt x="764544" y="553361"/>
                      <a:pt x="757184" y="541570"/>
                    </a:cubicBezTo>
                    <a:cubicBezTo>
                      <a:pt x="749824" y="529780"/>
                      <a:pt x="741713" y="529046"/>
                      <a:pt x="741713" y="529046"/>
                    </a:cubicBezTo>
                    <a:cubicBezTo>
                      <a:pt x="741713" y="529046"/>
                      <a:pt x="722523" y="508417"/>
                      <a:pt x="714452" y="504731"/>
                    </a:cubicBezTo>
                    <a:cubicBezTo>
                      <a:pt x="706381" y="501046"/>
                      <a:pt x="691605" y="519468"/>
                      <a:pt x="691605" y="519468"/>
                    </a:cubicBezTo>
                    <a:cubicBezTo>
                      <a:pt x="690069" y="511933"/>
                      <a:pt x="689087" y="504297"/>
                      <a:pt x="688658" y="496621"/>
                    </a:cubicBezTo>
                    <a:cubicBezTo>
                      <a:pt x="688658" y="488510"/>
                      <a:pt x="673922" y="481884"/>
                      <a:pt x="648145" y="459053"/>
                    </a:cubicBezTo>
                    <a:cubicBezTo>
                      <a:pt x="622368" y="436223"/>
                      <a:pt x="617204" y="436206"/>
                      <a:pt x="617204" y="436206"/>
                    </a:cubicBezTo>
                    <a:lnTo>
                      <a:pt x="610578" y="338224"/>
                    </a:lnTo>
                    <a:lnTo>
                      <a:pt x="610832" y="338190"/>
                    </a:lnTo>
                    <a:lnTo>
                      <a:pt x="586855" y="304495"/>
                    </a:lnTo>
                    <a:lnTo>
                      <a:pt x="569172" y="257129"/>
                    </a:lnTo>
                    <a:lnTo>
                      <a:pt x="528755" y="224913"/>
                    </a:lnTo>
                    <a:lnTo>
                      <a:pt x="512951" y="193972"/>
                    </a:lnTo>
                    <a:cubicBezTo>
                      <a:pt x="512951" y="193972"/>
                      <a:pt x="568523" y="214172"/>
                      <a:pt x="569799" y="210379"/>
                    </a:cubicBezTo>
                    <a:cubicBezTo>
                      <a:pt x="571074" y="206586"/>
                      <a:pt x="585602" y="186386"/>
                      <a:pt x="569161" y="170599"/>
                    </a:cubicBezTo>
                    <a:cubicBezTo>
                      <a:pt x="552720" y="154813"/>
                      <a:pt x="478206" y="108706"/>
                      <a:pt x="474430" y="91655"/>
                    </a:cubicBezTo>
                    <a:cubicBezTo>
                      <a:pt x="470654" y="74604"/>
                      <a:pt x="448524" y="67645"/>
                      <a:pt x="448524" y="67645"/>
                    </a:cubicBezTo>
                    <a:lnTo>
                      <a:pt x="413790" y="47445"/>
                    </a:lnTo>
                    <a:lnTo>
                      <a:pt x="360735" y="77765"/>
                    </a:lnTo>
                    <a:cubicBezTo>
                      <a:pt x="360735" y="77765"/>
                      <a:pt x="348103" y="96069"/>
                      <a:pt x="332949" y="97327"/>
                    </a:cubicBezTo>
                    <a:cubicBezTo>
                      <a:pt x="317794" y="98586"/>
                      <a:pt x="276739" y="93551"/>
                      <a:pt x="276739" y="93551"/>
                    </a:cubicBezTo>
                    <a:lnTo>
                      <a:pt x="295043" y="20280"/>
                    </a:lnTo>
                    <a:cubicBezTo>
                      <a:pt x="289292" y="13834"/>
                      <a:pt x="283185" y="7727"/>
                      <a:pt x="276739" y="1976"/>
                    </a:cubicBezTo>
                    <a:cubicBezTo>
                      <a:pt x="269153" y="-4352"/>
                      <a:pt x="248315" y="10803"/>
                      <a:pt x="248315" y="10803"/>
                    </a:cubicBezTo>
                    <a:cubicBezTo>
                      <a:pt x="244601" y="19151"/>
                      <a:pt x="238715" y="26353"/>
                      <a:pt x="231270" y="31658"/>
                    </a:cubicBezTo>
                    <a:cubicBezTo>
                      <a:pt x="220546" y="37968"/>
                      <a:pt x="199053" y="84075"/>
                      <a:pt x="193370" y="93551"/>
                    </a:cubicBezTo>
                    <a:cubicBezTo>
                      <a:pt x="187686" y="103028"/>
                      <a:pt x="146004" y="132699"/>
                      <a:pt x="137798" y="141526"/>
                    </a:cubicBezTo>
                    <a:cubicBezTo>
                      <a:pt x="129591" y="150354"/>
                      <a:pt x="118218" y="234999"/>
                      <a:pt x="118218" y="257733"/>
                    </a:cubicBezTo>
                    <a:cubicBezTo>
                      <a:pt x="118218" y="280468"/>
                      <a:pt x="133373" y="272899"/>
                      <a:pt x="130218" y="291846"/>
                    </a:cubicBezTo>
                    <a:cubicBezTo>
                      <a:pt x="127063" y="310794"/>
                      <a:pt x="111276" y="291846"/>
                      <a:pt x="118218" y="327850"/>
                    </a:cubicBezTo>
                    <a:cubicBezTo>
                      <a:pt x="122299" y="349230"/>
                      <a:pt x="128428" y="370164"/>
                      <a:pt x="136528" y="390370"/>
                    </a:cubicBezTo>
                    <a:lnTo>
                      <a:pt x="175066" y="435839"/>
                    </a:lnTo>
                    <a:lnTo>
                      <a:pt x="188324" y="468688"/>
                    </a:lnTo>
                    <a:lnTo>
                      <a:pt x="176324" y="498991"/>
                    </a:lnTo>
                    <a:lnTo>
                      <a:pt x="196525" y="505318"/>
                    </a:lnTo>
                    <a:lnTo>
                      <a:pt x="194008" y="528691"/>
                    </a:lnTo>
                    <a:lnTo>
                      <a:pt x="173169" y="568470"/>
                    </a:lnTo>
                    <a:lnTo>
                      <a:pt x="146371" y="592464"/>
                    </a:lnTo>
                    <a:lnTo>
                      <a:pt x="108742" y="589309"/>
                    </a:lnTo>
                    <a:cubicBezTo>
                      <a:pt x="108742" y="589309"/>
                      <a:pt x="124545" y="629105"/>
                      <a:pt x="127684" y="653087"/>
                    </a:cubicBezTo>
                    <a:cubicBezTo>
                      <a:pt x="130822" y="677069"/>
                      <a:pt x="152314" y="735186"/>
                      <a:pt x="152314" y="735186"/>
                    </a:cubicBezTo>
                    <a:cubicBezTo>
                      <a:pt x="152314" y="735186"/>
                      <a:pt x="148539" y="757921"/>
                      <a:pt x="139694" y="767403"/>
                    </a:cubicBezTo>
                    <a:cubicBezTo>
                      <a:pt x="130850" y="776885"/>
                      <a:pt x="128970" y="782557"/>
                      <a:pt x="114425" y="777506"/>
                    </a:cubicBezTo>
                    <a:cubicBezTo>
                      <a:pt x="99881" y="772455"/>
                      <a:pt x="32326" y="742134"/>
                      <a:pt x="19695" y="747186"/>
                    </a:cubicBezTo>
                    <a:cubicBezTo>
                      <a:pt x="7063" y="752237"/>
                      <a:pt x="115" y="769299"/>
                      <a:pt x="115" y="769299"/>
                    </a:cubicBezTo>
                    <a:lnTo>
                      <a:pt x="39895" y="793930"/>
                    </a:lnTo>
                    <a:cubicBezTo>
                      <a:pt x="39895" y="793930"/>
                      <a:pt x="64526" y="778782"/>
                      <a:pt x="59474" y="798982"/>
                    </a:cubicBezTo>
                    <a:cubicBezTo>
                      <a:pt x="56302" y="810299"/>
                      <a:pt x="57200" y="822371"/>
                      <a:pt x="62008" y="833095"/>
                    </a:cubicBezTo>
                    <a:lnTo>
                      <a:pt x="65801" y="850140"/>
                    </a:lnTo>
                    <a:cubicBezTo>
                      <a:pt x="65677" y="857732"/>
                      <a:pt x="66958" y="865284"/>
                      <a:pt x="69577" y="872412"/>
                    </a:cubicBezTo>
                    <a:cubicBezTo>
                      <a:pt x="73393" y="881166"/>
                      <a:pt x="79240" y="888876"/>
                      <a:pt x="86639" y="894909"/>
                    </a:cubicBezTo>
                    <a:lnTo>
                      <a:pt x="105564" y="911565"/>
                    </a:lnTo>
                    <a:cubicBezTo>
                      <a:pt x="106569" y="910679"/>
                      <a:pt x="107528" y="909737"/>
                      <a:pt x="108431" y="908743"/>
                    </a:cubicBezTo>
                    <a:lnTo>
                      <a:pt x="146382" y="919992"/>
                    </a:lnTo>
                    <a:lnTo>
                      <a:pt x="165821" y="909878"/>
                    </a:lnTo>
                    <a:cubicBezTo>
                      <a:pt x="179513" y="899069"/>
                      <a:pt x="195187" y="891038"/>
                      <a:pt x="211962" y="886234"/>
                    </a:cubicBezTo>
                    <a:cubicBezTo>
                      <a:pt x="227788" y="882408"/>
                      <a:pt x="243236" y="877136"/>
                      <a:pt x="258102" y="870493"/>
                    </a:cubicBezTo>
                    <a:cubicBezTo>
                      <a:pt x="262617" y="868235"/>
                      <a:pt x="251329" y="846850"/>
                      <a:pt x="242344" y="842357"/>
                    </a:cubicBezTo>
                    <a:cubicBezTo>
                      <a:pt x="233358" y="837864"/>
                      <a:pt x="201830" y="800709"/>
                      <a:pt x="201830" y="796216"/>
                    </a:cubicBezTo>
                    <a:cubicBezTo>
                      <a:pt x="201830" y="791724"/>
                      <a:pt x="261477" y="820977"/>
                      <a:pt x="278353" y="833355"/>
                    </a:cubicBezTo>
                    <a:cubicBezTo>
                      <a:pt x="295229" y="845732"/>
                      <a:pt x="333496" y="885117"/>
                      <a:pt x="333496" y="885117"/>
                    </a:cubicBezTo>
                    <a:lnTo>
                      <a:pt x="333496" y="836730"/>
                    </a:lnTo>
                    <a:lnTo>
                      <a:pt x="369500" y="841245"/>
                    </a:lnTo>
                    <a:lnTo>
                      <a:pt x="356005" y="869381"/>
                    </a:lnTo>
                    <a:lnTo>
                      <a:pt x="356005" y="894142"/>
                    </a:lnTo>
                    <a:cubicBezTo>
                      <a:pt x="356005" y="894142"/>
                      <a:pt x="366119" y="881764"/>
                      <a:pt x="369500" y="878384"/>
                    </a:cubicBezTo>
                    <a:cubicBezTo>
                      <a:pt x="372881" y="875003"/>
                      <a:pt x="377402" y="849130"/>
                      <a:pt x="380789" y="842380"/>
                    </a:cubicBezTo>
                    <a:cubicBezTo>
                      <a:pt x="384175" y="835629"/>
                      <a:pt x="405532" y="841251"/>
                      <a:pt x="405532" y="841251"/>
                    </a:cubicBezTo>
                    <a:lnTo>
                      <a:pt x="438178" y="848024"/>
                    </a:lnTo>
                    <a:lnTo>
                      <a:pt x="444917" y="873897"/>
                    </a:lnTo>
                    <a:cubicBezTo>
                      <a:pt x="442027" y="878451"/>
                      <a:pt x="439758" y="883379"/>
                      <a:pt x="438178" y="888537"/>
                    </a:cubicBezTo>
                    <a:cubicBezTo>
                      <a:pt x="438178" y="891924"/>
                      <a:pt x="457295" y="909917"/>
                      <a:pt x="460675" y="909917"/>
                    </a:cubicBezTo>
                    <a:cubicBezTo>
                      <a:pt x="464056" y="909917"/>
                      <a:pt x="492187" y="899758"/>
                      <a:pt x="492187" y="899758"/>
                    </a:cubicBezTo>
                    <a:lnTo>
                      <a:pt x="522569" y="887380"/>
                    </a:lnTo>
                    <a:lnTo>
                      <a:pt x="569838" y="866000"/>
                    </a:lnTo>
                    <a:lnTo>
                      <a:pt x="647473" y="862614"/>
                    </a:lnTo>
                    <a:lnTo>
                      <a:pt x="732965" y="846861"/>
                    </a:lnTo>
                    <a:lnTo>
                      <a:pt x="819619" y="876126"/>
                    </a:lnTo>
                    <a:lnTo>
                      <a:pt x="863496" y="896377"/>
                    </a:lnTo>
                    <a:lnTo>
                      <a:pt x="918640" y="909889"/>
                    </a:lnTo>
                    <a:lnTo>
                      <a:pt x="971536" y="851371"/>
                    </a:lnTo>
                    <a:cubicBezTo>
                      <a:pt x="971536" y="851371"/>
                      <a:pt x="1054815" y="842368"/>
                      <a:pt x="1063818" y="841211"/>
                    </a:cubicBezTo>
                    <a:cubicBezTo>
                      <a:pt x="1072820" y="840054"/>
                      <a:pt x="1087444" y="822078"/>
                      <a:pt x="1087444" y="822078"/>
                    </a:cubicBezTo>
                    <a:lnTo>
                      <a:pt x="1107695" y="811963"/>
                    </a:lnTo>
                    <a:lnTo>
                      <a:pt x="1141453" y="775943"/>
                    </a:lnTo>
                    <a:cubicBezTo>
                      <a:pt x="1141453" y="775943"/>
                      <a:pt x="1180837" y="787231"/>
                      <a:pt x="1196596" y="793964"/>
                    </a:cubicBezTo>
                    <a:cubicBezTo>
                      <a:pt x="1212354" y="800698"/>
                      <a:pt x="1212354" y="799608"/>
                      <a:pt x="1219110" y="782676"/>
                    </a:cubicBezTo>
                    <a:cubicBezTo>
                      <a:pt x="1225866" y="765744"/>
                      <a:pt x="1214595" y="753423"/>
                      <a:pt x="1229224" y="735424"/>
                    </a:cubicBezTo>
                    <a:cubicBezTo>
                      <a:pt x="1243854" y="717424"/>
                      <a:pt x="1293364" y="691529"/>
                      <a:pt x="1293364" y="691529"/>
                    </a:cubicBezTo>
                    <a:cubicBezTo>
                      <a:pt x="1293364" y="691529"/>
                      <a:pt x="1346255" y="664556"/>
                      <a:pt x="1358633" y="662298"/>
                    </a:cubicBezTo>
                    <a:cubicBezTo>
                      <a:pt x="1371010" y="660041"/>
                      <a:pt x="1400264" y="622914"/>
                      <a:pt x="1400264" y="622914"/>
                    </a:cubicBezTo>
                    <a:cubicBezTo>
                      <a:pt x="1400264" y="622914"/>
                      <a:pt x="1409266" y="580154"/>
                      <a:pt x="1412641" y="565524"/>
                    </a:cubicBezTo>
                    <a:cubicBezTo>
                      <a:pt x="1416017" y="550895"/>
                      <a:pt x="1395771" y="544144"/>
                      <a:pt x="1395771" y="544144"/>
                    </a:cubicBezTo>
                    <a:cubicBezTo>
                      <a:pt x="1397600" y="536519"/>
                      <a:pt x="1399858" y="529001"/>
                      <a:pt x="1402544" y="521636"/>
                    </a:cubicBezTo>
                    <a:cubicBezTo>
                      <a:pt x="1404773" y="517137"/>
                      <a:pt x="1421644" y="505888"/>
                      <a:pt x="1427288" y="501379"/>
                    </a:cubicBezTo>
                    <a:close/>
                  </a:path>
                </a:pathLst>
              </a:custGeom>
              <a:solidFill>
                <a:srgbClr val="FFC000"/>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sp>
          <p:nvSpPr>
            <p:cNvPr id="146" name="Google Shape;360;p55">
              <a:extLst>
                <a:ext uri="{FF2B5EF4-FFF2-40B4-BE49-F238E27FC236}">
                  <a16:creationId xmlns:a16="http://schemas.microsoft.com/office/drawing/2014/main" id="{B2F72D7F-7438-51F7-031C-6B3D94DED9B0}"/>
                </a:ext>
              </a:extLst>
            </p:cNvPr>
            <p:cNvSpPr/>
            <p:nvPr/>
          </p:nvSpPr>
          <p:spPr>
            <a:xfrm>
              <a:off x="6916582" y="3437680"/>
              <a:ext cx="255326" cy="195510"/>
            </a:xfrm>
            <a:custGeom>
              <a:avLst/>
              <a:gdLst/>
              <a:ahLst/>
              <a:cxnLst/>
              <a:rect l="l" t="t" r="r" b="b"/>
              <a:pathLst>
                <a:path w="394326" h="253088" extrusionOk="0">
                  <a:moveTo>
                    <a:pt x="380333" y="139163"/>
                  </a:moveTo>
                  <a:lnTo>
                    <a:pt x="394511" y="124968"/>
                  </a:lnTo>
                  <a:cubicBezTo>
                    <a:pt x="389302" y="118528"/>
                    <a:pt x="375762" y="122660"/>
                    <a:pt x="375762" y="119629"/>
                  </a:cubicBezTo>
                  <a:cubicBezTo>
                    <a:pt x="378070" y="113335"/>
                    <a:pt x="381123" y="107347"/>
                    <a:pt x="384860" y="101782"/>
                  </a:cubicBezTo>
                  <a:cubicBezTo>
                    <a:pt x="372443" y="96347"/>
                    <a:pt x="359320" y="88654"/>
                    <a:pt x="356024" y="79476"/>
                  </a:cubicBezTo>
                  <a:cubicBezTo>
                    <a:pt x="349381" y="61060"/>
                    <a:pt x="300757" y="44122"/>
                    <a:pt x="300757" y="44122"/>
                  </a:cubicBezTo>
                  <a:cubicBezTo>
                    <a:pt x="300757" y="44122"/>
                    <a:pt x="264668" y="40425"/>
                    <a:pt x="258776" y="38957"/>
                  </a:cubicBezTo>
                  <a:cubicBezTo>
                    <a:pt x="252883" y="37490"/>
                    <a:pt x="213098" y="36745"/>
                    <a:pt x="211619" y="33065"/>
                  </a:cubicBezTo>
                  <a:cubicBezTo>
                    <a:pt x="210141" y="29385"/>
                    <a:pt x="196149" y="2124"/>
                    <a:pt x="190990" y="645"/>
                  </a:cubicBezTo>
                  <a:cubicBezTo>
                    <a:pt x="185831" y="-834"/>
                    <a:pt x="129108" y="7288"/>
                    <a:pt x="129108" y="7288"/>
                  </a:cubicBezTo>
                  <a:lnTo>
                    <a:pt x="76804" y="30852"/>
                  </a:lnTo>
                  <a:lnTo>
                    <a:pt x="185" y="39697"/>
                  </a:lnTo>
                  <a:lnTo>
                    <a:pt x="6811" y="137679"/>
                  </a:lnTo>
                  <a:cubicBezTo>
                    <a:pt x="6811" y="137679"/>
                    <a:pt x="11975" y="137679"/>
                    <a:pt x="37752" y="160526"/>
                  </a:cubicBezTo>
                  <a:cubicBezTo>
                    <a:pt x="63529" y="183373"/>
                    <a:pt x="78265" y="189983"/>
                    <a:pt x="78265" y="198093"/>
                  </a:cubicBezTo>
                  <a:cubicBezTo>
                    <a:pt x="78695" y="205769"/>
                    <a:pt x="79677" y="213406"/>
                    <a:pt x="81212" y="220941"/>
                  </a:cubicBezTo>
                  <a:cubicBezTo>
                    <a:pt x="81212" y="220941"/>
                    <a:pt x="95948" y="202524"/>
                    <a:pt x="104059" y="206204"/>
                  </a:cubicBezTo>
                  <a:cubicBezTo>
                    <a:pt x="112170" y="209884"/>
                    <a:pt x="131320" y="230519"/>
                    <a:pt x="131320" y="230519"/>
                  </a:cubicBezTo>
                  <a:cubicBezTo>
                    <a:pt x="131320" y="230519"/>
                    <a:pt x="139414" y="231252"/>
                    <a:pt x="146791" y="243043"/>
                  </a:cubicBezTo>
                  <a:cubicBezTo>
                    <a:pt x="154168" y="254834"/>
                    <a:pt x="161528" y="234932"/>
                    <a:pt x="181412" y="230519"/>
                  </a:cubicBezTo>
                  <a:cubicBezTo>
                    <a:pt x="201296" y="226105"/>
                    <a:pt x="221925" y="226088"/>
                    <a:pt x="223410" y="237856"/>
                  </a:cubicBezTo>
                  <a:cubicBezTo>
                    <a:pt x="224894" y="249624"/>
                    <a:pt x="238880" y="259219"/>
                    <a:pt x="246991" y="249647"/>
                  </a:cubicBezTo>
                  <a:cubicBezTo>
                    <a:pt x="255101" y="240074"/>
                    <a:pt x="255835" y="240052"/>
                    <a:pt x="264674" y="218706"/>
                  </a:cubicBezTo>
                  <a:cubicBezTo>
                    <a:pt x="273513" y="197360"/>
                    <a:pt x="255830" y="164189"/>
                    <a:pt x="287504" y="153132"/>
                  </a:cubicBezTo>
                  <a:cubicBezTo>
                    <a:pt x="303133" y="147104"/>
                    <a:pt x="319478" y="143142"/>
                    <a:pt x="336129" y="141342"/>
                  </a:cubicBezTo>
                  <a:close/>
                </a:path>
              </a:pathLst>
            </a:custGeom>
            <a:solidFill>
              <a:srgbClr val="03A298"/>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47" name="Google Shape;361;p55">
              <a:extLst>
                <a:ext uri="{FF2B5EF4-FFF2-40B4-BE49-F238E27FC236}">
                  <a16:creationId xmlns:a16="http://schemas.microsoft.com/office/drawing/2014/main" id="{7111A962-7FA3-37A1-CABB-DB01BF317135}"/>
                </a:ext>
              </a:extLst>
            </p:cNvPr>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rgbClr val="FFFFFF"/>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48" name="Google Shape;362;p55">
              <a:extLst>
                <a:ext uri="{FF2B5EF4-FFF2-40B4-BE49-F238E27FC236}">
                  <a16:creationId xmlns:a16="http://schemas.microsoft.com/office/drawing/2014/main" id="{397A1A4A-D062-720C-555A-624DB80C6156}"/>
                </a:ext>
              </a:extLst>
            </p:cNvPr>
            <p:cNvSpPr/>
            <p:nvPr/>
          </p:nvSpPr>
          <p:spPr>
            <a:xfrm>
              <a:off x="6195217" y="2659292"/>
              <a:ext cx="536605" cy="699428"/>
            </a:xfrm>
            <a:custGeom>
              <a:avLst/>
              <a:gdLst/>
              <a:ahLst/>
              <a:cxnLst/>
              <a:rect l="l" t="t" r="r" b="b"/>
              <a:pathLst>
                <a:path w="828733" h="905408" extrusionOk="0">
                  <a:moveTo>
                    <a:pt x="805887" y="510336"/>
                  </a:moveTo>
                  <a:cubicBezTo>
                    <a:pt x="799531" y="502688"/>
                    <a:pt x="763268" y="480422"/>
                    <a:pt x="763268" y="480422"/>
                  </a:cubicBezTo>
                  <a:cubicBezTo>
                    <a:pt x="763268" y="480422"/>
                    <a:pt x="681202" y="435269"/>
                    <a:pt x="681840" y="419341"/>
                  </a:cubicBezTo>
                  <a:cubicBezTo>
                    <a:pt x="682478" y="403413"/>
                    <a:pt x="669750" y="350003"/>
                    <a:pt x="669750" y="350003"/>
                  </a:cubicBezTo>
                  <a:cubicBezTo>
                    <a:pt x="669750" y="350003"/>
                    <a:pt x="623311" y="351916"/>
                    <a:pt x="620759" y="328380"/>
                  </a:cubicBezTo>
                  <a:cubicBezTo>
                    <a:pt x="618208" y="304844"/>
                    <a:pt x="627132" y="296564"/>
                    <a:pt x="627132" y="296564"/>
                  </a:cubicBezTo>
                  <a:cubicBezTo>
                    <a:pt x="627132" y="296564"/>
                    <a:pt x="653309" y="274930"/>
                    <a:pt x="651667" y="261571"/>
                  </a:cubicBezTo>
                  <a:cubicBezTo>
                    <a:pt x="650024" y="248211"/>
                    <a:pt x="665924" y="248843"/>
                    <a:pt x="641756" y="244396"/>
                  </a:cubicBezTo>
                  <a:cubicBezTo>
                    <a:pt x="617587" y="239948"/>
                    <a:pt x="585134" y="234236"/>
                    <a:pt x="583858" y="231030"/>
                  </a:cubicBezTo>
                  <a:cubicBezTo>
                    <a:pt x="582583" y="227825"/>
                    <a:pt x="552697" y="219573"/>
                    <a:pt x="552697" y="219573"/>
                  </a:cubicBezTo>
                  <a:cubicBezTo>
                    <a:pt x="552697" y="219573"/>
                    <a:pt x="539969" y="215763"/>
                    <a:pt x="559690" y="186498"/>
                  </a:cubicBezTo>
                  <a:cubicBezTo>
                    <a:pt x="579411" y="157234"/>
                    <a:pt x="587685" y="150235"/>
                    <a:pt x="587685" y="150235"/>
                  </a:cubicBezTo>
                  <a:cubicBezTo>
                    <a:pt x="587685" y="150235"/>
                    <a:pt x="600412" y="133698"/>
                    <a:pt x="595316" y="127342"/>
                  </a:cubicBezTo>
                  <a:cubicBezTo>
                    <a:pt x="586150" y="112182"/>
                    <a:pt x="581313" y="94793"/>
                    <a:pt x="581330" y="77076"/>
                  </a:cubicBezTo>
                  <a:cubicBezTo>
                    <a:pt x="581967" y="56718"/>
                    <a:pt x="578141" y="57350"/>
                    <a:pt x="571170" y="44639"/>
                  </a:cubicBezTo>
                  <a:cubicBezTo>
                    <a:pt x="564200" y="31928"/>
                    <a:pt x="529172" y="28740"/>
                    <a:pt x="523455" y="17282"/>
                  </a:cubicBezTo>
                  <a:cubicBezTo>
                    <a:pt x="521383" y="13156"/>
                    <a:pt x="510151" y="6784"/>
                    <a:pt x="496673" y="350"/>
                  </a:cubicBezTo>
                  <a:lnTo>
                    <a:pt x="496735" y="2043"/>
                  </a:lnTo>
                  <a:cubicBezTo>
                    <a:pt x="496735" y="2043"/>
                    <a:pt x="459196" y="36393"/>
                    <a:pt x="449658" y="40840"/>
                  </a:cubicBezTo>
                  <a:cubicBezTo>
                    <a:pt x="440119" y="45288"/>
                    <a:pt x="405763" y="66922"/>
                    <a:pt x="402580" y="71381"/>
                  </a:cubicBezTo>
                  <a:cubicBezTo>
                    <a:pt x="399397" y="75840"/>
                    <a:pt x="393036" y="91107"/>
                    <a:pt x="384130" y="94911"/>
                  </a:cubicBezTo>
                  <a:cubicBezTo>
                    <a:pt x="375223" y="98715"/>
                    <a:pt x="353606" y="91101"/>
                    <a:pt x="347228" y="101921"/>
                  </a:cubicBezTo>
                  <a:cubicBezTo>
                    <a:pt x="340850" y="112741"/>
                    <a:pt x="343418" y="142627"/>
                    <a:pt x="342149" y="145815"/>
                  </a:cubicBezTo>
                  <a:cubicBezTo>
                    <a:pt x="340879" y="149004"/>
                    <a:pt x="307798" y="157894"/>
                    <a:pt x="299530" y="161055"/>
                  </a:cubicBezTo>
                  <a:cubicBezTo>
                    <a:pt x="291261" y="164215"/>
                    <a:pt x="259456" y="162330"/>
                    <a:pt x="250539" y="161055"/>
                  </a:cubicBezTo>
                  <a:cubicBezTo>
                    <a:pt x="241621" y="159779"/>
                    <a:pt x="213638" y="152148"/>
                    <a:pt x="205386" y="152786"/>
                  </a:cubicBezTo>
                  <a:cubicBezTo>
                    <a:pt x="204957" y="152820"/>
                    <a:pt x="204415" y="152820"/>
                    <a:pt x="203856" y="152820"/>
                  </a:cubicBezTo>
                  <a:lnTo>
                    <a:pt x="192687" y="193875"/>
                  </a:lnTo>
                  <a:cubicBezTo>
                    <a:pt x="192687" y="193875"/>
                    <a:pt x="188098" y="212247"/>
                    <a:pt x="182934" y="211095"/>
                  </a:cubicBezTo>
                  <a:cubicBezTo>
                    <a:pt x="177769" y="209944"/>
                    <a:pt x="153652" y="189286"/>
                    <a:pt x="149069" y="186989"/>
                  </a:cubicBezTo>
                  <a:cubicBezTo>
                    <a:pt x="144486" y="184692"/>
                    <a:pt x="110593" y="184105"/>
                    <a:pt x="103713" y="179517"/>
                  </a:cubicBezTo>
                  <a:cubicBezTo>
                    <a:pt x="96832" y="174928"/>
                    <a:pt x="57781" y="193299"/>
                    <a:pt x="57781" y="193299"/>
                  </a:cubicBezTo>
                  <a:cubicBezTo>
                    <a:pt x="57781" y="193299"/>
                    <a:pt x="38839" y="213393"/>
                    <a:pt x="33675" y="226035"/>
                  </a:cubicBezTo>
                  <a:cubicBezTo>
                    <a:pt x="30158" y="235862"/>
                    <a:pt x="27839" y="246078"/>
                    <a:pt x="26778" y="256463"/>
                  </a:cubicBezTo>
                  <a:cubicBezTo>
                    <a:pt x="26778" y="256463"/>
                    <a:pt x="8982" y="257027"/>
                    <a:pt x="26778" y="270816"/>
                  </a:cubicBezTo>
                  <a:cubicBezTo>
                    <a:pt x="44574" y="284604"/>
                    <a:pt x="62369" y="296643"/>
                    <a:pt x="72709" y="298365"/>
                  </a:cubicBezTo>
                  <a:cubicBezTo>
                    <a:pt x="83049" y="300086"/>
                    <a:pt x="99700" y="295498"/>
                    <a:pt x="99700" y="309851"/>
                  </a:cubicBezTo>
                  <a:cubicBezTo>
                    <a:pt x="99700" y="324204"/>
                    <a:pt x="77298" y="324779"/>
                    <a:pt x="76728" y="331659"/>
                  </a:cubicBezTo>
                  <a:cubicBezTo>
                    <a:pt x="76158" y="338540"/>
                    <a:pt x="58932" y="386210"/>
                    <a:pt x="58932" y="386210"/>
                  </a:cubicBezTo>
                  <a:cubicBezTo>
                    <a:pt x="54851" y="394462"/>
                    <a:pt x="50048" y="402335"/>
                    <a:pt x="44579" y="409740"/>
                  </a:cubicBezTo>
                  <a:cubicBezTo>
                    <a:pt x="38269" y="417213"/>
                    <a:pt x="27929" y="417789"/>
                    <a:pt x="31959" y="430403"/>
                  </a:cubicBezTo>
                  <a:cubicBezTo>
                    <a:pt x="35989" y="443018"/>
                    <a:pt x="28505" y="444186"/>
                    <a:pt x="38839" y="437876"/>
                  </a:cubicBezTo>
                  <a:cubicBezTo>
                    <a:pt x="49173" y="431566"/>
                    <a:pt x="44003" y="419505"/>
                    <a:pt x="63532" y="417783"/>
                  </a:cubicBezTo>
                  <a:cubicBezTo>
                    <a:pt x="83061" y="416062"/>
                    <a:pt x="92797" y="416045"/>
                    <a:pt x="91651" y="431549"/>
                  </a:cubicBezTo>
                  <a:cubicBezTo>
                    <a:pt x="90505" y="447054"/>
                    <a:pt x="79031" y="453951"/>
                    <a:pt x="69842" y="466582"/>
                  </a:cubicBezTo>
                  <a:cubicBezTo>
                    <a:pt x="60654" y="479214"/>
                    <a:pt x="56059" y="478051"/>
                    <a:pt x="43998" y="478627"/>
                  </a:cubicBezTo>
                  <a:cubicBezTo>
                    <a:pt x="31936" y="479202"/>
                    <a:pt x="3817" y="480320"/>
                    <a:pt x="950" y="494701"/>
                  </a:cubicBezTo>
                  <a:cubicBezTo>
                    <a:pt x="-1917" y="509082"/>
                    <a:pt x="3242" y="509630"/>
                    <a:pt x="950" y="515957"/>
                  </a:cubicBezTo>
                  <a:cubicBezTo>
                    <a:pt x="-1341" y="522284"/>
                    <a:pt x="19322" y="542930"/>
                    <a:pt x="27348" y="546390"/>
                  </a:cubicBezTo>
                  <a:cubicBezTo>
                    <a:pt x="35374" y="549850"/>
                    <a:pt x="45719" y="567053"/>
                    <a:pt x="60648" y="563610"/>
                  </a:cubicBezTo>
                  <a:cubicBezTo>
                    <a:pt x="75577" y="560167"/>
                    <a:pt x="91651" y="561302"/>
                    <a:pt x="92819" y="569920"/>
                  </a:cubicBezTo>
                  <a:cubicBezTo>
                    <a:pt x="93514" y="578133"/>
                    <a:pt x="93706" y="586379"/>
                    <a:pt x="93384" y="594613"/>
                  </a:cubicBezTo>
                  <a:cubicBezTo>
                    <a:pt x="93384" y="594613"/>
                    <a:pt x="81915" y="587716"/>
                    <a:pt x="83631" y="602645"/>
                  </a:cubicBezTo>
                  <a:cubicBezTo>
                    <a:pt x="85347" y="617574"/>
                    <a:pt x="94530" y="615852"/>
                    <a:pt x="94530" y="623308"/>
                  </a:cubicBezTo>
                  <a:cubicBezTo>
                    <a:pt x="94530" y="630764"/>
                    <a:pt x="87074" y="633073"/>
                    <a:pt x="77309" y="637091"/>
                  </a:cubicBezTo>
                  <a:cubicBezTo>
                    <a:pt x="67545" y="641110"/>
                    <a:pt x="53203" y="660051"/>
                    <a:pt x="46893" y="676126"/>
                  </a:cubicBezTo>
                  <a:cubicBezTo>
                    <a:pt x="40583" y="692200"/>
                    <a:pt x="39420" y="693363"/>
                    <a:pt x="39996" y="697382"/>
                  </a:cubicBezTo>
                  <a:cubicBezTo>
                    <a:pt x="40572" y="701400"/>
                    <a:pt x="34262" y="719766"/>
                    <a:pt x="34837" y="732375"/>
                  </a:cubicBezTo>
                  <a:cubicBezTo>
                    <a:pt x="34967" y="741180"/>
                    <a:pt x="36514" y="749906"/>
                    <a:pt x="39426" y="758220"/>
                  </a:cubicBezTo>
                  <a:cubicBezTo>
                    <a:pt x="42869" y="770840"/>
                    <a:pt x="41718" y="776016"/>
                    <a:pt x="46899" y="789782"/>
                  </a:cubicBezTo>
                  <a:cubicBezTo>
                    <a:pt x="52080" y="803548"/>
                    <a:pt x="83066" y="819639"/>
                    <a:pt x="81892" y="829979"/>
                  </a:cubicBezTo>
                  <a:cubicBezTo>
                    <a:pt x="80718" y="840319"/>
                    <a:pt x="87627" y="858691"/>
                    <a:pt x="96821" y="853509"/>
                  </a:cubicBezTo>
                  <a:cubicBezTo>
                    <a:pt x="106015" y="848328"/>
                    <a:pt x="112895" y="830549"/>
                    <a:pt x="117484" y="828828"/>
                  </a:cubicBezTo>
                  <a:cubicBezTo>
                    <a:pt x="122073" y="827106"/>
                    <a:pt x="134134" y="843181"/>
                    <a:pt x="140445" y="849491"/>
                  </a:cubicBezTo>
                  <a:cubicBezTo>
                    <a:pt x="146755" y="855801"/>
                    <a:pt x="199584" y="897720"/>
                    <a:pt x="201305" y="899436"/>
                  </a:cubicBezTo>
                  <a:cubicBezTo>
                    <a:pt x="204477" y="902562"/>
                    <a:pt x="208451" y="904747"/>
                    <a:pt x="212791" y="905746"/>
                  </a:cubicBezTo>
                  <a:cubicBezTo>
                    <a:pt x="217380" y="906310"/>
                    <a:pt x="223306" y="887504"/>
                    <a:pt x="242648" y="887374"/>
                  </a:cubicBezTo>
                  <a:cubicBezTo>
                    <a:pt x="247587" y="887453"/>
                    <a:pt x="252475" y="888407"/>
                    <a:pt x="257080" y="890196"/>
                  </a:cubicBezTo>
                  <a:lnTo>
                    <a:pt x="287604" y="871779"/>
                  </a:lnTo>
                  <a:cubicBezTo>
                    <a:pt x="287604" y="871779"/>
                    <a:pt x="306150" y="867146"/>
                    <a:pt x="306562" y="865040"/>
                  </a:cubicBezTo>
                  <a:cubicBezTo>
                    <a:pt x="306974" y="862935"/>
                    <a:pt x="290550" y="830047"/>
                    <a:pt x="290550" y="830047"/>
                  </a:cubicBezTo>
                  <a:lnTo>
                    <a:pt x="290962" y="797593"/>
                  </a:lnTo>
                  <a:lnTo>
                    <a:pt x="321311" y="788737"/>
                  </a:lnTo>
                  <a:lnTo>
                    <a:pt x="358415" y="791684"/>
                  </a:lnTo>
                  <a:lnTo>
                    <a:pt x="384130" y="817827"/>
                  </a:lnTo>
                  <a:cubicBezTo>
                    <a:pt x="390519" y="815163"/>
                    <a:pt x="396716" y="812065"/>
                    <a:pt x="402676" y="808554"/>
                  </a:cubicBezTo>
                  <a:cubicBezTo>
                    <a:pt x="404781" y="806454"/>
                    <a:pt x="427132" y="781152"/>
                    <a:pt x="427132" y="781152"/>
                  </a:cubicBezTo>
                  <a:cubicBezTo>
                    <a:pt x="427132" y="781152"/>
                    <a:pt x="433454" y="773137"/>
                    <a:pt x="438505" y="773137"/>
                  </a:cubicBezTo>
                  <a:cubicBezTo>
                    <a:pt x="443557" y="773137"/>
                    <a:pt x="425439" y="807295"/>
                    <a:pt x="446932" y="801798"/>
                  </a:cubicBezTo>
                  <a:cubicBezTo>
                    <a:pt x="468425" y="796300"/>
                    <a:pt x="492880" y="773137"/>
                    <a:pt x="492880" y="773137"/>
                  </a:cubicBezTo>
                  <a:lnTo>
                    <a:pt x="525351" y="773137"/>
                  </a:lnTo>
                  <a:cubicBezTo>
                    <a:pt x="536730" y="773137"/>
                    <a:pt x="547691" y="787891"/>
                    <a:pt x="556546" y="787061"/>
                  </a:cubicBezTo>
                  <a:cubicBezTo>
                    <a:pt x="565402" y="786231"/>
                    <a:pt x="541363" y="765551"/>
                    <a:pt x="543051" y="761758"/>
                  </a:cubicBezTo>
                  <a:cubicBezTo>
                    <a:pt x="546635" y="756035"/>
                    <a:pt x="550580" y="750544"/>
                    <a:pt x="554859" y="745317"/>
                  </a:cubicBezTo>
                  <a:lnTo>
                    <a:pt x="587312" y="729722"/>
                  </a:lnTo>
                  <a:lnTo>
                    <a:pt x="618919" y="748698"/>
                  </a:lnTo>
                  <a:lnTo>
                    <a:pt x="644634" y="772290"/>
                  </a:lnTo>
                  <a:lnTo>
                    <a:pt x="655595" y="781564"/>
                  </a:lnTo>
                  <a:lnTo>
                    <a:pt x="635778" y="805608"/>
                  </a:lnTo>
                  <a:cubicBezTo>
                    <a:pt x="635778" y="805608"/>
                    <a:pt x="630727" y="816569"/>
                    <a:pt x="639165" y="821620"/>
                  </a:cubicBezTo>
                  <a:cubicBezTo>
                    <a:pt x="645492" y="827061"/>
                    <a:pt x="650961" y="833433"/>
                    <a:pt x="655369" y="840517"/>
                  </a:cubicBezTo>
                  <a:lnTo>
                    <a:pt x="655335" y="840550"/>
                  </a:lnTo>
                  <a:cubicBezTo>
                    <a:pt x="670823" y="828043"/>
                    <a:pt x="694494" y="810123"/>
                    <a:pt x="698688" y="803158"/>
                  </a:cubicBezTo>
                  <a:cubicBezTo>
                    <a:pt x="704377" y="793682"/>
                    <a:pt x="725853" y="747569"/>
                    <a:pt x="736588" y="741265"/>
                  </a:cubicBezTo>
                  <a:cubicBezTo>
                    <a:pt x="744033" y="735959"/>
                    <a:pt x="749920" y="728757"/>
                    <a:pt x="753633" y="720410"/>
                  </a:cubicBezTo>
                  <a:cubicBezTo>
                    <a:pt x="757906" y="717435"/>
                    <a:pt x="762438" y="714856"/>
                    <a:pt x="767179" y="712700"/>
                  </a:cubicBezTo>
                  <a:cubicBezTo>
                    <a:pt x="768206" y="701299"/>
                    <a:pt x="770097" y="689994"/>
                    <a:pt x="772823" y="678875"/>
                  </a:cubicBezTo>
                  <a:cubicBezTo>
                    <a:pt x="775995" y="670606"/>
                    <a:pt x="796991" y="650880"/>
                    <a:pt x="796991" y="650880"/>
                  </a:cubicBezTo>
                  <a:lnTo>
                    <a:pt x="812891" y="612071"/>
                  </a:lnTo>
                  <a:cubicBezTo>
                    <a:pt x="812891" y="612071"/>
                    <a:pt x="809081" y="586627"/>
                    <a:pt x="812891" y="579634"/>
                  </a:cubicBezTo>
                  <a:cubicBezTo>
                    <a:pt x="816701" y="572641"/>
                    <a:pt x="828790" y="570090"/>
                    <a:pt x="828790" y="570090"/>
                  </a:cubicBezTo>
                  <a:cubicBezTo>
                    <a:pt x="828790" y="570090"/>
                    <a:pt x="812219" y="517966"/>
                    <a:pt x="805887" y="510336"/>
                  </a:cubicBezTo>
                  <a:close/>
                </a:path>
              </a:pathLst>
            </a:custGeom>
            <a:solidFill>
              <a:srgbClr val="BEDFFF"/>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49" name="Google Shape;363;p55">
              <a:extLst>
                <a:ext uri="{FF2B5EF4-FFF2-40B4-BE49-F238E27FC236}">
                  <a16:creationId xmlns:a16="http://schemas.microsoft.com/office/drawing/2014/main" id="{F8A997AB-F1B5-DA99-3BE7-4D75E31F1EEA}"/>
                </a:ext>
              </a:extLst>
            </p:cNvPr>
            <p:cNvSpPr/>
            <p:nvPr/>
          </p:nvSpPr>
          <p:spPr>
            <a:xfrm>
              <a:off x="6092143" y="1678359"/>
              <a:ext cx="455863" cy="1107067"/>
            </a:xfrm>
            <a:custGeom>
              <a:avLst/>
              <a:gdLst/>
              <a:ahLst/>
              <a:cxnLst/>
              <a:rect l="l" t="t" r="r" b="b"/>
              <a:pathLst>
                <a:path w="704036" h="1433097" extrusionOk="0">
                  <a:moveTo>
                    <a:pt x="646336" y="1003278"/>
                  </a:moveTo>
                  <a:lnTo>
                    <a:pt x="640235" y="976067"/>
                  </a:lnTo>
                  <a:lnTo>
                    <a:pt x="618166" y="977930"/>
                  </a:lnTo>
                  <a:lnTo>
                    <a:pt x="605501" y="969966"/>
                  </a:lnTo>
                  <a:lnTo>
                    <a:pt x="588134" y="950720"/>
                  </a:lnTo>
                  <a:lnTo>
                    <a:pt x="601115" y="923030"/>
                  </a:lnTo>
                  <a:lnTo>
                    <a:pt x="613939" y="885942"/>
                  </a:lnTo>
                  <a:lnTo>
                    <a:pt x="640229" y="867638"/>
                  </a:lnTo>
                  <a:lnTo>
                    <a:pt x="636007" y="853567"/>
                  </a:lnTo>
                  <a:lnTo>
                    <a:pt x="616281" y="836200"/>
                  </a:lnTo>
                  <a:lnTo>
                    <a:pt x="584369" y="781746"/>
                  </a:lnTo>
                  <a:cubicBezTo>
                    <a:pt x="584369" y="781746"/>
                    <a:pt x="553857" y="782226"/>
                    <a:pt x="549172" y="781746"/>
                  </a:cubicBezTo>
                  <a:cubicBezTo>
                    <a:pt x="544149" y="780318"/>
                    <a:pt x="539391" y="778100"/>
                    <a:pt x="535062" y="775182"/>
                  </a:cubicBezTo>
                  <a:lnTo>
                    <a:pt x="520037" y="741390"/>
                  </a:lnTo>
                  <a:lnTo>
                    <a:pt x="483774" y="739048"/>
                  </a:lnTo>
                  <a:cubicBezTo>
                    <a:pt x="483774" y="739048"/>
                    <a:pt x="488588" y="732004"/>
                    <a:pt x="487161" y="729651"/>
                  </a:cubicBezTo>
                  <a:cubicBezTo>
                    <a:pt x="485732" y="727297"/>
                    <a:pt x="457128" y="713226"/>
                    <a:pt x="438824" y="683194"/>
                  </a:cubicBezTo>
                  <a:cubicBezTo>
                    <a:pt x="420520" y="653162"/>
                    <a:pt x="462755" y="650802"/>
                    <a:pt x="462755" y="650802"/>
                  </a:cubicBezTo>
                  <a:cubicBezTo>
                    <a:pt x="462755" y="650802"/>
                    <a:pt x="477300" y="622170"/>
                    <a:pt x="487640" y="615131"/>
                  </a:cubicBezTo>
                  <a:cubicBezTo>
                    <a:pt x="497980" y="608093"/>
                    <a:pt x="538319" y="605282"/>
                    <a:pt x="538319" y="605282"/>
                  </a:cubicBezTo>
                  <a:lnTo>
                    <a:pt x="543963" y="581814"/>
                  </a:lnTo>
                  <a:cubicBezTo>
                    <a:pt x="541564" y="572558"/>
                    <a:pt x="538584" y="563465"/>
                    <a:pt x="535040" y="554587"/>
                  </a:cubicBezTo>
                  <a:cubicBezTo>
                    <a:pt x="533160" y="552707"/>
                    <a:pt x="523751" y="542384"/>
                    <a:pt x="523751" y="542384"/>
                  </a:cubicBezTo>
                  <a:lnTo>
                    <a:pt x="538776" y="525017"/>
                  </a:lnTo>
                  <a:cubicBezTo>
                    <a:pt x="538776" y="525017"/>
                    <a:pt x="535480" y="526897"/>
                    <a:pt x="532675" y="510472"/>
                  </a:cubicBezTo>
                  <a:cubicBezTo>
                    <a:pt x="529870" y="494048"/>
                    <a:pt x="558485" y="474350"/>
                    <a:pt x="558485" y="474350"/>
                  </a:cubicBezTo>
                  <a:lnTo>
                    <a:pt x="591340" y="467323"/>
                  </a:lnTo>
                  <a:lnTo>
                    <a:pt x="608995" y="437866"/>
                  </a:lnTo>
                  <a:lnTo>
                    <a:pt x="588044" y="412711"/>
                  </a:lnTo>
                  <a:lnTo>
                    <a:pt x="558237" y="396410"/>
                  </a:lnTo>
                  <a:lnTo>
                    <a:pt x="537749" y="368483"/>
                  </a:lnTo>
                  <a:lnTo>
                    <a:pt x="541017" y="350800"/>
                  </a:lnTo>
                  <a:lnTo>
                    <a:pt x="526585" y="335426"/>
                  </a:lnTo>
                  <a:lnTo>
                    <a:pt x="527510" y="314475"/>
                  </a:lnTo>
                  <a:lnTo>
                    <a:pt x="536829" y="297712"/>
                  </a:lnTo>
                  <a:lnTo>
                    <a:pt x="527984" y="247428"/>
                  </a:lnTo>
                  <a:cubicBezTo>
                    <a:pt x="527984" y="247428"/>
                    <a:pt x="500977" y="223672"/>
                    <a:pt x="496310" y="223672"/>
                  </a:cubicBezTo>
                  <a:cubicBezTo>
                    <a:pt x="491642" y="223672"/>
                    <a:pt x="465594" y="245120"/>
                    <a:pt x="465594" y="245120"/>
                  </a:cubicBezTo>
                  <a:cubicBezTo>
                    <a:pt x="465594" y="245120"/>
                    <a:pt x="440918" y="237664"/>
                    <a:pt x="434399" y="234396"/>
                  </a:cubicBezTo>
                  <a:cubicBezTo>
                    <a:pt x="427880" y="231128"/>
                    <a:pt x="429269" y="143136"/>
                    <a:pt x="431577" y="116609"/>
                  </a:cubicBezTo>
                  <a:cubicBezTo>
                    <a:pt x="433886" y="90081"/>
                    <a:pt x="455333" y="87259"/>
                    <a:pt x="455333" y="87259"/>
                  </a:cubicBezTo>
                  <a:cubicBezTo>
                    <a:pt x="455333" y="87259"/>
                    <a:pt x="457196" y="73284"/>
                    <a:pt x="452065" y="72827"/>
                  </a:cubicBezTo>
                  <a:cubicBezTo>
                    <a:pt x="446935" y="72370"/>
                    <a:pt x="427846" y="47209"/>
                    <a:pt x="427846" y="47209"/>
                  </a:cubicBezTo>
                  <a:lnTo>
                    <a:pt x="409221" y="34588"/>
                  </a:lnTo>
                  <a:lnTo>
                    <a:pt x="370954" y="204"/>
                  </a:lnTo>
                  <a:lnTo>
                    <a:pt x="370858" y="255"/>
                  </a:lnTo>
                  <a:cubicBezTo>
                    <a:pt x="347965" y="9816"/>
                    <a:pt x="344268" y="33555"/>
                    <a:pt x="325050" y="47587"/>
                  </a:cubicBezTo>
                  <a:cubicBezTo>
                    <a:pt x="312509" y="57735"/>
                    <a:pt x="302835" y="70976"/>
                    <a:pt x="296976" y="86001"/>
                  </a:cubicBezTo>
                  <a:lnTo>
                    <a:pt x="251902" y="80091"/>
                  </a:lnTo>
                  <a:lnTo>
                    <a:pt x="248956" y="110378"/>
                  </a:lnTo>
                  <a:lnTo>
                    <a:pt x="191075" y="130916"/>
                  </a:lnTo>
                  <a:lnTo>
                    <a:pt x="187689" y="130996"/>
                  </a:lnTo>
                  <a:lnTo>
                    <a:pt x="193519" y="130854"/>
                  </a:lnTo>
                  <a:lnTo>
                    <a:pt x="236279" y="130854"/>
                  </a:lnTo>
                  <a:cubicBezTo>
                    <a:pt x="236279" y="130854"/>
                    <a:pt x="252021" y="130854"/>
                    <a:pt x="239666" y="150338"/>
                  </a:cubicBezTo>
                  <a:cubicBezTo>
                    <a:pt x="227311" y="169821"/>
                    <a:pt x="211530" y="162349"/>
                    <a:pt x="211530" y="162349"/>
                  </a:cubicBezTo>
                  <a:cubicBezTo>
                    <a:pt x="198571" y="159340"/>
                    <a:pt x="185792" y="155581"/>
                    <a:pt x="173263" y="151100"/>
                  </a:cubicBezTo>
                  <a:cubicBezTo>
                    <a:pt x="163148" y="146585"/>
                    <a:pt x="145127" y="163477"/>
                    <a:pt x="145127" y="163477"/>
                  </a:cubicBezTo>
                  <a:cubicBezTo>
                    <a:pt x="145127" y="163477"/>
                    <a:pt x="154157" y="179236"/>
                    <a:pt x="153028" y="181578"/>
                  </a:cubicBezTo>
                  <a:cubicBezTo>
                    <a:pt x="151899" y="183921"/>
                    <a:pt x="142869" y="191613"/>
                    <a:pt x="128268" y="182611"/>
                  </a:cubicBezTo>
                  <a:cubicBezTo>
                    <a:pt x="113666" y="173609"/>
                    <a:pt x="99014" y="226488"/>
                    <a:pt x="99014" y="226488"/>
                  </a:cubicBezTo>
                  <a:cubicBezTo>
                    <a:pt x="99014" y="226488"/>
                    <a:pt x="92241" y="258000"/>
                    <a:pt x="87726" y="272629"/>
                  </a:cubicBezTo>
                  <a:cubicBezTo>
                    <a:pt x="83211" y="287259"/>
                    <a:pt x="46095" y="315389"/>
                    <a:pt x="44966" y="336769"/>
                  </a:cubicBezTo>
                  <a:cubicBezTo>
                    <a:pt x="43837" y="358149"/>
                    <a:pt x="39" y="428994"/>
                    <a:pt x="39" y="428994"/>
                  </a:cubicBezTo>
                  <a:cubicBezTo>
                    <a:pt x="39" y="428994"/>
                    <a:pt x="55182" y="506646"/>
                    <a:pt x="63050" y="515648"/>
                  </a:cubicBezTo>
                  <a:cubicBezTo>
                    <a:pt x="70918" y="524650"/>
                    <a:pt x="95695" y="552769"/>
                    <a:pt x="93432" y="585415"/>
                  </a:cubicBezTo>
                  <a:cubicBezTo>
                    <a:pt x="91169" y="618061"/>
                    <a:pt x="112566" y="627046"/>
                    <a:pt x="127190" y="632668"/>
                  </a:cubicBezTo>
                  <a:cubicBezTo>
                    <a:pt x="141814" y="638289"/>
                    <a:pt x="145194" y="636054"/>
                    <a:pt x="145194" y="636054"/>
                  </a:cubicBezTo>
                  <a:cubicBezTo>
                    <a:pt x="145194" y="636054"/>
                    <a:pt x="166574" y="583174"/>
                    <a:pt x="169955" y="603318"/>
                  </a:cubicBezTo>
                  <a:cubicBezTo>
                    <a:pt x="173088" y="620640"/>
                    <a:pt x="170316" y="638515"/>
                    <a:pt x="162087" y="654076"/>
                  </a:cubicBezTo>
                  <a:cubicBezTo>
                    <a:pt x="155314" y="665364"/>
                    <a:pt x="164345" y="679965"/>
                    <a:pt x="164345" y="692343"/>
                  </a:cubicBezTo>
                  <a:cubicBezTo>
                    <a:pt x="164345" y="704720"/>
                    <a:pt x="190235" y="710348"/>
                    <a:pt x="198108" y="701345"/>
                  </a:cubicBezTo>
                  <a:cubicBezTo>
                    <a:pt x="211524" y="685604"/>
                    <a:pt x="222869" y="668209"/>
                    <a:pt x="231865" y="649583"/>
                  </a:cubicBezTo>
                  <a:cubicBezTo>
                    <a:pt x="238638" y="632696"/>
                    <a:pt x="237510" y="606823"/>
                    <a:pt x="246489" y="603442"/>
                  </a:cubicBezTo>
                  <a:cubicBezTo>
                    <a:pt x="255469" y="600062"/>
                    <a:pt x="269004" y="665336"/>
                    <a:pt x="269004" y="665336"/>
                  </a:cubicBezTo>
                  <a:cubicBezTo>
                    <a:pt x="275602" y="656994"/>
                    <a:pt x="282747" y="649098"/>
                    <a:pt x="290384" y="641693"/>
                  </a:cubicBezTo>
                  <a:cubicBezTo>
                    <a:pt x="298252" y="634954"/>
                    <a:pt x="341017" y="603437"/>
                    <a:pt x="341017" y="603437"/>
                  </a:cubicBezTo>
                  <a:cubicBezTo>
                    <a:pt x="341017" y="603437"/>
                    <a:pt x="332015" y="629309"/>
                    <a:pt x="323012" y="638312"/>
                  </a:cubicBezTo>
                  <a:cubicBezTo>
                    <a:pt x="314010" y="647314"/>
                    <a:pt x="333172" y="670957"/>
                    <a:pt x="335390" y="679960"/>
                  </a:cubicBezTo>
                  <a:cubicBezTo>
                    <a:pt x="337608" y="688962"/>
                    <a:pt x="324141" y="701340"/>
                    <a:pt x="308383" y="722720"/>
                  </a:cubicBezTo>
                  <a:cubicBezTo>
                    <a:pt x="301378" y="731660"/>
                    <a:pt x="294989" y="741057"/>
                    <a:pt x="289249" y="750856"/>
                  </a:cubicBezTo>
                  <a:cubicBezTo>
                    <a:pt x="289249" y="750856"/>
                    <a:pt x="318514" y="755371"/>
                    <a:pt x="319632" y="758724"/>
                  </a:cubicBezTo>
                  <a:cubicBezTo>
                    <a:pt x="320749" y="762076"/>
                    <a:pt x="311764" y="786859"/>
                    <a:pt x="296005" y="799237"/>
                  </a:cubicBezTo>
                  <a:cubicBezTo>
                    <a:pt x="280247" y="811614"/>
                    <a:pt x="253245" y="808239"/>
                    <a:pt x="239750" y="825110"/>
                  </a:cubicBezTo>
                  <a:cubicBezTo>
                    <a:pt x="226255" y="841980"/>
                    <a:pt x="236364" y="884757"/>
                    <a:pt x="232977" y="917391"/>
                  </a:cubicBezTo>
                  <a:cubicBezTo>
                    <a:pt x="229591" y="950025"/>
                    <a:pt x="289232" y="928640"/>
                    <a:pt x="288120" y="942146"/>
                  </a:cubicBezTo>
                  <a:cubicBezTo>
                    <a:pt x="287009" y="955653"/>
                    <a:pt x="205976" y="1035539"/>
                    <a:pt x="204841" y="1049051"/>
                  </a:cubicBezTo>
                  <a:cubicBezTo>
                    <a:pt x="203707" y="1062563"/>
                    <a:pt x="266741" y="1151441"/>
                    <a:pt x="272368" y="1169463"/>
                  </a:cubicBezTo>
                  <a:cubicBezTo>
                    <a:pt x="277995" y="1187485"/>
                    <a:pt x="299375" y="1191978"/>
                    <a:pt x="321884" y="1195353"/>
                  </a:cubicBezTo>
                  <a:cubicBezTo>
                    <a:pt x="344392" y="1198728"/>
                    <a:pt x="346627" y="1179594"/>
                    <a:pt x="350003" y="1193095"/>
                  </a:cubicBezTo>
                  <a:cubicBezTo>
                    <a:pt x="353378" y="1206596"/>
                    <a:pt x="324130" y="1217856"/>
                    <a:pt x="324130" y="1217856"/>
                  </a:cubicBezTo>
                  <a:cubicBezTo>
                    <a:pt x="312159" y="1218917"/>
                    <a:pt x="300137" y="1219289"/>
                    <a:pt x="288126" y="1218985"/>
                  </a:cubicBezTo>
                  <a:cubicBezTo>
                    <a:pt x="281353" y="1217856"/>
                    <a:pt x="272368" y="1212212"/>
                    <a:pt x="266746" y="1197605"/>
                  </a:cubicBezTo>
                  <a:cubicBezTo>
                    <a:pt x="261125" y="1182998"/>
                    <a:pt x="232989" y="1132347"/>
                    <a:pt x="232989" y="1132347"/>
                  </a:cubicBezTo>
                  <a:cubicBezTo>
                    <a:pt x="232989" y="1132347"/>
                    <a:pt x="186848" y="1148106"/>
                    <a:pt x="174470" y="1160466"/>
                  </a:cubicBezTo>
                  <a:cubicBezTo>
                    <a:pt x="162093" y="1172827"/>
                    <a:pt x="204853" y="1204361"/>
                    <a:pt x="213855" y="1224612"/>
                  </a:cubicBezTo>
                  <a:cubicBezTo>
                    <a:pt x="216395" y="1229302"/>
                    <a:pt x="217225" y="1234732"/>
                    <a:pt x="216214" y="1239969"/>
                  </a:cubicBezTo>
                  <a:lnTo>
                    <a:pt x="220995" y="1244558"/>
                  </a:lnTo>
                  <a:lnTo>
                    <a:pt x="247076" y="1252189"/>
                  </a:lnTo>
                  <a:lnTo>
                    <a:pt x="257236" y="1262348"/>
                  </a:lnTo>
                  <a:lnTo>
                    <a:pt x="264201" y="1275065"/>
                  </a:lnTo>
                  <a:cubicBezTo>
                    <a:pt x="264201" y="1275065"/>
                    <a:pt x="276962" y="1296698"/>
                    <a:pt x="273796" y="1308794"/>
                  </a:cubicBezTo>
                  <a:cubicBezTo>
                    <a:pt x="270629" y="1320889"/>
                    <a:pt x="263636" y="1316425"/>
                    <a:pt x="264251" y="1321510"/>
                  </a:cubicBezTo>
                  <a:cubicBezTo>
                    <a:pt x="264867" y="1326595"/>
                    <a:pt x="280151" y="1332330"/>
                    <a:pt x="280151" y="1332330"/>
                  </a:cubicBezTo>
                  <a:lnTo>
                    <a:pt x="298602" y="1359049"/>
                  </a:lnTo>
                  <a:cubicBezTo>
                    <a:pt x="298602" y="1359049"/>
                    <a:pt x="316414" y="1391486"/>
                    <a:pt x="318966" y="1404202"/>
                  </a:cubicBezTo>
                  <a:cubicBezTo>
                    <a:pt x="321517" y="1416918"/>
                    <a:pt x="356499" y="1423928"/>
                    <a:pt x="364768" y="1423290"/>
                  </a:cubicBezTo>
                  <a:cubicBezTo>
                    <a:pt x="373036" y="1422653"/>
                    <a:pt x="401031" y="1430284"/>
                    <a:pt x="409921" y="1431559"/>
                  </a:cubicBezTo>
                  <a:cubicBezTo>
                    <a:pt x="418810" y="1432835"/>
                    <a:pt x="450643" y="1434742"/>
                    <a:pt x="458912" y="1431559"/>
                  </a:cubicBezTo>
                  <a:cubicBezTo>
                    <a:pt x="467180" y="1428376"/>
                    <a:pt x="500255" y="1419469"/>
                    <a:pt x="501530" y="1416320"/>
                  </a:cubicBezTo>
                  <a:cubicBezTo>
                    <a:pt x="502806" y="1413171"/>
                    <a:pt x="500255" y="1383229"/>
                    <a:pt x="506610" y="1372426"/>
                  </a:cubicBezTo>
                  <a:cubicBezTo>
                    <a:pt x="512965" y="1361623"/>
                    <a:pt x="534605" y="1369237"/>
                    <a:pt x="543511" y="1365416"/>
                  </a:cubicBezTo>
                  <a:cubicBezTo>
                    <a:pt x="552418" y="1361595"/>
                    <a:pt x="558790" y="1346327"/>
                    <a:pt x="561962" y="1341885"/>
                  </a:cubicBezTo>
                  <a:cubicBezTo>
                    <a:pt x="565134" y="1337443"/>
                    <a:pt x="599495" y="1315804"/>
                    <a:pt x="609040" y="1311345"/>
                  </a:cubicBezTo>
                  <a:cubicBezTo>
                    <a:pt x="618584" y="1306886"/>
                    <a:pt x="656117" y="1272547"/>
                    <a:pt x="656117" y="1272547"/>
                  </a:cubicBezTo>
                  <a:lnTo>
                    <a:pt x="652928" y="1185385"/>
                  </a:lnTo>
                  <a:lnTo>
                    <a:pt x="667445" y="1093871"/>
                  </a:lnTo>
                  <a:lnTo>
                    <a:pt x="698431" y="1084485"/>
                  </a:lnTo>
                  <a:lnTo>
                    <a:pt x="704075" y="1068524"/>
                  </a:lnTo>
                  <a:lnTo>
                    <a:pt x="682487" y="1045992"/>
                  </a:lnTo>
                  <a:close/>
                </a:path>
              </a:pathLst>
            </a:custGeom>
            <a:solidFill>
              <a:srgbClr val="C27BA0"/>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50" name="Google Shape;364;p55">
              <a:extLst>
                <a:ext uri="{FF2B5EF4-FFF2-40B4-BE49-F238E27FC236}">
                  <a16:creationId xmlns:a16="http://schemas.microsoft.com/office/drawing/2014/main" id="{C86A224C-3460-65AC-C8C2-7169A2276111}"/>
                </a:ext>
              </a:extLst>
            </p:cNvPr>
            <p:cNvSpPr/>
            <p:nvPr/>
          </p:nvSpPr>
          <p:spPr>
            <a:xfrm>
              <a:off x="6332048" y="1365768"/>
              <a:ext cx="508346" cy="674012"/>
            </a:xfrm>
            <a:custGeom>
              <a:avLst/>
              <a:gdLst/>
              <a:ahLst/>
              <a:cxnLst/>
              <a:rect l="l" t="t" r="r" b="b"/>
              <a:pathLst>
                <a:path w="785091" h="872507" extrusionOk="0">
                  <a:moveTo>
                    <a:pt x="674475" y="774989"/>
                  </a:moveTo>
                  <a:cubicBezTo>
                    <a:pt x="674475" y="774989"/>
                    <a:pt x="626601" y="775705"/>
                    <a:pt x="622374" y="764440"/>
                  </a:cubicBezTo>
                  <a:cubicBezTo>
                    <a:pt x="618147" y="753174"/>
                    <a:pt x="630118" y="745430"/>
                    <a:pt x="630840" y="736270"/>
                  </a:cubicBezTo>
                  <a:cubicBezTo>
                    <a:pt x="631563" y="727110"/>
                    <a:pt x="610431" y="715861"/>
                    <a:pt x="585783" y="682086"/>
                  </a:cubicBezTo>
                  <a:cubicBezTo>
                    <a:pt x="561135" y="648312"/>
                    <a:pt x="547070" y="565908"/>
                    <a:pt x="547070" y="565908"/>
                  </a:cubicBezTo>
                  <a:cubicBezTo>
                    <a:pt x="547070" y="565908"/>
                    <a:pt x="542132" y="534938"/>
                    <a:pt x="535105" y="520851"/>
                  </a:cubicBezTo>
                  <a:cubicBezTo>
                    <a:pt x="528078" y="506763"/>
                    <a:pt x="504118" y="458906"/>
                    <a:pt x="495675" y="444824"/>
                  </a:cubicBezTo>
                  <a:cubicBezTo>
                    <a:pt x="487231" y="430742"/>
                    <a:pt x="497074" y="394129"/>
                    <a:pt x="491453" y="372303"/>
                  </a:cubicBezTo>
                  <a:cubicBezTo>
                    <a:pt x="485831" y="350477"/>
                    <a:pt x="471744" y="347672"/>
                    <a:pt x="469627" y="340628"/>
                  </a:cubicBezTo>
                  <a:cubicBezTo>
                    <a:pt x="467511" y="333585"/>
                    <a:pt x="461883" y="191375"/>
                    <a:pt x="461883" y="178693"/>
                  </a:cubicBezTo>
                  <a:cubicBezTo>
                    <a:pt x="461883" y="166011"/>
                    <a:pt x="430914" y="135758"/>
                    <a:pt x="430914" y="135758"/>
                  </a:cubicBezTo>
                  <a:lnTo>
                    <a:pt x="391484" y="116032"/>
                  </a:lnTo>
                  <a:cubicBezTo>
                    <a:pt x="391484" y="116032"/>
                    <a:pt x="354871" y="80841"/>
                    <a:pt x="334479" y="55487"/>
                  </a:cubicBezTo>
                  <a:cubicBezTo>
                    <a:pt x="314086" y="30134"/>
                    <a:pt x="295049" y="4809"/>
                    <a:pt x="295049" y="4809"/>
                  </a:cubicBezTo>
                  <a:lnTo>
                    <a:pt x="291702" y="158"/>
                  </a:lnTo>
                  <a:cubicBezTo>
                    <a:pt x="277140" y="14878"/>
                    <a:pt x="258661" y="34062"/>
                    <a:pt x="244494" y="50520"/>
                  </a:cubicBezTo>
                  <a:cubicBezTo>
                    <a:pt x="217171" y="82291"/>
                    <a:pt x="203857" y="92631"/>
                    <a:pt x="194262" y="104450"/>
                  </a:cubicBezTo>
                  <a:cubicBezTo>
                    <a:pt x="184667" y="116269"/>
                    <a:pt x="163975" y="105201"/>
                    <a:pt x="160278" y="117753"/>
                  </a:cubicBezTo>
                  <a:cubicBezTo>
                    <a:pt x="156582" y="130306"/>
                    <a:pt x="211262" y="193847"/>
                    <a:pt x="217171" y="216006"/>
                  </a:cubicBezTo>
                  <a:cubicBezTo>
                    <a:pt x="223081" y="238165"/>
                    <a:pt x="225299" y="238916"/>
                    <a:pt x="192049" y="249256"/>
                  </a:cubicBezTo>
                  <a:cubicBezTo>
                    <a:pt x="158800" y="259596"/>
                    <a:pt x="172859" y="268446"/>
                    <a:pt x="155103" y="286936"/>
                  </a:cubicBezTo>
                  <a:cubicBezTo>
                    <a:pt x="137346" y="305426"/>
                    <a:pt x="143278" y="286936"/>
                    <a:pt x="121870" y="286936"/>
                  </a:cubicBezTo>
                  <a:cubicBezTo>
                    <a:pt x="100462" y="286936"/>
                    <a:pt x="88621" y="309845"/>
                    <a:pt x="59068" y="332743"/>
                  </a:cubicBezTo>
                  <a:cubicBezTo>
                    <a:pt x="29515" y="355642"/>
                    <a:pt x="41334" y="368211"/>
                    <a:pt x="39878" y="376333"/>
                  </a:cubicBezTo>
                  <a:cubicBezTo>
                    <a:pt x="38422" y="384455"/>
                    <a:pt x="22946" y="395523"/>
                    <a:pt x="81" y="405056"/>
                  </a:cubicBezTo>
                  <a:lnTo>
                    <a:pt x="38348" y="439440"/>
                  </a:lnTo>
                  <a:lnTo>
                    <a:pt x="56974" y="452060"/>
                  </a:lnTo>
                  <a:cubicBezTo>
                    <a:pt x="56974" y="452060"/>
                    <a:pt x="76074" y="477199"/>
                    <a:pt x="81193" y="477679"/>
                  </a:cubicBezTo>
                  <a:cubicBezTo>
                    <a:pt x="86312" y="478159"/>
                    <a:pt x="84461" y="492111"/>
                    <a:pt x="84461" y="492111"/>
                  </a:cubicBezTo>
                  <a:cubicBezTo>
                    <a:pt x="84461" y="492111"/>
                    <a:pt x="63013" y="494899"/>
                    <a:pt x="60705" y="521460"/>
                  </a:cubicBezTo>
                  <a:cubicBezTo>
                    <a:pt x="58396" y="548022"/>
                    <a:pt x="56980" y="635996"/>
                    <a:pt x="63527" y="639247"/>
                  </a:cubicBezTo>
                  <a:cubicBezTo>
                    <a:pt x="70074" y="642499"/>
                    <a:pt x="94722" y="649971"/>
                    <a:pt x="94722" y="649971"/>
                  </a:cubicBezTo>
                  <a:cubicBezTo>
                    <a:pt x="94722" y="649971"/>
                    <a:pt x="120787" y="628524"/>
                    <a:pt x="125437" y="628524"/>
                  </a:cubicBezTo>
                  <a:cubicBezTo>
                    <a:pt x="130088" y="628524"/>
                    <a:pt x="157112" y="652280"/>
                    <a:pt x="157112" y="652280"/>
                  </a:cubicBezTo>
                  <a:lnTo>
                    <a:pt x="165956" y="702563"/>
                  </a:lnTo>
                  <a:lnTo>
                    <a:pt x="156638" y="719326"/>
                  </a:lnTo>
                  <a:lnTo>
                    <a:pt x="155712" y="740277"/>
                  </a:lnTo>
                  <a:lnTo>
                    <a:pt x="170144" y="755652"/>
                  </a:lnTo>
                  <a:lnTo>
                    <a:pt x="166876" y="773335"/>
                  </a:lnTo>
                  <a:lnTo>
                    <a:pt x="187365" y="801262"/>
                  </a:lnTo>
                  <a:lnTo>
                    <a:pt x="217171" y="817562"/>
                  </a:lnTo>
                  <a:lnTo>
                    <a:pt x="238122" y="842718"/>
                  </a:lnTo>
                  <a:lnTo>
                    <a:pt x="221969" y="869657"/>
                  </a:lnTo>
                  <a:lnTo>
                    <a:pt x="230175" y="872666"/>
                  </a:lnTo>
                  <a:lnTo>
                    <a:pt x="242316" y="866677"/>
                  </a:lnTo>
                  <a:lnTo>
                    <a:pt x="279900" y="857647"/>
                  </a:lnTo>
                  <a:cubicBezTo>
                    <a:pt x="279900" y="857647"/>
                    <a:pt x="303509" y="870521"/>
                    <a:pt x="318551" y="865548"/>
                  </a:cubicBezTo>
                  <a:cubicBezTo>
                    <a:pt x="329675" y="861242"/>
                    <a:pt x="340151" y="855417"/>
                    <a:pt x="349684" y="848244"/>
                  </a:cubicBezTo>
                  <a:lnTo>
                    <a:pt x="406594" y="825103"/>
                  </a:lnTo>
                  <a:lnTo>
                    <a:pt x="435576" y="830820"/>
                  </a:lnTo>
                  <a:cubicBezTo>
                    <a:pt x="435576" y="830820"/>
                    <a:pt x="457052" y="838338"/>
                    <a:pt x="458153" y="848249"/>
                  </a:cubicBezTo>
                  <a:cubicBezTo>
                    <a:pt x="459253" y="858160"/>
                    <a:pt x="507544" y="865554"/>
                    <a:pt x="507544" y="865554"/>
                  </a:cubicBezTo>
                  <a:lnTo>
                    <a:pt x="503244" y="848249"/>
                  </a:lnTo>
                  <a:lnTo>
                    <a:pt x="554786" y="848249"/>
                  </a:lnTo>
                  <a:lnTo>
                    <a:pt x="554786" y="859803"/>
                  </a:lnTo>
                  <a:cubicBezTo>
                    <a:pt x="554786" y="865170"/>
                    <a:pt x="578412" y="866254"/>
                    <a:pt x="582696" y="865170"/>
                  </a:cubicBezTo>
                  <a:cubicBezTo>
                    <a:pt x="586980" y="864087"/>
                    <a:pt x="608473" y="841561"/>
                    <a:pt x="608473" y="841561"/>
                  </a:cubicBezTo>
                  <a:lnTo>
                    <a:pt x="761993" y="841561"/>
                  </a:lnTo>
                  <a:lnTo>
                    <a:pt x="785173" y="806460"/>
                  </a:lnTo>
                  <a:cubicBezTo>
                    <a:pt x="755541" y="792638"/>
                    <a:pt x="674475" y="774989"/>
                    <a:pt x="674475" y="774989"/>
                  </a:cubicBezTo>
                  <a:close/>
                </a:path>
              </a:pathLst>
            </a:custGeom>
            <a:solidFill>
              <a:srgbClr val="DD7E6B"/>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51" name="Google Shape;365;p55">
              <a:extLst>
                <a:ext uri="{FF2B5EF4-FFF2-40B4-BE49-F238E27FC236}">
                  <a16:creationId xmlns:a16="http://schemas.microsoft.com/office/drawing/2014/main" id="{9045942B-C424-206F-9CA7-FA13811A12FD}"/>
                </a:ext>
              </a:extLst>
            </p:cNvPr>
            <p:cNvSpPr/>
            <p:nvPr/>
          </p:nvSpPr>
          <p:spPr>
            <a:xfrm>
              <a:off x="6372872" y="1988197"/>
              <a:ext cx="716342" cy="633155"/>
            </a:xfrm>
            <a:custGeom>
              <a:avLst/>
              <a:gdLst/>
              <a:ahLst/>
              <a:cxnLst/>
              <a:rect l="l" t="t" r="r" b="b"/>
              <a:pathLst>
                <a:path w="1106319" h="819618" extrusionOk="0">
                  <a:moveTo>
                    <a:pt x="1106269" y="591889"/>
                  </a:moveTo>
                  <a:cubicBezTo>
                    <a:pt x="1105569" y="582029"/>
                    <a:pt x="1049946" y="509519"/>
                    <a:pt x="1028120" y="483472"/>
                  </a:cubicBezTo>
                  <a:cubicBezTo>
                    <a:pt x="1006294" y="457424"/>
                    <a:pt x="967575" y="394063"/>
                    <a:pt x="957715" y="344784"/>
                  </a:cubicBezTo>
                  <a:cubicBezTo>
                    <a:pt x="947855" y="295505"/>
                    <a:pt x="985168" y="303949"/>
                    <a:pt x="985168" y="303949"/>
                  </a:cubicBezTo>
                  <a:cubicBezTo>
                    <a:pt x="993245" y="299293"/>
                    <a:pt x="1001006" y="294111"/>
                    <a:pt x="1008411" y="288445"/>
                  </a:cubicBezTo>
                  <a:cubicBezTo>
                    <a:pt x="1012633" y="284223"/>
                    <a:pt x="976725" y="276479"/>
                    <a:pt x="976725" y="276479"/>
                  </a:cubicBezTo>
                  <a:lnTo>
                    <a:pt x="940111" y="249732"/>
                  </a:lnTo>
                  <a:lnTo>
                    <a:pt x="934467" y="221562"/>
                  </a:lnTo>
                  <a:cubicBezTo>
                    <a:pt x="934467" y="221562"/>
                    <a:pt x="919679" y="218740"/>
                    <a:pt x="913341" y="209596"/>
                  </a:cubicBezTo>
                  <a:cubicBezTo>
                    <a:pt x="887209" y="178170"/>
                    <a:pt x="865857" y="143058"/>
                    <a:pt x="849980" y="105400"/>
                  </a:cubicBezTo>
                  <a:cubicBezTo>
                    <a:pt x="822527" y="41339"/>
                    <a:pt x="749340" y="18063"/>
                    <a:pt x="728897" y="4026"/>
                  </a:cubicBezTo>
                  <a:cubicBezTo>
                    <a:pt x="726667" y="2587"/>
                    <a:pt x="724331" y="1323"/>
                    <a:pt x="721904" y="250"/>
                  </a:cubicBezTo>
                  <a:lnTo>
                    <a:pt x="698723" y="35351"/>
                  </a:lnTo>
                  <a:lnTo>
                    <a:pt x="545203" y="35351"/>
                  </a:lnTo>
                  <a:cubicBezTo>
                    <a:pt x="545203" y="35351"/>
                    <a:pt x="523727" y="57894"/>
                    <a:pt x="519427" y="58960"/>
                  </a:cubicBezTo>
                  <a:cubicBezTo>
                    <a:pt x="515126" y="60027"/>
                    <a:pt x="491516" y="58960"/>
                    <a:pt x="491516" y="53593"/>
                  </a:cubicBezTo>
                  <a:lnTo>
                    <a:pt x="491516" y="42039"/>
                  </a:lnTo>
                  <a:lnTo>
                    <a:pt x="439974" y="42039"/>
                  </a:lnTo>
                  <a:lnTo>
                    <a:pt x="444275" y="59344"/>
                  </a:lnTo>
                  <a:cubicBezTo>
                    <a:pt x="444275" y="59344"/>
                    <a:pt x="395950" y="51967"/>
                    <a:pt x="394883" y="42039"/>
                  </a:cubicBezTo>
                  <a:cubicBezTo>
                    <a:pt x="393817" y="32111"/>
                    <a:pt x="372307" y="24610"/>
                    <a:pt x="372307" y="24610"/>
                  </a:cubicBezTo>
                  <a:lnTo>
                    <a:pt x="343324" y="18893"/>
                  </a:lnTo>
                  <a:lnTo>
                    <a:pt x="286415" y="42034"/>
                  </a:lnTo>
                  <a:cubicBezTo>
                    <a:pt x="276882" y="49207"/>
                    <a:pt x="266406" y="55032"/>
                    <a:pt x="255281" y="59338"/>
                  </a:cubicBezTo>
                  <a:cubicBezTo>
                    <a:pt x="240240" y="64328"/>
                    <a:pt x="216631" y="51437"/>
                    <a:pt x="216631" y="51437"/>
                  </a:cubicBezTo>
                  <a:lnTo>
                    <a:pt x="179046" y="60467"/>
                  </a:lnTo>
                  <a:lnTo>
                    <a:pt x="166906" y="66456"/>
                  </a:lnTo>
                  <a:lnTo>
                    <a:pt x="158699" y="63447"/>
                  </a:lnTo>
                  <a:lnTo>
                    <a:pt x="157204" y="65965"/>
                  </a:lnTo>
                  <a:lnTo>
                    <a:pt x="124349" y="72992"/>
                  </a:lnTo>
                  <a:cubicBezTo>
                    <a:pt x="124349" y="72992"/>
                    <a:pt x="95722" y="92718"/>
                    <a:pt x="98539" y="109114"/>
                  </a:cubicBezTo>
                  <a:cubicBezTo>
                    <a:pt x="101355" y="125510"/>
                    <a:pt x="104640" y="123659"/>
                    <a:pt x="104640" y="123659"/>
                  </a:cubicBezTo>
                  <a:lnTo>
                    <a:pt x="89615" y="141026"/>
                  </a:lnTo>
                  <a:cubicBezTo>
                    <a:pt x="89615" y="141026"/>
                    <a:pt x="99001" y="151349"/>
                    <a:pt x="100903" y="153229"/>
                  </a:cubicBezTo>
                  <a:cubicBezTo>
                    <a:pt x="104448" y="162107"/>
                    <a:pt x="107428" y="171199"/>
                    <a:pt x="109827" y="180456"/>
                  </a:cubicBezTo>
                  <a:lnTo>
                    <a:pt x="104183" y="203924"/>
                  </a:lnTo>
                  <a:cubicBezTo>
                    <a:pt x="104183" y="203924"/>
                    <a:pt x="63827" y="206746"/>
                    <a:pt x="53504" y="213767"/>
                  </a:cubicBezTo>
                  <a:cubicBezTo>
                    <a:pt x="43181" y="220788"/>
                    <a:pt x="28619" y="249438"/>
                    <a:pt x="28619" y="249438"/>
                  </a:cubicBezTo>
                  <a:cubicBezTo>
                    <a:pt x="28619" y="249438"/>
                    <a:pt x="-13616" y="251780"/>
                    <a:pt x="4688" y="281830"/>
                  </a:cubicBezTo>
                  <a:cubicBezTo>
                    <a:pt x="22992" y="311879"/>
                    <a:pt x="51625" y="325944"/>
                    <a:pt x="53024" y="328287"/>
                  </a:cubicBezTo>
                  <a:cubicBezTo>
                    <a:pt x="54424" y="330629"/>
                    <a:pt x="49638" y="337684"/>
                    <a:pt x="49638" y="337684"/>
                  </a:cubicBezTo>
                  <a:lnTo>
                    <a:pt x="85901" y="340026"/>
                  </a:lnTo>
                  <a:lnTo>
                    <a:pt x="100926" y="373818"/>
                  </a:lnTo>
                  <a:cubicBezTo>
                    <a:pt x="105255" y="376741"/>
                    <a:pt x="110013" y="378954"/>
                    <a:pt x="115036" y="380382"/>
                  </a:cubicBezTo>
                  <a:cubicBezTo>
                    <a:pt x="119721" y="380862"/>
                    <a:pt x="150233" y="380382"/>
                    <a:pt x="150233" y="380382"/>
                  </a:cubicBezTo>
                  <a:lnTo>
                    <a:pt x="182145" y="434836"/>
                  </a:lnTo>
                  <a:lnTo>
                    <a:pt x="201871" y="452203"/>
                  </a:lnTo>
                  <a:lnTo>
                    <a:pt x="206093" y="466274"/>
                  </a:lnTo>
                  <a:lnTo>
                    <a:pt x="179803" y="484578"/>
                  </a:lnTo>
                  <a:lnTo>
                    <a:pt x="166979" y="521665"/>
                  </a:lnTo>
                  <a:lnTo>
                    <a:pt x="153998" y="549355"/>
                  </a:lnTo>
                  <a:lnTo>
                    <a:pt x="171365" y="568602"/>
                  </a:lnTo>
                  <a:lnTo>
                    <a:pt x="184030" y="576566"/>
                  </a:lnTo>
                  <a:lnTo>
                    <a:pt x="206099" y="574703"/>
                  </a:lnTo>
                  <a:lnTo>
                    <a:pt x="212200" y="601913"/>
                  </a:lnTo>
                  <a:lnTo>
                    <a:pt x="248322" y="644628"/>
                  </a:lnTo>
                  <a:lnTo>
                    <a:pt x="267998" y="665167"/>
                  </a:lnTo>
                  <a:lnTo>
                    <a:pt x="286798" y="670202"/>
                  </a:lnTo>
                  <a:lnTo>
                    <a:pt x="309296" y="690103"/>
                  </a:lnTo>
                  <a:lnTo>
                    <a:pt x="330072" y="733376"/>
                  </a:lnTo>
                  <a:lnTo>
                    <a:pt x="358637" y="763663"/>
                  </a:lnTo>
                  <a:lnTo>
                    <a:pt x="376929" y="787035"/>
                  </a:lnTo>
                  <a:lnTo>
                    <a:pt x="399314" y="813861"/>
                  </a:lnTo>
                  <a:cubicBezTo>
                    <a:pt x="399314" y="813861"/>
                    <a:pt x="428742" y="825968"/>
                    <a:pt x="445184" y="813861"/>
                  </a:cubicBezTo>
                  <a:cubicBezTo>
                    <a:pt x="456427" y="806507"/>
                    <a:pt x="469939" y="803437"/>
                    <a:pt x="483259" y="805209"/>
                  </a:cubicBezTo>
                  <a:lnTo>
                    <a:pt x="510091" y="811265"/>
                  </a:lnTo>
                  <a:cubicBezTo>
                    <a:pt x="518258" y="814505"/>
                    <a:pt x="526645" y="817175"/>
                    <a:pt x="535185" y="819246"/>
                  </a:cubicBezTo>
                  <a:cubicBezTo>
                    <a:pt x="542951" y="820076"/>
                    <a:pt x="550791" y="820076"/>
                    <a:pt x="558557" y="819246"/>
                  </a:cubicBezTo>
                  <a:lnTo>
                    <a:pt x="580191" y="806931"/>
                  </a:lnTo>
                  <a:cubicBezTo>
                    <a:pt x="580191" y="806931"/>
                    <a:pt x="565488" y="763657"/>
                    <a:pt x="595774" y="752414"/>
                  </a:cubicBezTo>
                  <a:cubicBezTo>
                    <a:pt x="626061" y="741171"/>
                    <a:pt x="639906" y="736847"/>
                    <a:pt x="639906" y="736847"/>
                  </a:cubicBezTo>
                  <a:cubicBezTo>
                    <a:pt x="639906" y="736847"/>
                    <a:pt x="660682" y="687507"/>
                    <a:pt x="667613" y="690103"/>
                  </a:cubicBezTo>
                  <a:cubicBezTo>
                    <a:pt x="674544" y="692699"/>
                    <a:pt x="677998" y="717793"/>
                    <a:pt x="694445" y="717793"/>
                  </a:cubicBezTo>
                  <a:cubicBezTo>
                    <a:pt x="710892" y="717793"/>
                    <a:pt x="741173" y="707408"/>
                    <a:pt x="742036" y="699613"/>
                  </a:cubicBezTo>
                  <a:cubicBezTo>
                    <a:pt x="742900" y="691819"/>
                    <a:pt x="735122" y="682308"/>
                    <a:pt x="753324" y="681450"/>
                  </a:cubicBezTo>
                  <a:cubicBezTo>
                    <a:pt x="771527" y="680592"/>
                    <a:pt x="794860" y="683144"/>
                    <a:pt x="793121" y="698755"/>
                  </a:cubicBezTo>
                  <a:cubicBezTo>
                    <a:pt x="791383" y="714367"/>
                    <a:pt x="806103" y="721270"/>
                    <a:pt x="828617" y="711737"/>
                  </a:cubicBezTo>
                  <a:cubicBezTo>
                    <a:pt x="851132" y="702204"/>
                    <a:pt x="865817" y="684047"/>
                    <a:pt x="873612" y="679712"/>
                  </a:cubicBezTo>
                  <a:cubicBezTo>
                    <a:pt x="878861" y="676890"/>
                    <a:pt x="884370" y="674570"/>
                    <a:pt x="890053" y="672781"/>
                  </a:cubicBezTo>
                  <a:cubicBezTo>
                    <a:pt x="890053" y="672781"/>
                    <a:pt x="848518" y="662390"/>
                    <a:pt x="855449" y="653743"/>
                  </a:cubicBezTo>
                  <a:cubicBezTo>
                    <a:pt x="862380" y="645097"/>
                    <a:pt x="880543" y="650284"/>
                    <a:pt x="890053" y="646829"/>
                  </a:cubicBezTo>
                  <a:cubicBezTo>
                    <a:pt x="899564" y="643375"/>
                    <a:pt x="910829" y="658078"/>
                    <a:pt x="922078" y="646829"/>
                  </a:cubicBezTo>
                  <a:cubicBezTo>
                    <a:pt x="933327" y="635581"/>
                    <a:pt x="927271" y="616543"/>
                    <a:pt x="939394" y="626053"/>
                  </a:cubicBezTo>
                  <a:cubicBezTo>
                    <a:pt x="951518" y="635564"/>
                    <a:pt x="958432" y="641637"/>
                    <a:pt x="963625" y="652016"/>
                  </a:cubicBezTo>
                  <a:cubicBezTo>
                    <a:pt x="968817" y="662396"/>
                    <a:pt x="957568" y="684899"/>
                    <a:pt x="963625" y="695290"/>
                  </a:cubicBezTo>
                  <a:cubicBezTo>
                    <a:pt x="969681" y="705681"/>
                    <a:pt x="973135" y="716083"/>
                    <a:pt x="980929" y="721687"/>
                  </a:cubicBezTo>
                  <a:cubicBezTo>
                    <a:pt x="986410" y="726553"/>
                    <a:pt x="993521" y="729172"/>
                    <a:pt x="1000848" y="729025"/>
                  </a:cubicBezTo>
                  <a:cubicBezTo>
                    <a:pt x="1007649" y="727061"/>
                    <a:pt x="1014303" y="724611"/>
                    <a:pt x="1020749" y="721687"/>
                  </a:cubicBezTo>
                  <a:cubicBezTo>
                    <a:pt x="1020749" y="721687"/>
                    <a:pt x="1007767" y="697011"/>
                    <a:pt x="1024203" y="683161"/>
                  </a:cubicBezTo>
                  <a:cubicBezTo>
                    <a:pt x="1036439" y="672866"/>
                    <a:pt x="1049601" y="675468"/>
                    <a:pt x="1056273" y="663259"/>
                  </a:cubicBezTo>
                  <a:cubicBezTo>
                    <a:pt x="1027866" y="636941"/>
                    <a:pt x="956428" y="582723"/>
                    <a:pt x="950039" y="576340"/>
                  </a:cubicBezTo>
                  <a:cubicBezTo>
                    <a:pt x="940613" y="568066"/>
                    <a:pt x="930742" y="560311"/>
                    <a:pt x="920470" y="553109"/>
                  </a:cubicBezTo>
                  <a:lnTo>
                    <a:pt x="887378" y="555931"/>
                  </a:lnTo>
                  <a:lnTo>
                    <a:pt x="843726" y="561575"/>
                  </a:lnTo>
                  <a:lnTo>
                    <a:pt x="821918" y="553109"/>
                  </a:lnTo>
                  <a:lnTo>
                    <a:pt x="752213" y="558753"/>
                  </a:lnTo>
                  <a:cubicBezTo>
                    <a:pt x="756705" y="551647"/>
                    <a:pt x="761644" y="544829"/>
                    <a:pt x="767000" y="538344"/>
                  </a:cubicBezTo>
                  <a:cubicBezTo>
                    <a:pt x="769822" y="536227"/>
                    <a:pt x="809935" y="532005"/>
                    <a:pt x="809935" y="532005"/>
                  </a:cubicBezTo>
                  <a:lnTo>
                    <a:pt x="826139" y="541149"/>
                  </a:lnTo>
                  <a:cubicBezTo>
                    <a:pt x="826139" y="541149"/>
                    <a:pt x="871896" y="536227"/>
                    <a:pt x="873296" y="533405"/>
                  </a:cubicBezTo>
                  <a:cubicBezTo>
                    <a:pt x="874696" y="530583"/>
                    <a:pt x="907804" y="528484"/>
                    <a:pt x="946523" y="529183"/>
                  </a:cubicBezTo>
                  <a:cubicBezTo>
                    <a:pt x="985242" y="529883"/>
                    <a:pt x="976092" y="561575"/>
                    <a:pt x="981014" y="578462"/>
                  </a:cubicBezTo>
                  <a:cubicBezTo>
                    <a:pt x="985936" y="595349"/>
                    <a:pt x="1026071" y="598188"/>
                    <a:pt x="1029593" y="600988"/>
                  </a:cubicBezTo>
                  <a:cubicBezTo>
                    <a:pt x="1033115" y="603787"/>
                    <a:pt x="1049319" y="591844"/>
                    <a:pt x="1049319" y="591844"/>
                  </a:cubicBezTo>
                  <a:cubicBezTo>
                    <a:pt x="1053355" y="594113"/>
                    <a:pt x="1057599" y="596004"/>
                    <a:pt x="1061985" y="597488"/>
                  </a:cubicBezTo>
                  <a:cubicBezTo>
                    <a:pt x="1064101" y="597488"/>
                    <a:pt x="1096476" y="603827"/>
                    <a:pt x="1096476" y="603827"/>
                  </a:cubicBezTo>
                  <a:cubicBezTo>
                    <a:pt x="1096476" y="603827"/>
                    <a:pt x="1099298" y="630574"/>
                    <a:pt x="1102120" y="627058"/>
                  </a:cubicBezTo>
                  <a:cubicBezTo>
                    <a:pt x="1104942" y="623542"/>
                    <a:pt x="1106968" y="601733"/>
                    <a:pt x="1106269" y="591889"/>
                  </a:cubicBezTo>
                  <a:close/>
                </a:path>
              </a:pathLst>
            </a:custGeom>
            <a:solidFill>
              <a:srgbClr val="DD7E6B"/>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a:p>
          </p:txBody>
        </p:sp>
        <p:sp>
          <p:nvSpPr>
            <p:cNvPr id="152" name="Google Shape;366;p55">
              <a:extLst>
                <a:ext uri="{FF2B5EF4-FFF2-40B4-BE49-F238E27FC236}">
                  <a16:creationId xmlns:a16="http://schemas.microsoft.com/office/drawing/2014/main" id="{27AE98A9-19A8-A4E8-6CE1-49BB1955411D}"/>
                </a:ext>
              </a:extLst>
            </p:cNvPr>
            <p:cNvSpPr/>
            <p:nvPr/>
          </p:nvSpPr>
          <p:spPr>
            <a:xfrm>
              <a:off x="6514202" y="2469371"/>
              <a:ext cx="627086" cy="813331"/>
            </a:xfrm>
            <a:custGeom>
              <a:avLst/>
              <a:gdLst/>
              <a:ahLst/>
              <a:cxnLst/>
              <a:rect l="l" t="t" r="r" b="b"/>
              <a:pathLst>
                <a:path w="968473" h="1052856" extrusionOk="0">
                  <a:moveTo>
                    <a:pt x="805552" y="60012"/>
                  </a:moveTo>
                  <a:cubicBezTo>
                    <a:pt x="789111" y="73857"/>
                    <a:pt x="802098" y="98533"/>
                    <a:pt x="802098" y="98533"/>
                  </a:cubicBezTo>
                  <a:cubicBezTo>
                    <a:pt x="795653" y="101457"/>
                    <a:pt x="788998" y="103906"/>
                    <a:pt x="782197" y="105871"/>
                  </a:cubicBezTo>
                  <a:cubicBezTo>
                    <a:pt x="774871" y="106017"/>
                    <a:pt x="767759" y="103399"/>
                    <a:pt x="762279" y="98533"/>
                  </a:cubicBezTo>
                  <a:cubicBezTo>
                    <a:pt x="754490" y="92923"/>
                    <a:pt x="751030" y="82521"/>
                    <a:pt x="744974" y="72136"/>
                  </a:cubicBezTo>
                  <a:cubicBezTo>
                    <a:pt x="738918" y="61751"/>
                    <a:pt x="750167" y="39236"/>
                    <a:pt x="744974" y="28862"/>
                  </a:cubicBezTo>
                  <a:cubicBezTo>
                    <a:pt x="739781" y="18488"/>
                    <a:pt x="732850" y="12404"/>
                    <a:pt x="720744" y="2899"/>
                  </a:cubicBezTo>
                  <a:cubicBezTo>
                    <a:pt x="708637" y="-6605"/>
                    <a:pt x="714688" y="12410"/>
                    <a:pt x="703428" y="23675"/>
                  </a:cubicBezTo>
                  <a:cubicBezTo>
                    <a:pt x="692168" y="34941"/>
                    <a:pt x="680930" y="20204"/>
                    <a:pt x="671403" y="23675"/>
                  </a:cubicBezTo>
                  <a:cubicBezTo>
                    <a:pt x="661876" y="27147"/>
                    <a:pt x="643713" y="21937"/>
                    <a:pt x="636799" y="30589"/>
                  </a:cubicBezTo>
                  <a:cubicBezTo>
                    <a:pt x="629885" y="39242"/>
                    <a:pt x="671403" y="49627"/>
                    <a:pt x="671403" y="49627"/>
                  </a:cubicBezTo>
                  <a:cubicBezTo>
                    <a:pt x="665719" y="51416"/>
                    <a:pt x="660211" y="53736"/>
                    <a:pt x="654961" y="56558"/>
                  </a:cubicBezTo>
                  <a:cubicBezTo>
                    <a:pt x="647173" y="60893"/>
                    <a:pt x="632464" y="79055"/>
                    <a:pt x="609967" y="88583"/>
                  </a:cubicBezTo>
                  <a:cubicBezTo>
                    <a:pt x="587469" y="98110"/>
                    <a:pt x="572749" y="91179"/>
                    <a:pt x="574471" y="75601"/>
                  </a:cubicBezTo>
                  <a:cubicBezTo>
                    <a:pt x="576192" y="60023"/>
                    <a:pt x="552837" y="57422"/>
                    <a:pt x="534674" y="58296"/>
                  </a:cubicBezTo>
                  <a:cubicBezTo>
                    <a:pt x="516511" y="59171"/>
                    <a:pt x="524289" y="68687"/>
                    <a:pt x="523386" y="76459"/>
                  </a:cubicBezTo>
                  <a:cubicBezTo>
                    <a:pt x="522483" y="84231"/>
                    <a:pt x="492242" y="94639"/>
                    <a:pt x="475795" y="94639"/>
                  </a:cubicBezTo>
                  <a:cubicBezTo>
                    <a:pt x="459348" y="94639"/>
                    <a:pt x="455876" y="69545"/>
                    <a:pt x="448962" y="66949"/>
                  </a:cubicBezTo>
                  <a:cubicBezTo>
                    <a:pt x="442048" y="64352"/>
                    <a:pt x="421255" y="113693"/>
                    <a:pt x="421255" y="113693"/>
                  </a:cubicBezTo>
                  <a:cubicBezTo>
                    <a:pt x="421255" y="113693"/>
                    <a:pt x="407410" y="118011"/>
                    <a:pt x="377124" y="129260"/>
                  </a:cubicBezTo>
                  <a:cubicBezTo>
                    <a:pt x="346838" y="140509"/>
                    <a:pt x="361540" y="183776"/>
                    <a:pt x="361540" y="183776"/>
                  </a:cubicBezTo>
                  <a:lnTo>
                    <a:pt x="339907" y="196092"/>
                  </a:lnTo>
                  <a:cubicBezTo>
                    <a:pt x="332140" y="196922"/>
                    <a:pt x="324301" y="196922"/>
                    <a:pt x="316534" y="196092"/>
                  </a:cubicBezTo>
                  <a:cubicBezTo>
                    <a:pt x="307995" y="194021"/>
                    <a:pt x="299608" y="191351"/>
                    <a:pt x="291441" y="188111"/>
                  </a:cubicBezTo>
                  <a:lnTo>
                    <a:pt x="264608" y="182055"/>
                  </a:lnTo>
                  <a:cubicBezTo>
                    <a:pt x="251288" y="180283"/>
                    <a:pt x="237776" y="183353"/>
                    <a:pt x="226533" y="190708"/>
                  </a:cubicBezTo>
                  <a:cubicBezTo>
                    <a:pt x="210092" y="202814"/>
                    <a:pt x="180663" y="190708"/>
                    <a:pt x="180663" y="190708"/>
                  </a:cubicBezTo>
                  <a:lnTo>
                    <a:pt x="158279" y="163881"/>
                  </a:lnTo>
                  <a:lnTo>
                    <a:pt x="139986" y="140509"/>
                  </a:lnTo>
                  <a:lnTo>
                    <a:pt x="111421" y="110222"/>
                  </a:lnTo>
                  <a:lnTo>
                    <a:pt x="90645" y="66949"/>
                  </a:lnTo>
                  <a:lnTo>
                    <a:pt x="68148" y="47048"/>
                  </a:lnTo>
                  <a:lnTo>
                    <a:pt x="49347" y="42013"/>
                  </a:lnTo>
                  <a:lnTo>
                    <a:pt x="51261" y="44006"/>
                  </a:lnTo>
                  <a:lnTo>
                    <a:pt x="45616" y="59967"/>
                  </a:lnTo>
                  <a:lnTo>
                    <a:pt x="14630" y="69353"/>
                  </a:lnTo>
                  <a:lnTo>
                    <a:pt x="114" y="160867"/>
                  </a:lnTo>
                  <a:lnTo>
                    <a:pt x="3235" y="246359"/>
                  </a:lnTo>
                  <a:cubicBezTo>
                    <a:pt x="16713" y="252793"/>
                    <a:pt x="27945" y="259171"/>
                    <a:pt x="30016" y="263291"/>
                  </a:cubicBezTo>
                  <a:cubicBezTo>
                    <a:pt x="35733" y="274748"/>
                    <a:pt x="70738" y="277915"/>
                    <a:pt x="77731" y="290648"/>
                  </a:cubicBezTo>
                  <a:cubicBezTo>
                    <a:pt x="84725" y="303381"/>
                    <a:pt x="88551" y="302726"/>
                    <a:pt x="87891" y="323085"/>
                  </a:cubicBezTo>
                  <a:cubicBezTo>
                    <a:pt x="87874" y="340802"/>
                    <a:pt x="92711" y="358191"/>
                    <a:pt x="101877" y="373351"/>
                  </a:cubicBezTo>
                  <a:cubicBezTo>
                    <a:pt x="106957" y="379707"/>
                    <a:pt x="94246" y="396244"/>
                    <a:pt x="94246" y="396244"/>
                  </a:cubicBezTo>
                  <a:cubicBezTo>
                    <a:pt x="94246" y="396244"/>
                    <a:pt x="85978" y="403237"/>
                    <a:pt x="66251" y="432507"/>
                  </a:cubicBezTo>
                  <a:cubicBezTo>
                    <a:pt x="46525" y="461778"/>
                    <a:pt x="59258" y="465582"/>
                    <a:pt x="59258" y="465582"/>
                  </a:cubicBezTo>
                  <a:cubicBezTo>
                    <a:pt x="59258" y="465582"/>
                    <a:pt x="89172" y="473867"/>
                    <a:pt x="90420" y="477039"/>
                  </a:cubicBezTo>
                  <a:cubicBezTo>
                    <a:pt x="91667" y="480211"/>
                    <a:pt x="124149" y="485946"/>
                    <a:pt x="148317" y="490405"/>
                  </a:cubicBezTo>
                  <a:cubicBezTo>
                    <a:pt x="172485" y="494863"/>
                    <a:pt x="156586" y="494214"/>
                    <a:pt x="158228" y="507580"/>
                  </a:cubicBezTo>
                  <a:cubicBezTo>
                    <a:pt x="159870" y="520945"/>
                    <a:pt x="133693" y="542573"/>
                    <a:pt x="133693" y="542573"/>
                  </a:cubicBezTo>
                  <a:cubicBezTo>
                    <a:pt x="133693" y="542573"/>
                    <a:pt x="124787" y="550842"/>
                    <a:pt x="127321" y="574389"/>
                  </a:cubicBezTo>
                  <a:cubicBezTo>
                    <a:pt x="129855" y="597936"/>
                    <a:pt x="176312" y="596012"/>
                    <a:pt x="176312" y="596012"/>
                  </a:cubicBezTo>
                  <a:cubicBezTo>
                    <a:pt x="176312" y="596012"/>
                    <a:pt x="189028" y="649445"/>
                    <a:pt x="188401" y="665350"/>
                  </a:cubicBezTo>
                  <a:cubicBezTo>
                    <a:pt x="187775" y="681255"/>
                    <a:pt x="269829" y="726431"/>
                    <a:pt x="269829" y="726431"/>
                  </a:cubicBezTo>
                  <a:cubicBezTo>
                    <a:pt x="269829" y="726431"/>
                    <a:pt x="306093" y="748685"/>
                    <a:pt x="312448" y="756344"/>
                  </a:cubicBezTo>
                  <a:cubicBezTo>
                    <a:pt x="318803" y="764003"/>
                    <a:pt x="335340" y="816138"/>
                    <a:pt x="335340" y="816138"/>
                  </a:cubicBezTo>
                  <a:cubicBezTo>
                    <a:pt x="335340" y="816138"/>
                    <a:pt x="323262" y="818689"/>
                    <a:pt x="319441" y="825682"/>
                  </a:cubicBezTo>
                  <a:cubicBezTo>
                    <a:pt x="315620" y="832676"/>
                    <a:pt x="319441" y="858119"/>
                    <a:pt x="319441" y="858119"/>
                  </a:cubicBezTo>
                  <a:lnTo>
                    <a:pt x="303541" y="896928"/>
                  </a:lnTo>
                  <a:cubicBezTo>
                    <a:pt x="303541" y="896928"/>
                    <a:pt x="282545" y="916654"/>
                    <a:pt x="279373" y="924923"/>
                  </a:cubicBezTo>
                  <a:cubicBezTo>
                    <a:pt x="276647" y="936042"/>
                    <a:pt x="274756" y="947347"/>
                    <a:pt x="273729" y="958748"/>
                  </a:cubicBezTo>
                  <a:lnTo>
                    <a:pt x="273729" y="958748"/>
                  </a:lnTo>
                  <a:cubicBezTo>
                    <a:pt x="279323" y="956310"/>
                    <a:pt x="285266" y="954831"/>
                    <a:pt x="288624" y="957619"/>
                  </a:cubicBezTo>
                  <a:cubicBezTo>
                    <a:pt x="295070" y="963371"/>
                    <a:pt x="301177" y="969478"/>
                    <a:pt x="306928" y="975923"/>
                  </a:cubicBezTo>
                  <a:lnTo>
                    <a:pt x="288624" y="1049195"/>
                  </a:lnTo>
                  <a:cubicBezTo>
                    <a:pt x="288624" y="1049195"/>
                    <a:pt x="329679" y="1054247"/>
                    <a:pt x="344834" y="1052971"/>
                  </a:cubicBezTo>
                  <a:cubicBezTo>
                    <a:pt x="359988" y="1051696"/>
                    <a:pt x="372620" y="1033409"/>
                    <a:pt x="372620" y="1033409"/>
                  </a:cubicBezTo>
                  <a:lnTo>
                    <a:pt x="425675" y="1003088"/>
                  </a:lnTo>
                  <a:lnTo>
                    <a:pt x="460409" y="1023289"/>
                  </a:lnTo>
                  <a:cubicBezTo>
                    <a:pt x="464585" y="1024751"/>
                    <a:pt x="468564" y="1026720"/>
                    <a:pt x="472261" y="1029153"/>
                  </a:cubicBezTo>
                  <a:lnTo>
                    <a:pt x="483973" y="993031"/>
                  </a:lnTo>
                  <a:lnTo>
                    <a:pt x="461447" y="965803"/>
                  </a:lnTo>
                  <a:cubicBezTo>
                    <a:pt x="461447" y="965803"/>
                    <a:pt x="492417" y="973547"/>
                    <a:pt x="504625" y="956067"/>
                  </a:cubicBezTo>
                  <a:cubicBezTo>
                    <a:pt x="516833" y="938587"/>
                    <a:pt x="564706" y="913240"/>
                    <a:pt x="564706" y="913240"/>
                  </a:cubicBezTo>
                  <a:lnTo>
                    <a:pt x="592859" y="897278"/>
                  </a:lnTo>
                  <a:lnTo>
                    <a:pt x="581571" y="872873"/>
                  </a:lnTo>
                  <a:lnTo>
                    <a:pt x="617242" y="878517"/>
                  </a:lnTo>
                  <a:lnTo>
                    <a:pt x="634146" y="848485"/>
                  </a:lnTo>
                  <a:lnTo>
                    <a:pt x="645434" y="843783"/>
                  </a:lnTo>
                  <a:lnTo>
                    <a:pt x="640733" y="817493"/>
                  </a:lnTo>
                  <a:lnTo>
                    <a:pt x="636048" y="801542"/>
                  </a:lnTo>
                  <a:lnTo>
                    <a:pt x="681105" y="767943"/>
                  </a:lnTo>
                  <a:cubicBezTo>
                    <a:pt x="681105" y="767943"/>
                    <a:pt x="695215" y="728321"/>
                    <a:pt x="684864" y="716113"/>
                  </a:cubicBezTo>
                  <a:cubicBezTo>
                    <a:pt x="677182" y="706202"/>
                    <a:pt x="670573" y="695506"/>
                    <a:pt x="665138" y="684201"/>
                  </a:cubicBezTo>
                  <a:cubicBezTo>
                    <a:pt x="665138" y="684201"/>
                    <a:pt x="682985" y="716113"/>
                    <a:pt x="713011" y="707669"/>
                  </a:cubicBezTo>
                  <a:cubicBezTo>
                    <a:pt x="743038" y="699226"/>
                    <a:pt x="745866" y="679500"/>
                    <a:pt x="745866" y="679500"/>
                  </a:cubicBezTo>
                  <a:lnTo>
                    <a:pt x="801246" y="657911"/>
                  </a:lnTo>
                  <a:lnTo>
                    <a:pt x="817207" y="624120"/>
                  </a:lnTo>
                  <a:lnTo>
                    <a:pt x="843560" y="624120"/>
                  </a:lnTo>
                  <a:lnTo>
                    <a:pt x="858584" y="586569"/>
                  </a:lnTo>
                  <a:lnTo>
                    <a:pt x="880173" y="566860"/>
                  </a:lnTo>
                  <a:cubicBezTo>
                    <a:pt x="880173" y="566860"/>
                    <a:pt x="912085" y="582810"/>
                    <a:pt x="922408" y="566860"/>
                  </a:cubicBezTo>
                  <a:cubicBezTo>
                    <a:pt x="932731" y="550910"/>
                    <a:pt x="944934" y="532126"/>
                    <a:pt x="944934" y="532126"/>
                  </a:cubicBezTo>
                  <a:lnTo>
                    <a:pt x="944934" y="516887"/>
                  </a:lnTo>
                  <a:cubicBezTo>
                    <a:pt x="943325" y="517367"/>
                    <a:pt x="942276" y="517700"/>
                    <a:pt x="942276" y="517700"/>
                  </a:cubicBezTo>
                  <a:cubicBezTo>
                    <a:pt x="933301" y="509984"/>
                    <a:pt x="925778" y="500728"/>
                    <a:pt x="920066" y="490359"/>
                  </a:cubicBezTo>
                  <a:cubicBezTo>
                    <a:pt x="908496" y="472321"/>
                    <a:pt x="889814" y="460045"/>
                    <a:pt x="868671" y="456568"/>
                  </a:cubicBezTo>
                  <a:cubicBezTo>
                    <a:pt x="851767" y="455168"/>
                    <a:pt x="839101" y="476977"/>
                    <a:pt x="832057" y="450924"/>
                  </a:cubicBezTo>
                  <a:cubicBezTo>
                    <a:pt x="825013" y="424871"/>
                    <a:pt x="867971" y="421355"/>
                    <a:pt x="892602" y="383341"/>
                  </a:cubicBezTo>
                  <a:cubicBezTo>
                    <a:pt x="917233" y="345328"/>
                    <a:pt x="964423" y="324202"/>
                    <a:pt x="967945" y="296749"/>
                  </a:cubicBezTo>
                  <a:cubicBezTo>
                    <a:pt x="971467" y="269296"/>
                    <a:pt x="960184" y="227750"/>
                    <a:pt x="941897" y="176366"/>
                  </a:cubicBezTo>
                  <a:cubicBezTo>
                    <a:pt x="923611" y="124982"/>
                    <a:pt x="910206" y="136936"/>
                    <a:pt x="896824" y="105250"/>
                  </a:cubicBezTo>
                  <a:cubicBezTo>
                    <a:pt x="883441" y="73564"/>
                    <a:pt x="855288" y="65820"/>
                    <a:pt x="848961" y="52432"/>
                  </a:cubicBezTo>
                  <a:cubicBezTo>
                    <a:pt x="845750" y="47827"/>
                    <a:pt x="841934" y="43678"/>
                    <a:pt x="837617" y="40100"/>
                  </a:cubicBezTo>
                  <a:cubicBezTo>
                    <a:pt x="830951" y="52314"/>
                    <a:pt x="817789" y="49717"/>
                    <a:pt x="805552" y="60012"/>
                  </a:cubicBezTo>
                  <a:close/>
                </a:path>
              </a:pathLst>
            </a:custGeom>
            <a:solidFill>
              <a:srgbClr val="BEDFFF"/>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sp>
          <p:nvSpPr>
            <p:cNvPr id="153" name="Google Shape;367;p55">
              <a:extLst>
                <a:ext uri="{FF2B5EF4-FFF2-40B4-BE49-F238E27FC236}">
                  <a16:creationId xmlns:a16="http://schemas.microsoft.com/office/drawing/2014/main" id="{C83F9F35-AEE9-4E0E-003F-AF7C97076E74}"/>
                </a:ext>
              </a:extLst>
            </p:cNvPr>
            <p:cNvSpPr/>
            <p:nvPr/>
          </p:nvSpPr>
          <p:spPr>
            <a:xfrm>
              <a:off x="5489740" y="3222398"/>
              <a:ext cx="1160958" cy="1076796"/>
            </a:xfrm>
            <a:custGeom>
              <a:avLst/>
              <a:gdLst/>
              <a:ahLst/>
              <a:cxnLst/>
              <a:rect l="l" t="t" r="r" b="b"/>
              <a:pathLst>
                <a:path w="1792985" h="1393911" extrusionOk="0">
                  <a:moveTo>
                    <a:pt x="1683038" y="875250"/>
                  </a:moveTo>
                  <a:cubicBezTo>
                    <a:pt x="1675639" y="869216"/>
                    <a:pt x="1669792" y="861506"/>
                    <a:pt x="1665976" y="852752"/>
                  </a:cubicBezTo>
                  <a:cubicBezTo>
                    <a:pt x="1663357" y="845623"/>
                    <a:pt x="1662076" y="838072"/>
                    <a:pt x="1662200" y="830480"/>
                  </a:cubicBezTo>
                  <a:lnTo>
                    <a:pt x="1658408" y="813435"/>
                  </a:lnTo>
                  <a:cubicBezTo>
                    <a:pt x="1653598" y="802711"/>
                    <a:pt x="1652701" y="790638"/>
                    <a:pt x="1655873" y="779322"/>
                  </a:cubicBezTo>
                  <a:cubicBezTo>
                    <a:pt x="1660925" y="759122"/>
                    <a:pt x="1636294" y="774271"/>
                    <a:pt x="1636294" y="774271"/>
                  </a:cubicBezTo>
                  <a:lnTo>
                    <a:pt x="1596508" y="749617"/>
                  </a:lnTo>
                  <a:cubicBezTo>
                    <a:pt x="1596508" y="749617"/>
                    <a:pt x="1603456" y="732572"/>
                    <a:pt x="1616088" y="727503"/>
                  </a:cubicBezTo>
                  <a:cubicBezTo>
                    <a:pt x="1628719" y="722435"/>
                    <a:pt x="1696291" y="752772"/>
                    <a:pt x="1710819" y="757824"/>
                  </a:cubicBezTo>
                  <a:cubicBezTo>
                    <a:pt x="1725347" y="762875"/>
                    <a:pt x="1727243" y="757203"/>
                    <a:pt x="1736088" y="747720"/>
                  </a:cubicBezTo>
                  <a:cubicBezTo>
                    <a:pt x="1744932" y="738238"/>
                    <a:pt x="1748708" y="715504"/>
                    <a:pt x="1748708" y="715504"/>
                  </a:cubicBezTo>
                  <a:cubicBezTo>
                    <a:pt x="1748708" y="715504"/>
                    <a:pt x="1727260" y="657398"/>
                    <a:pt x="1724077" y="633404"/>
                  </a:cubicBezTo>
                  <a:cubicBezTo>
                    <a:pt x="1720894" y="609411"/>
                    <a:pt x="1705135" y="569626"/>
                    <a:pt x="1705135" y="569626"/>
                  </a:cubicBezTo>
                  <a:lnTo>
                    <a:pt x="1742764" y="572781"/>
                  </a:lnTo>
                  <a:lnTo>
                    <a:pt x="1769563" y="548788"/>
                  </a:lnTo>
                  <a:lnTo>
                    <a:pt x="1790401" y="509008"/>
                  </a:lnTo>
                  <a:lnTo>
                    <a:pt x="1792918" y="485636"/>
                  </a:lnTo>
                  <a:lnTo>
                    <a:pt x="1772718" y="479320"/>
                  </a:lnTo>
                  <a:lnTo>
                    <a:pt x="1784717" y="449017"/>
                  </a:lnTo>
                  <a:lnTo>
                    <a:pt x="1771459" y="416168"/>
                  </a:lnTo>
                  <a:lnTo>
                    <a:pt x="1732921" y="370699"/>
                  </a:lnTo>
                  <a:cubicBezTo>
                    <a:pt x="1724822" y="350493"/>
                    <a:pt x="1718692" y="329559"/>
                    <a:pt x="1714612" y="308179"/>
                  </a:cubicBezTo>
                  <a:cubicBezTo>
                    <a:pt x="1707664" y="272175"/>
                    <a:pt x="1723456" y="291117"/>
                    <a:pt x="1726611" y="272175"/>
                  </a:cubicBezTo>
                  <a:cubicBezTo>
                    <a:pt x="1729766" y="253233"/>
                    <a:pt x="1714612" y="260802"/>
                    <a:pt x="1714612" y="238062"/>
                  </a:cubicBezTo>
                  <a:cubicBezTo>
                    <a:pt x="1714612" y="215322"/>
                    <a:pt x="1725973" y="130694"/>
                    <a:pt x="1734191" y="121855"/>
                  </a:cubicBezTo>
                  <a:cubicBezTo>
                    <a:pt x="1738074" y="118085"/>
                    <a:pt x="1742166" y="114540"/>
                    <a:pt x="1746444" y="111227"/>
                  </a:cubicBezTo>
                  <a:cubicBezTo>
                    <a:pt x="1742036" y="104144"/>
                    <a:pt x="1736567" y="97772"/>
                    <a:pt x="1730240" y="92331"/>
                  </a:cubicBezTo>
                  <a:cubicBezTo>
                    <a:pt x="1721814" y="87279"/>
                    <a:pt x="1726854" y="76318"/>
                    <a:pt x="1726854" y="76318"/>
                  </a:cubicBezTo>
                  <a:lnTo>
                    <a:pt x="1746670" y="52274"/>
                  </a:lnTo>
                  <a:lnTo>
                    <a:pt x="1735709" y="43001"/>
                  </a:lnTo>
                  <a:lnTo>
                    <a:pt x="1709995" y="19409"/>
                  </a:lnTo>
                  <a:lnTo>
                    <a:pt x="1678388" y="433"/>
                  </a:lnTo>
                  <a:lnTo>
                    <a:pt x="1645934" y="16028"/>
                  </a:lnTo>
                  <a:cubicBezTo>
                    <a:pt x="1641656" y="21254"/>
                    <a:pt x="1637711" y="26746"/>
                    <a:pt x="1634126" y="32469"/>
                  </a:cubicBezTo>
                  <a:cubicBezTo>
                    <a:pt x="1632433" y="36262"/>
                    <a:pt x="1656466" y="56925"/>
                    <a:pt x="1647622" y="57772"/>
                  </a:cubicBezTo>
                  <a:cubicBezTo>
                    <a:pt x="1638777" y="58618"/>
                    <a:pt x="1627805" y="43848"/>
                    <a:pt x="1616426" y="43848"/>
                  </a:cubicBezTo>
                  <a:lnTo>
                    <a:pt x="1583956" y="43848"/>
                  </a:lnTo>
                  <a:cubicBezTo>
                    <a:pt x="1583956" y="43848"/>
                    <a:pt x="1559517" y="67045"/>
                    <a:pt x="1538007" y="72509"/>
                  </a:cubicBezTo>
                  <a:cubicBezTo>
                    <a:pt x="1516497" y="77972"/>
                    <a:pt x="1534621" y="43848"/>
                    <a:pt x="1529580" y="43848"/>
                  </a:cubicBezTo>
                  <a:cubicBezTo>
                    <a:pt x="1524540" y="43848"/>
                    <a:pt x="1518207" y="51862"/>
                    <a:pt x="1518207" y="51862"/>
                  </a:cubicBezTo>
                  <a:cubicBezTo>
                    <a:pt x="1518207" y="51862"/>
                    <a:pt x="1495857" y="77165"/>
                    <a:pt x="1493751" y="79265"/>
                  </a:cubicBezTo>
                  <a:cubicBezTo>
                    <a:pt x="1487791" y="82775"/>
                    <a:pt x="1481594" y="85874"/>
                    <a:pt x="1475205" y="88538"/>
                  </a:cubicBezTo>
                  <a:lnTo>
                    <a:pt x="1449490" y="62394"/>
                  </a:lnTo>
                  <a:lnTo>
                    <a:pt x="1412386" y="59448"/>
                  </a:lnTo>
                  <a:lnTo>
                    <a:pt x="1382037" y="68304"/>
                  </a:lnTo>
                  <a:lnTo>
                    <a:pt x="1381625" y="100758"/>
                  </a:lnTo>
                  <a:cubicBezTo>
                    <a:pt x="1381625" y="100758"/>
                    <a:pt x="1398067" y="133640"/>
                    <a:pt x="1397638" y="135751"/>
                  </a:cubicBezTo>
                  <a:cubicBezTo>
                    <a:pt x="1397209" y="137862"/>
                    <a:pt x="1378679" y="142490"/>
                    <a:pt x="1378679" y="142490"/>
                  </a:cubicBezTo>
                  <a:lnTo>
                    <a:pt x="1327667" y="173256"/>
                  </a:lnTo>
                  <a:cubicBezTo>
                    <a:pt x="1327667" y="173256"/>
                    <a:pt x="1307021" y="209943"/>
                    <a:pt x="1296901" y="227220"/>
                  </a:cubicBezTo>
                  <a:cubicBezTo>
                    <a:pt x="1289383" y="240043"/>
                    <a:pt x="1300440" y="282329"/>
                    <a:pt x="1306654" y="303297"/>
                  </a:cubicBezTo>
                  <a:cubicBezTo>
                    <a:pt x="1315211" y="295186"/>
                    <a:pt x="1322876" y="287527"/>
                    <a:pt x="1333470" y="276927"/>
                  </a:cubicBezTo>
                  <a:cubicBezTo>
                    <a:pt x="1348110" y="262287"/>
                    <a:pt x="1360488" y="255547"/>
                    <a:pt x="1375118" y="244282"/>
                  </a:cubicBezTo>
                  <a:lnTo>
                    <a:pt x="1418995" y="210524"/>
                  </a:lnTo>
                  <a:cubicBezTo>
                    <a:pt x="1418995" y="210524"/>
                    <a:pt x="1412256" y="234168"/>
                    <a:pt x="1407746" y="239789"/>
                  </a:cubicBezTo>
                  <a:cubicBezTo>
                    <a:pt x="1403237" y="245411"/>
                    <a:pt x="1373989" y="282549"/>
                    <a:pt x="1373989" y="282549"/>
                  </a:cubicBezTo>
                  <a:cubicBezTo>
                    <a:pt x="1373989" y="282549"/>
                    <a:pt x="1316582" y="347818"/>
                    <a:pt x="1303070" y="371461"/>
                  </a:cubicBezTo>
                  <a:cubicBezTo>
                    <a:pt x="1289558" y="395104"/>
                    <a:pt x="1277198" y="387219"/>
                    <a:pt x="1267066" y="390577"/>
                  </a:cubicBezTo>
                  <a:cubicBezTo>
                    <a:pt x="1256935" y="393936"/>
                    <a:pt x="1236684" y="428845"/>
                    <a:pt x="1236684" y="428845"/>
                  </a:cubicBezTo>
                  <a:cubicBezTo>
                    <a:pt x="1236684" y="428845"/>
                    <a:pt x="1207431" y="451342"/>
                    <a:pt x="1201809" y="460356"/>
                  </a:cubicBezTo>
                  <a:cubicBezTo>
                    <a:pt x="1196188" y="469369"/>
                    <a:pt x="1174791" y="485099"/>
                    <a:pt x="1170298" y="492984"/>
                  </a:cubicBezTo>
                  <a:cubicBezTo>
                    <a:pt x="1165805" y="500869"/>
                    <a:pt x="1161296" y="586378"/>
                    <a:pt x="1161296" y="586378"/>
                  </a:cubicBezTo>
                  <a:cubicBezTo>
                    <a:pt x="1151215" y="592733"/>
                    <a:pt x="1139442" y="595871"/>
                    <a:pt x="1127533" y="595380"/>
                  </a:cubicBezTo>
                  <a:cubicBezTo>
                    <a:pt x="1108399" y="594251"/>
                    <a:pt x="1106153" y="591993"/>
                    <a:pt x="1085901" y="595380"/>
                  </a:cubicBezTo>
                  <a:cubicBezTo>
                    <a:pt x="1065650" y="598766"/>
                    <a:pt x="1035251" y="608892"/>
                    <a:pt x="1021762" y="610021"/>
                  </a:cubicBezTo>
                  <a:cubicBezTo>
                    <a:pt x="1008272" y="611150"/>
                    <a:pt x="989116" y="598733"/>
                    <a:pt x="985741" y="596509"/>
                  </a:cubicBezTo>
                  <a:cubicBezTo>
                    <a:pt x="969102" y="586265"/>
                    <a:pt x="950121" y="580451"/>
                    <a:pt x="930598" y="579622"/>
                  </a:cubicBezTo>
                  <a:cubicBezTo>
                    <a:pt x="930598" y="579622"/>
                    <a:pt x="859713" y="571754"/>
                    <a:pt x="851828" y="572883"/>
                  </a:cubicBezTo>
                  <a:cubicBezTo>
                    <a:pt x="843944" y="574011"/>
                    <a:pt x="783196" y="572883"/>
                    <a:pt x="773059" y="575140"/>
                  </a:cubicBezTo>
                  <a:cubicBezTo>
                    <a:pt x="762922" y="577398"/>
                    <a:pt x="677402" y="585300"/>
                    <a:pt x="677402" y="585300"/>
                  </a:cubicBezTo>
                  <a:lnTo>
                    <a:pt x="641393" y="615682"/>
                  </a:lnTo>
                  <a:lnTo>
                    <a:pt x="649295" y="660688"/>
                  </a:lnTo>
                  <a:cubicBezTo>
                    <a:pt x="649295" y="660688"/>
                    <a:pt x="657163" y="686561"/>
                    <a:pt x="645908" y="704566"/>
                  </a:cubicBezTo>
                  <a:cubicBezTo>
                    <a:pt x="634654" y="722570"/>
                    <a:pt x="606524" y="725962"/>
                    <a:pt x="598639" y="731584"/>
                  </a:cubicBezTo>
                  <a:cubicBezTo>
                    <a:pt x="590754" y="737206"/>
                    <a:pt x="522116" y="711316"/>
                    <a:pt x="518741" y="718072"/>
                  </a:cubicBezTo>
                  <a:cubicBezTo>
                    <a:pt x="515365" y="724828"/>
                    <a:pt x="505245" y="856488"/>
                    <a:pt x="504117" y="863244"/>
                  </a:cubicBezTo>
                  <a:cubicBezTo>
                    <a:pt x="502988" y="870001"/>
                    <a:pt x="436596" y="936386"/>
                    <a:pt x="421972" y="955509"/>
                  </a:cubicBezTo>
                  <a:cubicBezTo>
                    <a:pt x="407348" y="974631"/>
                    <a:pt x="408477" y="983645"/>
                    <a:pt x="399458" y="994894"/>
                  </a:cubicBezTo>
                  <a:cubicBezTo>
                    <a:pt x="390438" y="1006142"/>
                    <a:pt x="383716" y="996022"/>
                    <a:pt x="375831" y="998280"/>
                  </a:cubicBezTo>
                  <a:cubicBezTo>
                    <a:pt x="367946" y="1000538"/>
                    <a:pt x="358961" y="997151"/>
                    <a:pt x="347695" y="1001666"/>
                  </a:cubicBezTo>
                  <a:cubicBezTo>
                    <a:pt x="336430" y="1006182"/>
                    <a:pt x="348824" y="1014044"/>
                    <a:pt x="351082" y="1020800"/>
                  </a:cubicBezTo>
                  <a:cubicBezTo>
                    <a:pt x="353340" y="1027556"/>
                    <a:pt x="374725" y="1036558"/>
                    <a:pt x="374725" y="1036558"/>
                  </a:cubicBezTo>
                  <a:lnTo>
                    <a:pt x="369081" y="1039945"/>
                  </a:lnTo>
                  <a:cubicBezTo>
                    <a:pt x="363437" y="1043331"/>
                    <a:pt x="357832" y="1039945"/>
                    <a:pt x="342074" y="1038816"/>
                  </a:cubicBezTo>
                  <a:cubicBezTo>
                    <a:pt x="326316" y="1037687"/>
                    <a:pt x="322957" y="1016307"/>
                    <a:pt x="309445" y="1026439"/>
                  </a:cubicBezTo>
                  <a:cubicBezTo>
                    <a:pt x="295933" y="1036570"/>
                    <a:pt x="301577" y="1104090"/>
                    <a:pt x="301577" y="1104090"/>
                  </a:cubicBezTo>
                  <a:cubicBezTo>
                    <a:pt x="301577" y="1104090"/>
                    <a:pt x="259929" y="1110829"/>
                    <a:pt x="255437" y="1115339"/>
                  </a:cubicBezTo>
                  <a:cubicBezTo>
                    <a:pt x="250944" y="1119849"/>
                    <a:pt x="250921" y="1134473"/>
                    <a:pt x="248664" y="1141212"/>
                  </a:cubicBezTo>
                  <a:cubicBezTo>
                    <a:pt x="246406" y="1147951"/>
                    <a:pt x="140629" y="1248117"/>
                    <a:pt x="133873" y="1251492"/>
                  </a:cubicBezTo>
                  <a:cubicBezTo>
                    <a:pt x="127117" y="1254867"/>
                    <a:pt x="114757" y="1252621"/>
                    <a:pt x="112493" y="1249235"/>
                  </a:cubicBezTo>
                  <a:cubicBezTo>
                    <a:pt x="110230" y="1245848"/>
                    <a:pt x="97870" y="1243590"/>
                    <a:pt x="80994" y="1246977"/>
                  </a:cubicBezTo>
                  <a:cubicBezTo>
                    <a:pt x="64118" y="1250363"/>
                    <a:pt x="47242" y="1267183"/>
                    <a:pt x="47242" y="1267183"/>
                  </a:cubicBezTo>
                  <a:cubicBezTo>
                    <a:pt x="47242" y="1267183"/>
                    <a:pt x="5611" y="1289697"/>
                    <a:pt x="4482" y="1299812"/>
                  </a:cubicBezTo>
                  <a:cubicBezTo>
                    <a:pt x="3353" y="1309926"/>
                    <a:pt x="1095" y="1338079"/>
                    <a:pt x="-33" y="1341459"/>
                  </a:cubicBezTo>
                  <a:cubicBezTo>
                    <a:pt x="-1162" y="1344840"/>
                    <a:pt x="25856" y="1351619"/>
                    <a:pt x="31478" y="1352708"/>
                  </a:cubicBezTo>
                  <a:cubicBezTo>
                    <a:pt x="40864" y="1354023"/>
                    <a:pt x="50414" y="1352025"/>
                    <a:pt x="58485" y="1347064"/>
                  </a:cubicBezTo>
                  <a:cubicBezTo>
                    <a:pt x="65258" y="1341420"/>
                    <a:pt x="76490" y="1317810"/>
                    <a:pt x="77618" y="1312172"/>
                  </a:cubicBezTo>
                  <a:cubicBezTo>
                    <a:pt x="78747" y="1306534"/>
                    <a:pt x="86621" y="1306528"/>
                    <a:pt x="92242" y="1304299"/>
                  </a:cubicBezTo>
                  <a:cubicBezTo>
                    <a:pt x="97864" y="1302069"/>
                    <a:pt x="126000" y="1306556"/>
                    <a:pt x="126000" y="1306556"/>
                  </a:cubicBezTo>
                  <a:cubicBezTo>
                    <a:pt x="126000" y="1306556"/>
                    <a:pt x="166513" y="1324561"/>
                    <a:pt x="186765" y="1344823"/>
                  </a:cubicBezTo>
                  <a:cubicBezTo>
                    <a:pt x="207016" y="1365086"/>
                    <a:pt x="196924" y="1362828"/>
                    <a:pt x="198013" y="1376323"/>
                  </a:cubicBezTo>
                  <a:cubicBezTo>
                    <a:pt x="199103" y="1389818"/>
                    <a:pt x="214900" y="1394345"/>
                    <a:pt x="214900" y="1394345"/>
                  </a:cubicBezTo>
                  <a:cubicBezTo>
                    <a:pt x="214900" y="1394345"/>
                    <a:pt x="262153" y="1362834"/>
                    <a:pt x="268909" y="1351585"/>
                  </a:cubicBezTo>
                  <a:cubicBezTo>
                    <a:pt x="275665" y="1340336"/>
                    <a:pt x="262136" y="1335827"/>
                    <a:pt x="256532" y="1329076"/>
                  </a:cubicBezTo>
                  <a:cubicBezTo>
                    <a:pt x="250927" y="1322326"/>
                    <a:pt x="252016" y="1317828"/>
                    <a:pt x="256532" y="1309943"/>
                  </a:cubicBezTo>
                  <a:cubicBezTo>
                    <a:pt x="261047" y="1302058"/>
                    <a:pt x="265534" y="1276185"/>
                    <a:pt x="266691" y="1259309"/>
                  </a:cubicBezTo>
                  <a:cubicBezTo>
                    <a:pt x="267848" y="1242433"/>
                    <a:pt x="293698" y="1255923"/>
                    <a:pt x="293698" y="1255923"/>
                  </a:cubicBezTo>
                  <a:cubicBezTo>
                    <a:pt x="293698" y="1255923"/>
                    <a:pt x="301600" y="1280684"/>
                    <a:pt x="307210" y="1273928"/>
                  </a:cubicBezTo>
                  <a:cubicBezTo>
                    <a:pt x="315287" y="1266161"/>
                    <a:pt x="323934" y="1259016"/>
                    <a:pt x="333083" y="1252548"/>
                  </a:cubicBezTo>
                  <a:lnTo>
                    <a:pt x="391601" y="1201937"/>
                  </a:lnTo>
                  <a:cubicBezTo>
                    <a:pt x="391601" y="1201937"/>
                    <a:pt x="408488" y="1180557"/>
                    <a:pt x="418608" y="1164798"/>
                  </a:cubicBezTo>
                  <a:cubicBezTo>
                    <a:pt x="428728" y="1149040"/>
                    <a:pt x="439988" y="1162541"/>
                    <a:pt x="444498" y="1163670"/>
                  </a:cubicBezTo>
                  <a:cubicBezTo>
                    <a:pt x="449007" y="1164798"/>
                    <a:pt x="483882" y="1160283"/>
                    <a:pt x="483882" y="1160283"/>
                  </a:cubicBezTo>
                  <a:lnTo>
                    <a:pt x="521021" y="1163670"/>
                  </a:lnTo>
                  <a:cubicBezTo>
                    <a:pt x="532388" y="1159459"/>
                    <a:pt x="544043" y="1156061"/>
                    <a:pt x="555896" y="1153510"/>
                  </a:cubicBezTo>
                  <a:cubicBezTo>
                    <a:pt x="569408" y="1151253"/>
                    <a:pt x="576164" y="1142262"/>
                    <a:pt x="588541" y="1137769"/>
                  </a:cubicBezTo>
                  <a:cubicBezTo>
                    <a:pt x="600919" y="1133276"/>
                    <a:pt x="636928" y="1170397"/>
                    <a:pt x="636928" y="1170397"/>
                  </a:cubicBezTo>
                  <a:lnTo>
                    <a:pt x="640315" y="1152393"/>
                  </a:lnTo>
                  <a:lnTo>
                    <a:pt x="609933" y="1133259"/>
                  </a:lnTo>
                  <a:lnTo>
                    <a:pt x="631296" y="1124257"/>
                  </a:lnTo>
                  <a:lnTo>
                    <a:pt x="631296" y="1097295"/>
                  </a:lnTo>
                  <a:lnTo>
                    <a:pt x="651564" y="1079290"/>
                  </a:lnTo>
                  <a:lnTo>
                    <a:pt x="651564" y="1095037"/>
                  </a:lnTo>
                  <a:cubicBezTo>
                    <a:pt x="651564" y="1098424"/>
                    <a:pt x="663941" y="1106286"/>
                    <a:pt x="661723" y="1117535"/>
                  </a:cubicBezTo>
                  <a:cubicBezTo>
                    <a:pt x="660809" y="1125685"/>
                    <a:pt x="662384" y="1133919"/>
                    <a:pt x="666238" y="1141161"/>
                  </a:cubicBezTo>
                  <a:lnTo>
                    <a:pt x="699996" y="1183921"/>
                  </a:lnTo>
                  <a:cubicBezTo>
                    <a:pt x="699996" y="1183921"/>
                    <a:pt x="727003" y="1172672"/>
                    <a:pt x="740509" y="1165916"/>
                  </a:cubicBezTo>
                  <a:cubicBezTo>
                    <a:pt x="754016" y="1159160"/>
                    <a:pt x="786650" y="1218813"/>
                    <a:pt x="790025" y="1224434"/>
                  </a:cubicBezTo>
                  <a:cubicBezTo>
                    <a:pt x="793400" y="1230056"/>
                    <a:pt x="853036" y="1242439"/>
                    <a:pt x="866531" y="1241322"/>
                  </a:cubicBezTo>
                  <a:cubicBezTo>
                    <a:pt x="880026" y="1240204"/>
                    <a:pt x="872175" y="1205301"/>
                    <a:pt x="872175" y="1205301"/>
                  </a:cubicBezTo>
                  <a:lnTo>
                    <a:pt x="880043" y="1177182"/>
                  </a:lnTo>
                  <a:lnTo>
                    <a:pt x="908179" y="1150174"/>
                  </a:lnTo>
                  <a:lnTo>
                    <a:pt x="948693" y="1120910"/>
                  </a:lnTo>
                  <a:lnTo>
                    <a:pt x="927313" y="1115266"/>
                  </a:lnTo>
                  <a:cubicBezTo>
                    <a:pt x="927313" y="1115266"/>
                    <a:pt x="912672" y="1088259"/>
                    <a:pt x="913801" y="1084883"/>
                  </a:cubicBezTo>
                  <a:cubicBezTo>
                    <a:pt x="914930" y="1081508"/>
                    <a:pt x="933860" y="1069125"/>
                    <a:pt x="933860" y="1069125"/>
                  </a:cubicBezTo>
                  <a:cubicBezTo>
                    <a:pt x="933860" y="1069125"/>
                    <a:pt x="936315" y="1040989"/>
                    <a:pt x="934052" y="1034233"/>
                  </a:cubicBezTo>
                  <a:cubicBezTo>
                    <a:pt x="931789" y="1027477"/>
                    <a:pt x="949810" y="986980"/>
                    <a:pt x="961059" y="976844"/>
                  </a:cubicBezTo>
                  <a:cubicBezTo>
                    <a:pt x="972308" y="966707"/>
                    <a:pt x="957673" y="930703"/>
                    <a:pt x="961059" y="928457"/>
                  </a:cubicBezTo>
                  <a:cubicBezTo>
                    <a:pt x="964446" y="926210"/>
                    <a:pt x="971219" y="943081"/>
                    <a:pt x="973437" y="956593"/>
                  </a:cubicBezTo>
                  <a:cubicBezTo>
                    <a:pt x="975655" y="970104"/>
                    <a:pt x="985814" y="970088"/>
                    <a:pt x="985814" y="970088"/>
                  </a:cubicBezTo>
                  <a:lnTo>
                    <a:pt x="1027462" y="953217"/>
                  </a:lnTo>
                  <a:cubicBezTo>
                    <a:pt x="1027462" y="953217"/>
                    <a:pt x="1054469" y="934084"/>
                    <a:pt x="1066847" y="927345"/>
                  </a:cubicBezTo>
                  <a:cubicBezTo>
                    <a:pt x="1079224" y="920605"/>
                    <a:pt x="1144482" y="914967"/>
                    <a:pt x="1144482" y="914967"/>
                  </a:cubicBezTo>
                  <a:lnTo>
                    <a:pt x="1203000" y="902590"/>
                  </a:lnTo>
                  <a:cubicBezTo>
                    <a:pt x="1203000" y="902590"/>
                    <a:pt x="1236758" y="905976"/>
                    <a:pt x="1242385" y="909329"/>
                  </a:cubicBezTo>
                  <a:cubicBezTo>
                    <a:pt x="1248012" y="912681"/>
                    <a:pt x="1375180" y="1003856"/>
                    <a:pt x="1368424" y="991490"/>
                  </a:cubicBezTo>
                  <a:cubicBezTo>
                    <a:pt x="1361668" y="979124"/>
                    <a:pt x="1378583" y="979113"/>
                    <a:pt x="1390932" y="966729"/>
                  </a:cubicBezTo>
                  <a:cubicBezTo>
                    <a:pt x="1398411" y="959341"/>
                    <a:pt x="1408542" y="955272"/>
                    <a:pt x="1419051" y="955441"/>
                  </a:cubicBezTo>
                  <a:cubicBezTo>
                    <a:pt x="1419051" y="955441"/>
                    <a:pt x="1455072" y="958828"/>
                    <a:pt x="1486572" y="963343"/>
                  </a:cubicBezTo>
                  <a:cubicBezTo>
                    <a:pt x="1518072" y="967858"/>
                    <a:pt x="1532713" y="991479"/>
                    <a:pt x="1554093" y="991479"/>
                  </a:cubicBezTo>
                  <a:cubicBezTo>
                    <a:pt x="1575473" y="991479"/>
                    <a:pt x="1581100" y="977967"/>
                    <a:pt x="1583357" y="970082"/>
                  </a:cubicBezTo>
                  <a:cubicBezTo>
                    <a:pt x="1585615" y="962197"/>
                    <a:pt x="1583357" y="946456"/>
                    <a:pt x="1582229" y="939717"/>
                  </a:cubicBezTo>
                  <a:cubicBezTo>
                    <a:pt x="1581100" y="932977"/>
                    <a:pt x="1569851" y="930686"/>
                    <a:pt x="1554093" y="922829"/>
                  </a:cubicBezTo>
                  <a:cubicBezTo>
                    <a:pt x="1538334" y="914973"/>
                    <a:pt x="1536088" y="898069"/>
                    <a:pt x="1545090" y="900575"/>
                  </a:cubicBezTo>
                  <a:cubicBezTo>
                    <a:pt x="1554093" y="903081"/>
                    <a:pt x="1633991" y="900575"/>
                    <a:pt x="1633991" y="900575"/>
                  </a:cubicBezTo>
                  <a:cubicBezTo>
                    <a:pt x="1648586" y="899231"/>
                    <a:pt x="1663273" y="899147"/>
                    <a:pt x="1677885" y="900320"/>
                  </a:cubicBezTo>
                  <a:cubicBezTo>
                    <a:pt x="1686775" y="901184"/>
                    <a:pt x="1695597" y="898102"/>
                    <a:pt x="1702020" y="891894"/>
                  </a:cubicBezTo>
                  <a:close/>
                </a:path>
              </a:pathLst>
            </a:custGeom>
            <a:solidFill>
              <a:srgbClr val="92D050"/>
            </a:solidFill>
            <a:ln w="9525" cap="flat" cmpd="sng">
              <a:solidFill>
                <a:srgbClr val="A5A5A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a:p>
          </p:txBody>
        </p:sp>
      </p:grpSp>
      <p:sp>
        <p:nvSpPr>
          <p:cNvPr id="157" name="TextBox 156">
            <a:extLst>
              <a:ext uri="{FF2B5EF4-FFF2-40B4-BE49-F238E27FC236}">
                <a16:creationId xmlns:a16="http://schemas.microsoft.com/office/drawing/2014/main" id="{8EEC0D43-A91F-C5EA-36A0-6B71FE102EFF}"/>
              </a:ext>
            </a:extLst>
          </p:cNvPr>
          <p:cNvSpPr txBox="1"/>
          <p:nvPr/>
        </p:nvSpPr>
        <p:spPr>
          <a:xfrm>
            <a:off x="207818" y="1084551"/>
            <a:ext cx="1013113" cy="1623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aphicFrame>
        <p:nvGraphicFramePr>
          <p:cNvPr id="159" name="Table 158">
            <a:extLst>
              <a:ext uri="{FF2B5EF4-FFF2-40B4-BE49-F238E27FC236}">
                <a16:creationId xmlns:a16="http://schemas.microsoft.com/office/drawing/2014/main" id="{6042E436-6338-232E-70B4-DFE533C5F948}"/>
              </a:ext>
            </a:extLst>
          </p:cNvPr>
          <p:cNvGraphicFramePr>
            <a:graphicFrameLocks noGrp="1"/>
          </p:cNvGraphicFramePr>
          <p:nvPr>
            <p:extLst>
              <p:ext uri="{D42A27DB-BD31-4B8C-83A1-F6EECF244321}">
                <p14:modId xmlns:p14="http://schemas.microsoft.com/office/powerpoint/2010/main" val="2609388656"/>
              </p:ext>
            </p:extLst>
          </p:nvPr>
        </p:nvGraphicFramePr>
        <p:xfrm>
          <a:off x="6899531" y="2988519"/>
          <a:ext cx="1866900" cy="213360"/>
        </p:xfrm>
        <a:graphic>
          <a:graphicData uri="http://schemas.openxmlformats.org/drawingml/2006/table">
            <a:tbl>
              <a:tblPr firstRow="1" bandRow="1">
                <a:tableStyleId>{A1E9E46D-8FB5-4A3B-8C7E-21DC9AF1E7A1}</a:tableStyleId>
              </a:tblPr>
              <a:tblGrid>
                <a:gridCol w="1866900">
                  <a:extLst>
                    <a:ext uri="{9D8B030D-6E8A-4147-A177-3AD203B41FA5}">
                      <a16:colId xmlns:a16="http://schemas.microsoft.com/office/drawing/2014/main" val="2159669879"/>
                    </a:ext>
                  </a:extLst>
                </a:gridCol>
              </a:tblGrid>
              <a:tr h="180975">
                <a:tc>
                  <a:txBody>
                    <a:bodyPr/>
                    <a:lstStyle/>
                    <a:p>
                      <a:r>
                        <a:rPr lang="en-US" sz="800" b="1">
                          <a:effectLst/>
                        </a:rPr>
                        <a:t>NORTH WEST </a:t>
                      </a:r>
                    </a:p>
                  </a:txBody>
                  <a:tcPr anchor="ctr">
                    <a:lnL w="0">
                      <a:noFill/>
                    </a:lnL>
                    <a:lnR w="0">
                      <a:noFill/>
                    </a:lnR>
                    <a:lnT w="0">
                      <a:noFill/>
                    </a:lnT>
                    <a:lnB w="0">
                      <a:noFill/>
                    </a:lnB>
                  </a:tcPr>
                </a:tc>
                <a:extLst>
                  <a:ext uri="{0D108BD9-81ED-4DB2-BD59-A6C34878D82A}">
                    <a16:rowId xmlns:a16="http://schemas.microsoft.com/office/drawing/2014/main" val="1743215310"/>
                  </a:ext>
                </a:extLst>
              </a:tr>
            </a:tbl>
          </a:graphicData>
        </a:graphic>
      </p:graphicFrame>
      <p:graphicFrame>
        <p:nvGraphicFramePr>
          <p:cNvPr id="162" name="Table 161">
            <a:extLst>
              <a:ext uri="{FF2B5EF4-FFF2-40B4-BE49-F238E27FC236}">
                <a16:creationId xmlns:a16="http://schemas.microsoft.com/office/drawing/2014/main" id="{B25AF798-E60C-5B49-78E9-24EE0328A839}"/>
              </a:ext>
            </a:extLst>
          </p:cNvPr>
          <p:cNvGraphicFramePr>
            <a:graphicFrameLocks noGrp="1"/>
          </p:cNvGraphicFramePr>
          <p:nvPr>
            <p:extLst>
              <p:ext uri="{D42A27DB-BD31-4B8C-83A1-F6EECF244321}">
                <p14:modId xmlns:p14="http://schemas.microsoft.com/office/powerpoint/2010/main" val="2460539640"/>
              </p:ext>
            </p:extLst>
          </p:nvPr>
        </p:nvGraphicFramePr>
        <p:xfrm>
          <a:off x="2326697" y="951632"/>
          <a:ext cx="1866900" cy="213360"/>
        </p:xfrm>
        <a:graphic>
          <a:graphicData uri="http://schemas.openxmlformats.org/drawingml/2006/table">
            <a:tbl>
              <a:tblPr firstRow="1" bandRow="1">
                <a:tableStyleId>{A1E9E46D-8FB5-4A3B-8C7E-21DC9AF1E7A1}</a:tableStyleId>
              </a:tblPr>
              <a:tblGrid>
                <a:gridCol w="1866900">
                  <a:extLst>
                    <a:ext uri="{9D8B030D-6E8A-4147-A177-3AD203B41FA5}">
                      <a16:colId xmlns:a16="http://schemas.microsoft.com/office/drawing/2014/main" val="2159669879"/>
                    </a:ext>
                  </a:extLst>
                </a:gridCol>
              </a:tblGrid>
              <a:tr h="180975">
                <a:tc>
                  <a:txBody>
                    <a:bodyPr/>
                    <a:lstStyle/>
                    <a:p>
                      <a:r>
                        <a:rPr lang="en-US" sz="800" b="1">
                          <a:effectLst/>
                        </a:rPr>
                        <a:t>NORTH EAST AND YORKSHIRE </a:t>
                      </a:r>
                    </a:p>
                  </a:txBody>
                  <a:tcPr anchor="ctr">
                    <a:lnL w="0">
                      <a:noFill/>
                    </a:lnL>
                    <a:lnR w="0">
                      <a:noFill/>
                    </a:lnR>
                    <a:lnT w="0">
                      <a:noFill/>
                    </a:lnT>
                    <a:lnB w="0">
                      <a:noFill/>
                    </a:lnB>
                  </a:tcPr>
                </a:tc>
                <a:extLst>
                  <a:ext uri="{0D108BD9-81ED-4DB2-BD59-A6C34878D82A}">
                    <a16:rowId xmlns:a16="http://schemas.microsoft.com/office/drawing/2014/main" val="1743215310"/>
                  </a:ext>
                </a:extLst>
              </a:tr>
            </a:tbl>
          </a:graphicData>
        </a:graphic>
      </p:graphicFrame>
      <p:graphicFrame>
        <p:nvGraphicFramePr>
          <p:cNvPr id="163" name="Table 162">
            <a:extLst>
              <a:ext uri="{FF2B5EF4-FFF2-40B4-BE49-F238E27FC236}">
                <a16:creationId xmlns:a16="http://schemas.microsoft.com/office/drawing/2014/main" id="{CF66ACE0-28B9-909A-4686-D0EEF9C503D3}"/>
              </a:ext>
            </a:extLst>
          </p:cNvPr>
          <p:cNvGraphicFramePr>
            <a:graphicFrameLocks noGrp="1"/>
          </p:cNvGraphicFramePr>
          <p:nvPr>
            <p:extLst>
              <p:ext uri="{D42A27DB-BD31-4B8C-83A1-F6EECF244321}">
                <p14:modId xmlns:p14="http://schemas.microsoft.com/office/powerpoint/2010/main" val="2307942950"/>
              </p:ext>
            </p:extLst>
          </p:nvPr>
        </p:nvGraphicFramePr>
        <p:xfrm>
          <a:off x="4619190" y="945138"/>
          <a:ext cx="1866900" cy="213360"/>
        </p:xfrm>
        <a:graphic>
          <a:graphicData uri="http://schemas.openxmlformats.org/drawingml/2006/table">
            <a:tbl>
              <a:tblPr firstRow="1" bandRow="1">
                <a:tableStyleId>{A1E9E46D-8FB5-4A3B-8C7E-21DC9AF1E7A1}</a:tableStyleId>
              </a:tblPr>
              <a:tblGrid>
                <a:gridCol w="1866900">
                  <a:extLst>
                    <a:ext uri="{9D8B030D-6E8A-4147-A177-3AD203B41FA5}">
                      <a16:colId xmlns:a16="http://schemas.microsoft.com/office/drawing/2014/main" val="2159669879"/>
                    </a:ext>
                  </a:extLst>
                </a:gridCol>
              </a:tblGrid>
              <a:tr h="180975">
                <a:tc>
                  <a:txBody>
                    <a:bodyPr/>
                    <a:lstStyle/>
                    <a:p>
                      <a:r>
                        <a:rPr lang="en-US" sz="800" b="1">
                          <a:effectLst/>
                        </a:rPr>
                        <a:t>MIDLANDS </a:t>
                      </a:r>
                    </a:p>
                  </a:txBody>
                  <a:tcPr anchor="ctr">
                    <a:lnL w="0">
                      <a:noFill/>
                    </a:lnL>
                    <a:lnR w="0">
                      <a:noFill/>
                    </a:lnR>
                    <a:lnT w="0">
                      <a:noFill/>
                    </a:lnT>
                    <a:lnB w="0">
                      <a:noFill/>
                    </a:lnB>
                  </a:tcPr>
                </a:tc>
                <a:extLst>
                  <a:ext uri="{0D108BD9-81ED-4DB2-BD59-A6C34878D82A}">
                    <a16:rowId xmlns:a16="http://schemas.microsoft.com/office/drawing/2014/main" val="1743215310"/>
                  </a:ext>
                </a:extLst>
              </a:tr>
            </a:tbl>
          </a:graphicData>
        </a:graphic>
      </p:graphicFrame>
      <p:graphicFrame>
        <p:nvGraphicFramePr>
          <p:cNvPr id="164" name="Table 163">
            <a:extLst>
              <a:ext uri="{FF2B5EF4-FFF2-40B4-BE49-F238E27FC236}">
                <a16:creationId xmlns:a16="http://schemas.microsoft.com/office/drawing/2014/main" id="{93D4FBA2-07D6-A4A1-7F74-DD816AF3F1C5}"/>
              </a:ext>
            </a:extLst>
          </p:cNvPr>
          <p:cNvGraphicFramePr>
            <a:graphicFrameLocks noGrp="1"/>
          </p:cNvGraphicFramePr>
          <p:nvPr>
            <p:extLst>
              <p:ext uri="{D42A27DB-BD31-4B8C-83A1-F6EECF244321}">
                <p14:modId xmlns:p14="http://schemas.microsoft.com/office/powerpoint/2010/main" val="2418828384"/>
              </p:ext>
            </p:extLst>
          </p:nvPr>
        </p:nvGraphicFramePr>
        <p:xfrm>
          <a:off x="6892200" y="951632"/>
          <a:ext cx="1866900" cy="213360"/>
        </p:xfrm>
        <a:graphic>
          <a:graphicData uri="http://schemas.openxmlformats.org/drawingml/2006/table">
            <a:tbl>
              <a:tblPr firstRow="1" bandRow="1">
                <a:tableStyleId>{A1E9E46D-8FB5-4A3B-8C7E-21DC9AF1E7A1}</a:tableStyleId>
              </a:tblPr>
              <a:tblGrid>
                <a:gridCol w="1866900">
                  <a:extLst>
                    <a:ext uri="{9D8B030D-6E8A-4147-A177-3AD203B41FA5}">
                      <a16:colId xmlns:a16="http://schemas.microsoft.com/office/drawing/2014/main" val="2159669879"/>
                    </a:ext>
                  </a:extLst>
                </a:gridCol>
              </a:tblGrid>
              <a:tr h="180975">
                <a:tc>
                  <a:txBody>
                    <a:bodyPr/>
                    <a:lstStyle/>
                    <a:p>
                      <a:r>
                        <a:rPr lang="en-US" sz="800" b="1">
                          <a:effectLst/>
                        </a:rPr>
                        <a:t>EAST OF ENGLAND</a:t>
                      </a:r>
                    </a:p>
                  </a:txBody>
                  <a:tcPr anchor="ctr">
                    <a:lnL w="0">
                      <a:noFill/>
                    </a:lnL>
                    <a:lnR w="0">
                      <a:noFill/>
                    </a:lnR>
                    <a:lnT w="0">
                      <a:noFill/>
                    </a:lnT>
                    <a:lnB w="0">
                      <a:noFill/>
                    </a:lnB>
                  </a:tcPr>
                </a:tc>
                <a:extLst>
                  <a:ext uri="{0D108BD9-81ED-4DB2-BD59-A6C34878D82A}">
                    <a16:rowId xmlns:a16="http://schemas.microsoft.com/office/drawing/2014/main" val="1743215310"/>
                  </a:ext>
                </a:extLst>
              </a:tr>
            </a:tbl>
          </a:graphicData>
        </a:graphic>
      </p:graphicFrame>
      <p:graphicFrame>
        <p:nvGraphicFramePr>
          <p:cNvPr id="165" name="Table 164">
            <a:extLst>
              <a:ext uri="{FF2B5EF4-FFF2-40B4-BE49-F238E27FC236}">
                <a16:creationId xmlns:a16="http://schemas.microsoft.com/office/drawing/2014/main" id="{9C5F610D-7458-F691-9C05-581FEE553378}"/>
              </a:ext>
            </a:extLst>
          </p:cNvPr>
          <p:cNvGraphicFramePr>
            <a:graphicFrameLocks noGrp="1"/>
          </p:cNvGraphicFramePr>
          <p:nvPr>
            <p:extLst>
              <p:ext uri="{D42A27DB-BD31-4B8C-83A1-F6EECF244321}">
                <p14:modId xmlns:p14="http://schemas.microsoft.com/office/powerpoint/2010/main" val="1868067709"/>
              </p:ext>
            </p:extLst>
          </p:nvPr>
        </p:nvGraphicFramePr>
        <p:xfrm>
          <a:off x="21212" y="2971364"/>
          <a:ext cx="1866900" cy="213360"/>
        </p:xfrm>
        <a:graphic>
          <a:graphicData uri="http://schemas.openxmlformats.org/drawingml/2006/table">
            <a:tbl>
              <a:tblPr firstRow="1" bandRow="1">
                <a:tableStyleId>{A1E9E46D-8FB5-4A3B-8C7E-21DC9AF1E7A1}</a:tableStyleId>
              </a:tblPr>
              <a:tblGrid>
                <a:gridCol w="1866900">
                  <a:extLst>
                    <a:ext uri="{9D8B030D-6E8A-4147-A177-3AD203B41FA5}">
                      <a16:colId xmlns:a16="http://schemas.microsoft.com/office/drawing/2014/main" val="2159669879"/>
                    </a:ext>
                  </a:extLst>
                </a:gridCol>
              </a:tblGrid>
              <a:tr h="180975">
                <a:tc>
                  <a:txBody>
                    <a:bodyPr/>
                    <a:lstStyle/>
                    <a:p>
                      <a:r>
                        <a:rPr lang="en-US" sz="800" b="1">
                          <a:effectLst/>
                        </a:rPr>
                        <a:t>SOUTH WEST</a:t>
                      </a:r>
                    </a:p>
                  </a:txBody>
                  <a:tcPr anchor="ctr">
                    <a:lnL w="0">
                      <a:noFill/>
                    </a:lnL>
                    <a:lnR w="0">
                      <a:noFill/>
                    </a:lnR>
                    <a:lnT w="0">
                      <a:noFill/>
                    </a:lnT>
                    <a:lnB w="0">
                      <a:noFill/>
                    </a:lnB>
                  </a:tcPr>
                </a:tc>
                <a:extLst>
                  <a:ext uri="{0D108BD9-81ED-4DB2-BD59-A6C34878D82A}">
                    <a16:rowId xmlns:a16="http://schemas.microsoft.com/office/drawing/2014/main" val="1743215310"/>
                  </a:ext>
                </a:extLst>
              </a:tr>
            </a:tbl>
          </a:graphicData>
        </a:graphic>
      </p:graphicFrame>
      <p:graphicFrame>
        <p:nvGraphicFramePr>
          <p:cNvPr id="166" name="Table 165">
            <a:extLst>
              <a:ext uri="{FF2B5EF4-FFF2-40B4-BE49-F238E27FC236}">
                <a16:creationId xmlns:a16="http://schemas.microsoft.com/office/drawing/2014/main" id="{206AB12F-AE46-E822-9BA5-6F894D0231FA}"/>
              </a:ext>
            </a:extLst>
          </p:cNvPr>
          <p:cNvGraphicFramePr>
            <a:graphicFrameLocks noGrp="1"/>
          </p:cNvGraphicFramePr>
          <p:nvPr>
            <p:extLst>
              <p:ext uri="{D42A27DB-BD31-4B8C-83A1-F6EECF244321}">
                <p14:modId xmlns:p14="http://schemas.microsoft.com/office/powerpoint/2010/main" val="2707105709"/>
              </p:ext>
            </p:extLst>
          </p:nvPr>
        </p:nvGraphicFramePr>
        <p:xfrm>
          <a:off x="2339684" y="2977860"/>
          <a:ext cx="1866900" cy="213360"/>
        </p:xfrm>
        <a:graphic>
          <a:graphicData uri="http://schemas.openxmlformats.org/drawingml/2006/table">
            <a:tbl>
              <a:tblPr firstRow="1" bandRow="1">
                <a:tableStyleId>{A1E9E46D-8FB5-4A3B-8C7E-21DC9AF1E7A1}</a:tableStyleId>
              </a:tblPr>
              <a:tblGrid>
                <a:gridCol w="1866900">
                  <a:extLst>
                    <a:ext uri="{9D8B030D-6E8A-4147-A177-3AD203B41FA5}">
                      <a16:colId xmlns:a16="http://schemas.microsoft.com/office/drawing/2014/main" val="2159669879"/>
                    </a:ext>
                  </a:extLst>
                </a:gridCol>
              </a:tblGrid>
              <a:tr h="180975">
                <a:tc>
                  <a:txBody>
                    <a:bodyPr/>
                    <a:lstStyle/>
                    <a:p>
                      <a:r>
                        <a:rPr lang="en-US" sz="800" b="1">
                          <a:effectLst/>
                        </a:rPr>
                        <a:t>LONDON </a:t>
                      </a:r>
                    </a:p>
                  </a:txBody>
                  <a:tcPr anchor="ctr">
                    <a:lnL w="0">
                      <a:noFill/>
                    </a:lnL>
                    <a:lnR w="0">
                      <a:noFill/>
                    </a:lnR>
                    <a:lnT w="0">
                      <a:noFill/>
                    </a:lnT>
                    <a:lnB w="0">
                      <a:noFill/>
                    </a:lnB>
                  </a:tcPr>
                </a:tc>
                <a:extLst>
                  <a:ext uri="{0D108BD9-81ED-4DB2-BD59-A6C34878D82A}">
                    <a16:rowId xmlns:a16="http://schemas.microsoft.com/office/drawing/2014/main" val="1743215310"/>
                  </a:ext>
                </a:extLst>
              </a:tr>
            </a:tbl>
          </a:graphicData>
        </a:graphic>
      </p:graphicFrame>
      <p:graphicFrame>
        <p:nvGraphicFramePr>
          <p:cNvPr id="167" name="Table 166">
            <a:extLst>
              <a:ext uri="{FF2B5EF4-FFF2-40B4-BE49-F238E27FC236}">
                <a16:creationId xmlns:a16="http://schemas.microsoft.com/office/drawing/2014/main" id="{8575FB7B-184A-187F-A173-C46324341EDE}"/>
              </a:ext>
            </a:extLst>
          </p:cNvPr>
          <p:cNvGraphicFramePr>
            <a:graphicFrameLocks noGrp="1"/>
          </p:cNvGraphicFramePr>
          <p:nvPr>
            <p:extLst>
              <p:ext uri="{D42A27DB-BD31-4B8C-83A1-F6EECF244321}">
                <p14:modId xmlns:p14="http://schemas.microsoft.com/office/powerpoint/2010/main" val="299135252"/>
              </p:ext>
            </p:extLst>
          </p:nvPr>
        </p:nvGraphicFramePr>
        <p:xfrm>
          <a:off x="4612695" y="2971364"/>
          <a:ext cx="1866900" cy="213360"/>
        </p:xfrm>
        <a:graphic>
          <a:graphicData uri="http://schemas.openxmlformats.org/drawingml/2006/table">
            <a:tbl>
              <a:tblPr firstRow="1" bandRow="1">
                <a:tableStyleId>{A1E9E46D-8FB5-4A3B-8C7E-21DC9AF1E7A1}</a:tableStyleId>
              </a:tblPr>
              <a:tblGrid>
                <a:gridCol w="1866900">
                  <a:extLst>
                    <a:ext uri="{9D8B030D-6E8A-4147-A177-3AD203B41FA5}">
                      <a16:colId xmlns:a16="http://schemas.microsoft.com/office/drawing/2014/main" val="2159669879"/>
                    </a:ext>
                  </a:extLst>
                </a:gridCol>
              </a:tblGrid>
              <a:tr h="180975">
                <a:tc>
                  <a:txBody>
                    <a:bodyPr/>
                    <a:lstStyle/>
                    <a:p>
                      <a:r>
                        <a:rPr lang="en-US" sz="800" b="1">
                          <a:effectLst/>
                        </a:rPr>
                        <a:t>SOUTH EAST </a:t>
                      </a:r>
                    </a:p>
                  </a:txBody>
                  <a:tcPr anchor="ctr">
                    <a:lnL w="0">
                      <a:noFill/>
                    </a:lnL>
                    <a:lnR w="0">
                      <a:noFill/>
                    </a:lnR>
                    <a:lnT w="0">
                      <a:noFill/>
                    </a:lnT>
                    <a:lnB w="0">
                      <a:noFill/>
                    </a:lnB>
                  </a:tcPr>
                </a:tc>
                <a:extLst>
                  <a:ext uri="{0D108BD9-81ED-4DB2-BD59-A6C34878D82A}">
                    <a16:rowId xmlns:a16="http://schemas.microsoft.com/office/drawing/2014/main" val="1743215310"/>
                  </a:ext>
                </a:extLst>
              </a:tr>
            </a:tbl>
          </a:graphicData>
        </a:graphic>
      </p:graphicFrame>
      <p:graphicFrame>
        <p:nvGraphicFramePr>
          <p:cNvPr id="168" name="Table 167">
            <a:extLst>
              <a:ext uri="{FF2B5EF4-FFF2-40B4-BE49-F238E27FC236}">
                <a16:creationId xmlns:a16="http://schemas.microsoft.com/office/drawing/2014/main" id="{40619CF4-9DB7-5BDC-97AC-8EADF319135F}"/>
              </a:ext>
            </a:extLst>
          </p:cNvPr>
          <p:cNvGraphicFramePr>
            <a:graphicFrameLocks noGrp="1"/>
          </p:cNvGraphicFramePr>
          <p:nvPr>
            <p:extLst>
              <p:ext uri="{D42A27DB-BD31-4B8C-83A1-F6EECF244321}">
                <p14:modId xmlns:p14="http://schemas.microsoft.com/office/powerpoint/2010/main" val="284170838"/>
              </p:ext>
            </p:extLst>
          </p:nvPr>
        </p:nvGraphicFramePr>
        <p:xfrm>
          <a:off x="44857" y="927985"/>
          <a:ext cx="1866900" cy="213360"/>
        </p:xfrm>
        <a:graphic>
          <a:graphicData uri="http://schemas.openxmlformats.org/drawingml/2006/table">
            <a:tbl>
              <a:tblPr firstRow="1" bandRow="1">
                <a:tableStyleId>{A1E9E46D-8FB5-4A3B-8C7E-21DC9AF1E7A1}</a:tableStyleId>
              </a:tblPr>
              <a:tblGrid>
                <a:gridCol w="1866900">
                  <a:extLst>
                    <a:ext uri="{9D8B030D-6E8A-4147-A177-3AD203B41FA5}">
                      <a16:colId xmlns:a16="http://schemas.microsoft.com/office/drawing/2014/main" val="2159669879"/>
                    </a:ext>
                  </a:extLst>
                </a:gridCol>
              </a:tblGrid>
              <a:tr h="180975">
                <a:tc>
                  <a:txBody>
                    <a:bodyPr/>
                    <a:lstStyle/>
                    <a:p>
                      <a:r>
                        <a:rPr lang="en-US" sz="800" b="1">
                          <a:effectLst/>
                        </a:rPr>
                        <a:t>ENGLAND</a:t>
                      </a:r>
                    </a:p>
                  </a:txBody>
                  <a:tcPr anchor="ctr">
                    <a:lnL w="0">
                      <a:noFill/>
                    </a:lnL>
                    <a:lnR w="0">
                      <a:noFill/>
                    </a:lnR>
                    <a:lnT w="0">
                      <a:noFill/>
                    </a:lnT>
                    <a:lnB w="0">
                      <a:noFill/>
                    </a:lnB>
                  </a:tcPr>
                </a:tc>
                <a:extLst>
                  <a:ext uri="{0D108BD9-81ED-4DB2-BD59-A6C34878D82A}">
                    <a16:rowId xmlns:a16="http://schemas.microsoft.com/office/drawing/2014/main" val="1743215310"/>
                  </a:ext>
                </a:extLst>
              </a:tr>
            </a:tbl>
          </a:graphicData>
        </a:graphic>
      </p:graphicFrame>
      <p:sp>
        <p:nvSpPr>
          <p:cNvPr id="3" name="TextBox 2">
            <a:extLst>
              <a:ext uri="{FF2B5EF4-FFF2-40B4-BE49-F238E27FC236}">
                <a16:creationId xmlns:a16="http://schemas.microsoft.com/office/drawing/2014/main" id="{D9628C67-3172-198C-36FF-CB715E762D83}"/>
              </a:ext>
            </a:extLst>
          </p:cNvPr>
          <p:cNvSpPr txBox="1"/>
          <p:nvPr/>
        </p:nvSpPr>
        <p:spPr>
          <a:xfrm>
            <a:off x="29308" y="1406768"/>
            <a:ext cx="1553306" cy="30789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har char="•"/>
            </a:pPr>
            <a:r>
              <a:rPr lang="en-US" sz="800" b="1"/>
              <a:t>166</a:t>
            </a:r>
            <a:r>
              <a:rPr lang="en-US" sz="800"/>
              <a:t> public health </a:t>
            </a:r>
            <a:r>
              <a:rPr lang="en-US" sz="800" err="1"/>
              <a:t>organisations</a:t>
            </a:r>
            <a:r>
              <a:rPr lang="en-US" sz="800"/>
              <a:t>, including </a:t>
            </a:r>
            <a:endParaRPr lang="en-US"/>
          </a:p>
          <a:p>
            <a:endParaRPr lang="en-US" sz="800"/>
          </a:p>
          <a:p>
            <a:pPr marL="171450" indent="-171450">
              <a:buChar char="•"/>
            </a:pPr>
            <a:r>
              <a:rPr lang="en-US" sz="800" b="1"/>
              <a:t>81</a:t>
            </a:r>
            <a:r>
              <a:rPr lang="en-US" sz="800"/>
              <a:t> Acute trusts</a:t>
            </a:r>
          </a:p>
          <a:p>
            <a:pPr marL="171450" indent="-171450">
              <a:buChar char="•"/>
            </a:pPr>
            <a:r>
              <a:rPr lang="en-US" sz="800" b="1"/>
              <a:t>25 </a:t>
            </a:r>
            <a:r>
              <a:rPr lang="en-US" sz="800"/>
              <a:t>Community Care/ Mental Health trusts</a:t>
            </a:r>
          </a:p>
          <a:p>
            <a:pPr marL="171450" indent="-171450">
              <a:buFont typeface="Arial"/>
              <a:buChar char="•"/>
            </a:pPr>
            <a:r>
              <a:rPr lang="en-US" sz="800" b="1"/>
              <a:t>2 </a:t>
            </a:r>
            <a:r>
              <a:rPr lang="en-US" sz="800"/>
              <a:t>Children's hospitals</a:t>
            </a:r>
          </a:p>
          <a:p>
            <a:pPr marL="171450" indent="-171450">
              <a:buFont typeface="Arial"/>
              <a:buChar char="•"/>
            </a:pPr>
            <a:r>
              <a:rPr lang="en-US" sz="800" b="1"/>
              <a:t>6</a:t>
            </a:r>
            <a:r>
              <a:rPr lang="en-US" sz="800"/>
              <a:t> Ambulance trusts</a:t>
            </a:r>
          </a:p>
          <a:p>
            <a:pPr marL="171450" indent="-171450">
              <a:buFont typeface="Arial"/>
              <a:buChar char="•"/>
            </a:pPr>
            <a:r>
              <a:rPr lang="en-US" sz="800" b="1"/>
              <a:t>12</a:t>
            </a:r>
            <a:r>
              <a:rPr lang="en-US" sz="800"/>
              <a:t> Primary care settings</a:t>
            </a:r>
          </a:p>
          <a:p>
            <a:pPr marL="171450" indent="-171450">
              <a:buFont typeface="Arial"/>
              <a:buChar char="•"/>
            </a:pPr>
            <a:r>
              <a:rPr lang="en-US" sz="800" b="1"/>
              <a:t>7</a:t>
            </a:r>
            <a:r>
              <a:rPr lang="en-US" sz="800"/>
              <a:t> Local authorities (health activities)</a:t>
            </a:r>
          </a:p>
          <a:p>
            <a:pPr marL="171450" indent="-171450">
              <a:buFont typeface="Wingdings"/>
              <a:buChar char="ü"/>
            </a:pPr>
            <a:endParaRPr lang="en-US" sz="800"/>
          </a:p>
        </p:txBody>
      </p:sp>
      <p:sp>
        <p:nvSpPr>
          <p:cNvPr id="5" name="TextBox 4">
            <a:extLst>
              <a:ext uri="{FF2B5EF4-FFF2-40B4-BE49-F238E27FC236}">
                <a16:creationId xmlns:a16="http://schemas.microsoft.com/office/drawing/2014/main" id="{036AC9C3-2DA9-47FB-3482-F4A064CB1EF2}"/>
              </a:ext>
            </a:extLst>
          </p:cNvPr>
          <p:cNvSpPr txBox="1"/>
          <p:nvPr/>
        </p:nvSpPr>
        <p:spPr>
          <a:xfrm>
            <a:off x="2315308" y="1428748"/>
            <a:ext cx="1567959" cy="22578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har char="•"/>
            </a:pPr>
            <a:r>
              <a:rPr lang="en-US" sz="800" b="1"/>
              <a:t>17</a:t>
            </a:r>
            <a:r>
              <a:rPr lang="en-US" sz="800"/>
              <a:t> public health </a:t>
            </a:r>
            <a:r>
              <a:rPr lang="en-US" sz="800" err="1"/>
              <a:t>organisations</a:t>
            </a:r>
            <a:r>
              <a:rPr lang="en-US" sz="800"/>
              <a:t>, including </a:t>
            </a:r>
            <a:endParaRPr lang="en-US"/>
          </a:p>
          <a:p>
            <a:endParaRPr lang="en-US" sz="800"/>
          </a:p>
          <a:p>
            <a:pPr marL="171450" indent="-171450">
              <a:buChar char="•"/>
            </a:pPr>
            <a:r>
              <a:rPr lang="en-US" sz="800" b="1"/>
              <a:t>12</a:t>
            </a:r>
            <a:r>
              <a:rPr lang="en-US" sz="800"/>
              <a:t> Acute trusts</a:t>
            </a:r>
          </a:p>
          <a:p>
            <a:pPr marL="171450" indent="-171450">
              <a:buChar char="•"/>
            </a:pPr>
            <a:r>
              <a:rPr lang="en-US" sz="800" b="1"/>
              <a:t>1 </a:t>
            </a:r>
            <a:r>
              <a:rPr lang="en-US" sz="800"/>
              <a:t>Community Care/ Mental Health trusts</a:t>
            </a:r>
          </a:p>
          <a:p>
            <a:pPr marL="171450" indent="-171450">
              <a:buFont typeface="Arial"/>
              <a:buChar char="•"/>
            </a:pPr>
            <a:r>
              <a:rPr lang="en-US" sz="800" b="1"/>
              <a:t>2 </a:t>
            </a:r>
            <a:r>
              <a:rPr lang="en-US" sz="800"/>
              <a:t>Ambulance trusts</a:t>
            </a:r>
          </a:p>
          <a:p>
            <a:pPr marL="171450" indent="-171450">
              <a:buFont typeface="Arial"/>
              <a:buChar char="•"/>
            </a:pPr>
            <a:r>
              <a:rPr lang="en-US" sz="800" b="1"/>
              <a:t>2</a:t>
            </a:r>
            <a:r>
              <a:rPr lang="en-US" sz="800"/>
              <a:t> Primary care settings</a:t>
            </a:r>
          </a:p>
          <a:p>
            <a:pPr marL="171450" indent="-171450">
              <a:buFont typeface="Wingdings"/>
              <a:buChar char="ü"/>
            </a:pPr>
            <a:endParaRPr lang="en-US" sz="800"/>
          </a:p>
        </p:txBody>
      </p:sp>
      <p:sp>
        <p:nvSpPr>
          <p:cNvPr id="6" name="TextBox 5">
            <a:extLst>
              <a:ext uri="{FF2B5EF4-FFF2-40B4-BE49-F238E27FC236}">
                <a16:creationId xmlns:a16="http://schemas.microsoft.com/office/drawing/2014/main" id="{17CDBF30-D667-BB94-EE3A-724E97E8CAD1}"/>
              </a:ext>
            </a:extLst>
          </p:cNvPr>
          <p:cNvSpPr txBox="1"/>
          <p:nvPr/>
        </p:nvSpPr>
        <p:spPr>
          <a:xfrm>
            <a:off x="4608634" y="1450729"/>
            <a:ext cx="1567959" cy="2422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har char="•"/>
            </a:pPr>
            <a:r>
              <a:rPr lang="en-US" sz="800" b="1"/>
              <a:t>30 </a:t>
            </a:r>
            <a:r>
              <a:rPr lang="en-US" sz="800"/>
              <a:t> public health </a:t>
            </a:r>
            <a:r>
              <a:rPr lang="en-US" sz="800" err="1"/>
              <a:t>organisations</a:t>
            </a:r>
            <a:r>
              <a:rPr lang="en-US" sz="800"/>
              <a:t>, including </a:t>
            </a:r>
            <a:endParaRPr lang="en-US"/>
          </a:p>
          <a:p>
            <a:endParaRPr lang="en-US" sz="800"/>
          </a:p>
          <a:p>
            <a:pPr marL="171450" indent="-171450">
              <a:buChar char="•"/>
            </a:pPr>
            <a:r>
              <a:rPr lang="en-US" sz="800" b="1"/>
              <a:t>15</a:t>
            </a:r>
            <a:r>
              <a:rPr lang="en-US" sz="800"/>
              <a:t> Acute trusts</a:t>
            </a:r>
          </a:p>
          <a:p>
            <a:pPr marL="171450" indent="-171450">
              <a:buChar char="•"/>
            </a:pPr>
            <a:r>
              <a:rPr lang="en-US" sz="800" b="1"/>
              <a:t>8 </a:t>
            </a:r>
            <a:r>
              <a:rPr lang="en-US" sz="800"/>
              <a:t>Community Care/ Mental Health trusts</a:t>
            </a:r>
          </a:p>
          <a:p>
            <a:pPr marL="171450" indent="-171450">
              <a:buFont typeface="Arial"/>
              <a:buChar char="•"/>
            </a:pPr>
            <a:r>
              <a:rPr lang="en-US" sz="800" b="1"/>
              <a:t>2</a:t>
            </a:r>
            <a:r>
              <a:rPr lang="en-US" sz="800"/>
              <a:t> Ambulance trusts</a:t>
            </a:r>
          </a:p>
          <a:p>
            <a:pPr marL="171450" indent="-171450">
              <a:buFont typeface="Arial"/>
              <a:buChar char="•"/>
            </a:pPr>
            <a:r>
              <a:rPr lang="en-US" sz="800" b="1"/>
              <a:t>1</a:t>
            </a:r>
            <a:r>
              <a:rPr lang="en-US" sz="800"/>
              <a:t> Local authority (health activities)</a:t>
            </a:r>
          </a:p>
          <a:p>
            <a:pPr marL="171450" indent="-171450">
              <a:buFont typeface="Wingdings"/>
              <a:buChar char="ü"/>
            </a:pPr>
            <a:endParaRPr lang="en-US" sz="800"/>
          </a:p>
        </p:txBody>
      </p:sp>
      <p:sp>
        <p:nvSpPr>
          <p:cNvPr id="7" name="TextBox 6">
            <a:extLst>
              <a:ext uri="{FF2B5EF4-FFF2-40B4-BE49-F238E27FC236}">
                <a16:creationId xmlns:a16="http://schemas.microsoft.com/office/drawing/2014/main" id="{569A2459-F6CE-4708-9F51-CD4B0574655D}"/>
              </a:ext>
            </a:extLst>
          </p:cNvPr>
          <p:cNvSpPr txBox="1"/>
          <p:nvPr/>
        </p:nvSpPr>
        <p:spPr>
          <a:xfrm>
            <a:off x="6828691" y="1450729"/>
            <a:ext cx="1553305" cy="25862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har char="•"/>
            </a:pPr>
            <a:r>
              <a:rPr lang="en-US" sz="800" b="1"/>
              <a:t>19 </a:t>
            </a:r>
            <a:r>
              <a:rPr lang="en-US" sz="800"/>
              <a:t>public health </a:t>
            </a:r>
            <a:r>
              <a:rPr lang="en-US" sz="800" err="1"/>
              <a:t>organisations</a:t>
            </a:r>
            <a:r>
              <a:rPr lang="en-US" sz="800"/>
              <a:t>, including </a:t>
            </a:r>
            <a:endParaRPr lang="en-US"/>
          </a:p>
          <a:p>
            <a:endParaRPr lang="en-US" sz="800"/>
          </a:p>
          <a:p>
            <a:pPr marL="171450" indent="-171450">
              <a:buChar char="•"/>
            </a:pPr>
            <a:r>
              <a:rPr lang="en-US" sz="800" b="1"/>
              <a:t>8 </a:t>
            </a:r>
            <a:r>
              <a:rPr lang="en-US" sz="800"/>
              <a:t>Acute trusts</a:t>
            </a:r>
          </a:p>
          <a:p>
            <a:pPr marL="171450" indent="-171450">
              <a:buChar char="•"/>
            </a:pPr>
            <a:r>
              <a:rPr lang="en-US" sz="800" b="1"/>
              <a:t>2 </a:t>
            </a:r>
            <a:r>
              <a:rPr lang="en-US" sz="800"/>
              <a:t>Community Care/ Mental Health trusts</a:t>
            </a:r>
          </a:p>
          <a:p>
            <a:pPr marL="171450" indent="-171450">
              <a:buFont typeface="Arial"/>
              <a:buChar char="•"/>
            </a:pPr>
            <a:r>
              <a:rPr lang="en-US" sz="800" b="1"/>
              <a:t>2</a:t>
            </a:r>
            <a:r>
              <a:rPr lang="en-US" sz="800"/>
              <a:t> Primary care settings</a:t>
            </a:r>
          </a:p>
          <a:p>
            <a:pPr marL="171450" indent="-171450">
              <a:buFont typeface="Arial"/>
              <a:buChar char="•"/>
            </a:pPr>
            <a:r>
              <a:rPr lang="en-US" sz="800" b="1"/>
              <a:t>3 </a:t>
            </a:r>
            <a:r>
              <a:rPr lang="en-US" sz="800"/>
              <a:t>Local authorities (health activities)</a:t>
            </a:r>
          </a:p>
          <a:p>
            <a:pPr marL="171450" indent="-171450">
              <a:buFont typeface="Arial"/>
              <a:buChar char="•"/>
            </a:pPr>
            <a:endParaRPr lang="en-US" sz="800"/>
          </a:p>
          <a:p>
            <a:pPr marL="171450" indent="-171450">
              <a:buFont typeface="Wingdings"/>
              <a:buChar char="ü"/>
            </a:pPr>
            <a:endParaRPr lang="en-US" sz="800"/>
          </a:p>
        </p:txBody>
      </p:sp>
      <p:sp>
        <p:nvSpPr>
          <p:cNvPr id="9" name="Google Shape;376;p55">
            <a:extLst>
              <a:ext uri="{FF2B5EF4-FFF2-40B4-BE49-F238E27FC236}">
                <a16:creationId xmlns:a16="http://schemas.microsoft.com/office/drawing/2014/main" id="{2BE2AC08-53E6-F61A-3E56-C0D9956724BC}"/>
              </a:ext>
            </a:extLst>
          </p:cNvPr>
          <p:cNvSpPr txBox="1"/>
          <p:nvPr/>
        </p:nvSpPr>
        <p:spPr>
          <a:xfrm>
            <a:off x="82532" y="4907484"/>
            <a:ext cx="8157856" cy="369291"/>
          </a:xfrm>
          <a:prstGeom prst="rect">
            <a:avLst/>
          </a:prstGeom>
          <a:noFill/>
          <a:ln>
            <a:noFill/>
          </a:ln>
        </p:spPr>
        <p:txBody>
          <a:bodyPr spcFirstLastPara="1" wrap="square" lIns="91425" tIns="91425" rIns="91425" bIns="91425" anchor="t" anchorCtr="0">
            <a:spAutoFit/>
          </a:bodyPr>
          <a:lstStyle/>
          <a:p>
            <a:r>
              <a:rPr lang="en-GB" sz="600"/>
              <a:t>*Digital Productivity RPA case studies database, October 2022. True number of use cases may be higher. Includes existing processes and those still in development/testing. </a:t>
            </a:r>
            <a:endParaRPr sz="600"/>
          </a:p>
        </p:txBody>
      </p:sp>
      <p:sp>
        <p:nvSpPr>
          <p:cNvPr id="10" name="TextBox 9">
            <a:extLst>
              <a:ext uri="{FF2B5EF4-FFF2-40B4-BE49-F238E27FC236}">
                <a16:creationId xmlns:a16="http://schemas.microsoft.com/office/drawing/2014/main" id="{48FE07E6-926A-8860-8470-2B9E8ED3AAA6}"/>
              </a:ext>
            </a:extLst>
          </p:cNvPr>
          <p:cNvSpPr txBox="1"/>
          <p:nvPr/>
        </p:nvSpPr>
        <p:spPr>
          <a:xfrm>
            <a:off x="58614" y="3392363"/>
            <a:ext cx="1553305" cy="22578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har char="•"/>
            </a:pPr>
            <a:r>
              <a:rPr lang="en-US" sz="800" b="1"/>
              <a:t>20</a:t>
            </a:r>
            <a:r>
              <a:rPr lang="en-US" sz="800"/>
              <a:t> public health </a:t>
            </a:r>
            <a:r>
              <a:rPr lang="en-US" sz="800" err="1"/>
              <a:t>organisations</a:t>
            </a:r>
            <a:r>
              <a:rPr lang="en-US" sz="800"/>
              <a:t>, including </a:t>
            </a:r>
            <a:endParaRPr lang="en-US"/>
          </a:p>
          <a:p>
            <a:endParaRPr lang="en-US" sz="800"/>
          </a:p>
          <a:p>
            <a:pPr marL="171450" indent="-171450">
              <a:buChar char="•"/>
            </a:pPr>
            <a:r>
              <a:rPr lang="en-US" sz="800" b="1"/>
              <a:t>9 </a:t>
            </a:r>
            <a:r>
              <a:rPr lang="en-US" sz="800"/>
              <a:t>Acute trusts</a:t>
            </a:r>
          </a:p>
          <a:p>
            <a:pPr marL="171450" indent="-171450">
              <a:buChar char="•"/>
            </a:pPr>
            <a:r>
              <a:rPr lang="en-US" sz="800" b="1"/>
              <a:t>1 </a:t>
            </a:r>
            <a:r>
              <a:rPr lang="en-US" sz="800"/>
              <a:t>Community Care/ </a:t>
            </a:r>
          </a:p>
          <a:p>
            <a:pPr marL="171450" indent="-171450">
              <a:buChar char="•"/>
            </a:pPr>
            <a:r>
              <a:rPr lang="en-US" sz="800"/>
              <a:t>Mental Health trusts</a:t>
            </a:r>
            <a:endParaRPr lang="en-US"/>
          </a:p>
          <a:p>
            <a:pPr marL="171450" indent="-171450">
              <a:buFont typeface="Arial"/>
              <a:buChar char="•"/>
            </a:pPr>
            <a:endParaRPr lang="en-US" sz="800"/>
          </a:p>
          <a:p>
            <a:pPr marL="171450" indent="-171450">
              <a:buFont typeface="Arial"/>
              <a:buChar char="•"/>
            </a:pPr>
            <a:endParaRPr lang="en-US" sz="800"/>
          </a:p>
          <a:p>
            <a:pPr marL="171450" indent="-171450">
              <a:buFont typeface="Arial"/>
              <a:buChar char="•"/>
            </a:pPr>
            <a:endParaRPr lang="en-US" sz="800"/>
          </a:p>
          <a:p>
            <a:pPr marL="171450" indent="-171450">
              <a:buFont typeface="Wingdings"/>
              <a:buChar char="ü"/>
            </a:pPr>
            <a:endParaRPr lang="en-US" sz="800"/>
          </a:p>
        </p:txBody>
      </p:sp>
      <p:sp>
        <p:nvSpPr>
          <p:cNvPr id="11" name="TextBox 10">
            <a:extLst>
              <a:ext uri="{FF2B5EF4-FFF2-40B4-BE49-F238E27FC236}">
                <a16:creationId xmlns:a16="http://schemas.microsoft.com/office/drawing/2014/main" id="{7E506138-FF64-3FFE-4982-75F621A3D0B3}"/>
              </a:ext>
            </a:extLst>
          </p:cNvPr>
          <p:cNvSpPr txBox="1"/>
          <p:nvPr/>
        </p:nvSpPr>
        <p:spPr>
          <a:xfrm>
            <a:off x="2359267" y="3392363"/>
            <a:ext cx="1553305" cy="2914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har char="•"/>
            </a:pPr>
            <a:r>
              <a:rPr lang="en-US" sz="800" b="1"/>
              <a:t>35</a:t>
            </a:r>
            <a:r>
              <a:rPr lang="en-US" sz="800"/>
              <a:t> public health </a:t>
            </a:r>
            <a:r>
              <a:rPr lang="en-US" sz="800" err="1"/>
              <a:t>organisations</a:t>
            </a:r>
            <a:r>
              <a:rPr lang="en-US" sz="800"/>
              <a:t>, including </a:t>
            </a:r>
            <a:endParaRPr lang="en-US"/>
          </a:p>
          <a:p>
            <a:endParaRPr lang="en-US" sz="800"/>
          </a:p>
          <a:p>
            <a:pPr marL="171450" indent="-171450">
              <a:buChar char="•"/>
            </a:pPr>
            <a:r>
              <a:rPr lang="en-US" sz="800" b="1"/>
              <a:t>15</a:t>
            </a:r>
            <a:r>
              <a:rPr lang="en-US" sz="800"/>
              <a:t> Acute trusts</a:t>
            </a:r>
          </a:p>
          <a:p>
            <a:pPr marL="171450" indent="-171450">
              <a:buChar char="•"/>
            </a:pPr>
            <a:r>
              <a:rPr lang="en-US" sz="800" b="1"/>
              <a:t>4 </a:t>
            </a:r>
            <a:r>
              <a:rPr lang="en-US" sz="800"/>
              <a:t>Community Care/ Mental Health trusts</a:t>
            </a:r>
          </a:p>
          <a:p>
            <a:pPr marL="171450" indent="-171450">
              <a:buFont typeface="Arial"/>
              <a:buChar char="•"/>
            </a:pPr>
            <a:r>
              <a:rPr lang="en-US" sz="800"/>
              <a:t>Children's hospital</a:t>
            </a:r>
          </a:p>
          <a:p>
            <a:pPr marL="171450" indent="-171450">
              <a:buFont typeface="Arial"/>
              <a:buChar char="•"/>
            </a:pPr>
            <a:r>
              <a:rPr lang="en-US" sz="800" b="1"/>
              <a:t>7</a:t>
            </a:r>
            <a:r>
              <a:rPr lang="en-US" sz="800"/>
              <a:t> Primary care settings</a:t>
            </a:r>
          </a:p>
          <a:p>
            <a:pPr marL="171450" indent="-171450">
              <a:buFont typeface="Arial"/>
              <a:buChar char="•"/>
            </a:pPr>
            <a:r>
              <a:rPr lang="en-US" sz="800" b="1"/>
              <a:t>2 </a:t>
            </a:r>
            <a:r>
              <a:rPr lang="en-US" sz="800"/>
              <a:t>Local authorities (health activities)</a:t>
            </a:r>
          </a:p>
          <a:p>
            <a:pPr marL="171450" indent="-171450">
              <a:buFont typeface="Arial"/>
              <a:buChar char="•"/>
            </a:pPr>
            <a:endParaRPr lang="en-US" sz="800"/>
          </a:p>
          <a:p>
            <a:pPr marL="171450" indent="-171450">
              <a:buFont typeface="Wingdings"/>
              <a:buChar char="ü"/>
            </a:pPr>
            <a:endParaRPr lang="en-US" sz="800"/>
          </a:p>
        </p:txBody>
      </p:sp>
      <p:sp>
        <p:nvSpPr>
          <p:cNvPr id="12" name="TextBox 11">
            <a:extLst>
              <a:ext uri="{FF2B5EF4-FFF2-40B4-BE49-F238E27FC236}">
                <a16:creationId xmlns:a16="http://schemas.microsoft.com/office/drawing/2014/main" id="{EF62AC1A-4A36-CEDF-AE56-EC12A69B4AEA}"/>
              </a:ext>
            </a:extLst>
          </p:cNvPr>
          <p:cNvSpPr txBox="1"/>
          <p:nvPr/>
        </p:nvSpPr>
        <p:spPr>
          <a:xfrm>
            <a:off x="4615960" y="3392363"/>
            <a:ext cx="1553305" cy="22578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har char="•"/>
            </a:pPr>
            <a:r>
              <a:rPr lang="en-US" sz="800" b="1"/>
              <a:t>20</a:t>
            </a:r>
            <a:r>
              <a:rPr lang="en-US" sz="800"/>
              <a:t> public health </a:t>
            </a:r>
            <a:r>
              <a:rPr lang="en-US" sz="800" err="1"/>
              <a:t>organisations</a:t>
            </a:r>
            <a:r>
              <a:rPr lang="en-US" sz="800"/>
              <a:t>, including </a:t>
            </a:r>
            <a:endParaRPr lang="en-US"/>
          </a:p>
          <a:p>
            <a:endParaRPr lang="en-US" sz="800"/>
          </a:p>
          <a:p>
            <a:pPr marL="171450" indent="-171450">
              <a:buChar char="•"/>
            </a:pPr>
            <a:r>
              <a:rPr lang="en-US" sz="800" b="1"/>
              <a:t>8</a:t>
            </a:r>
            <a:r>
              <a:rPr lang="en-US" sz="800"/>
              <a:t> Acute trusts</a:t>
            </a:r>
          </a:p>
          <a:p>
            <a:pPr marL="171450" indent="-171450">
              <a:buChar char="•"/>
            </a:pPr>
            <a:r>
              <a:rPr lang="en-US" sz="800" b="1"/>
              <a:t>5 </a:t>
            </a:r>
            <a:r>
              <a:rPr lang="en-US" sz="800"/>
              <a:t>Community Care/ Mental Health trusts</a:t>
            </a:r>
          </a:p>
          <a:p>
            <a:pPr marL="171450" indent="-171450">
              <a:buFont typeface="Arial"/>
              <a:buChar char="•"/>
            </a:pPr>
            <a:r>
              <a:rPr lang="en-US" sz="800" b="1"/>
              <a:t>1 </a:t>
            </a:r>
            <a:r>
              <a:rPr lang="en-US" sz="800"/>
              <a:t>Local authority (health activities)</a:t>
            </a:r>
          </a:p>
          <a:p>
            <a:pPr marL="171450" indent="-171450">
              <a:buFont typeface="Arial"/>
              <a:buChar char="•"/>
            </a:pPr>
            <a:endParaRPr lang="en-US" sz="800"/>
          </a:p>
          <a:p>
            <a:pPr marL="171450" indent="-171450">
              <a:buFont typeface="Wingdings"/>
              <a:buChar char="ü"/>
            </a:pPr>
            <a:endParaRPr lang="en-US" sz="800"/>
          </a:p>
        </p:txBody>
      </p:sp>
      <p:sp>
        <p:nvSpPr>
          <p:cNvPr id="13" name="TextBox 12">
            <a:extLst>
              <a:ext uri="{FF2B5EF4-FFF2-40B4-BE49-F238E27FC236}">
                <a16:creationId xmlns:a16="http://schemas.microsoft.com/office/drawing/2014/main" id="{58531FED-A761-E6E0-6D2A-C317377157CF}"/>
              </a:ext>
            </a:extLst>
          </p:cNvPr>
          <p:cNvSpPr txBox="1"/>
          <p:nvPr/>
        </p:nvSpPr>
        <p:spPr>
          <a:xfrm>
            <a:off x="6865325" y="3392363"/>
            <a:ext cx="1553305" cy="25862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har char="•"/>
            </a:pPr>
            <a:r>
              <a:rPr lang="en-US" sz="800" b="1"/>
              <a:t>21</a:t>
            </a:r>
            <a:r>
              <a:rPr lang="en-US" sz="800"/>
              <a:t> public health </a:t>
            </a:r>
            <a:r>
              <a:rPr lang="en-US" sz="800" err="1"/>
              <a:t>organisations</a:t>
            </a:r>
            <a:r>
              <a:rPr lang="en-US" sz="800"/>
              <a:t>, including </a:t>
            </a:r>
            <a:endParaRPr lang="en-US"/>
          </a:p>
          <a:p>
            <a:endParaRPr lang="en-US" sz="800"/>
          </a:p>
          <a:p>
            <a:pPr marL="171450" indent="-171450">
              <a:buChar char="•"/>
            </a:pPr>
            <a:r>
              <a:rPr lang="en-US" sz="800" b="1"/>
              <a:t>14</a:t>
            </a:r>
            <a:r>
              <a:rPr lang="en-US" sz="800"/>
              <a:t> Acute trusts</a:t>
            </a:r>
          </a:p>
          <a:p>
            <a:pPr marL="171450" indent="-171450">
              <a:buChar char="•"/>
            </a:pPr>
            <a:r>
              <a:rPr lang="en-US" sz="800" b="1"/>
              <a:t>4 </a:t>
            </a:r>
            <a:r>
              <a:rPr lang="en-US" sz="800"/>
              <a:t>Community Care/ Mental Health trusts</a:t>
            </a:r>
          </a:p>
          <a:p>
            <a:pPr marL="171450" indent="-171450">
              <a:buFont typeface="Arial"/>
              <a:buChar char="•"/>
            </a:pPr>
            <a:r>
              <a:rPr lang="en-US" sz="800" b="1"/>
              <a:t>1</a:t>
            </a:r>
            <a:r>
              <a:rPr lang="en-US" sz="800"/>
              <a:t> Children's hospital</a:t>
            </a:r>
          </a:p>
          <a:p>
            <a:pPr marL="171450" indent="-171450">
              <a:buChar char="•"/>
            </a:pPr>
            <a:r>
              <a:rPr lang="en-US" sz="800" b="1"/>
              <a:t>1</a:t>
            </a:r>
            <a:r>
              <a:rPr lang="en-US" sz="800"/>
              <a:t> Primary care setting</a:t>
            </a:r>
          </a:p>
          <a:p>
            <a:endParaRPr lang="en-US" sz="800" b="1"/>
          </a:p>
          <a:p>
            <a:pPr marL="171450" indent="-171450">
              <a:buFont typeface="Arial"/>
              <a:buChar char="•"/>
            </a:pPr>
            <a:endParaRPr lang="en-US" sz="800"/>
          </a:p>
          <a:p>
            <a:pPr marL="171450" indent="-171450">
              <a:buFont typeface="Wingdings"/>
              <a:buChar char="ü"/>
            </a:pPr>
            <a:endParaRPr lang="en-US" sz="800"/>
          </a:p>
        </p:txBody>
      </p:sp>
    </p:spTree>
    <p:extLst>
      <p:ext uri="{BB962C8B-B14F-4D97-AF65-F5344CB8AC3E}">
        <p14:creationId xmlns:p14="http://schemas.microsoft.com/office/powerpoint/2010/main" val="328537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9"/>
          <p:cNvSpPr txBox="1">
            <a:spLocks noGrp="1"/>
          </p:cNvSpPr>
          <p:nvPr>
            <p:ph type="title"/>
          </p:nvPr>
        </p:nvSpPr>
        <p:spPr>
          <a:prstGeom prst="rect">
            <a:avLst/>
          </a:prstGeom>
        </p:spPr>
        <p:txBody>
          <a:bodyPr spcFirstLastPara="1" wrap="square" lIns="0" tIns="0" rIns="0" bIns="0" anchor="t" anchorCtr="0">
            <a:noAutofit/>
          </a:bodyPr>
          <a:lstStyle/>
          <a:p>
            <a:r>
              <a:rPr lang="en-GB"/>
              <a:t>Digital Productivity</a:t>
            </a:r>
            <a:endParaRPr lang="en-US"/>
          </a:p>
        </p:txBody>
      </p:sp>
      <p:sp>
        <p:nvSpPr>
          <p:cNvPr id="311" name="TextBox 310">
            <a:extLst>
              <a:ext uri="{FF2B5EF4-FFF2-40B4-BE49-F238E27FC236}">
                <a16:creationId xmlns:a16="http://schemas.microsoft.com/office/drawing/2014/main" id="{6C236335-9E23-1D19-13DE-BD9F781012E9}"/>
              </a:ext>
            </a:extLst>
          </p:cNvPr>
          <p:cNvSpPr txBox="1"/>
          <p:nvPr/>
        </p:nvSpPr>
        <p:spPr>
          <a:xfrm>
            <a:off x="1318347" y="1753465"/>
            <a:ext cx="2935738" cy="1200329"/>
          </a:xfrm>
          <a:prstGeom prst="rect">
            <a:avLst/>
          </a:prstGeom>
          <a:noFill/>
          <a:ln w="28575">
            <a:noFill/>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t>Lucy Rose Hewitt</a:t>
            </a:r>
          </a:p>
          <a:p>
            <a:r>
              <a:rPr lang="en-GB">
                <a:ea typeface="+mn-lt"/>
                <a:cs typeface="+mn-lt"/>
              </a:rPr>
              <a:t>Senior programme manager</a:t>
            </a:r>
          </a:p>
          <a:p>
            <a:endParaRPr lang="en-GB">
              <a:cs typeface="Arial"/>
            </a:endParaRPr>
          </a:p>
          <a:p>
            <a:endParaRPr lang="en-GB">
              <a:cs typeface="Arial"/>
            </a:endParaRPr>
          </a:p>
          <a:p>
            <a:endParaRPr lang="en-GB">
              <a:cs typeface="Arial"/>
            </a:endParaRPr>
          </a:p>
        </p:txBody>
      </p:sp>
      <p:sp>
        <p:nvSpPr>
          <p:cNvPr id="324" name="TextBox 323">
            <a:extLst>
              <a:ext uri="{FF2B5EF4-FFF2-40B4-BE49-F238E27FC236}">
                <a16:creationId xmlns:a16="http://schemas.microsoft.com/office/drawing/2014/main" id="{0DB2E15F-E7CE-F378-C60B-543D56150704}"/>
              </a:ext>
            </a:extLst>
          </p:cNvPr>
          <p:cNvSpPr txBox="1"/>
          <p:nvPr/>
        </p:nvSpPr>
        <p:spPr>
          <a:xfrm>
            <a:off x="5221431" y="1753465"/>
            <a:ext cx="2928936" cy="1217449"/>
          </a:xfrm>
          <a:prstGeom prst="rect">
            <a:avLst/>
          </a:prstGeom>
          <a:noFill/>
          <a:ln w="28575">
            <a:noFill/>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t>Olha Hodgson</a:t>
            </a:r>
          </a:p>
          <a:p>
            <a:r>
              <a:rPr lang="en-GB">
                <a:ea typeface="+mn-lt"/>
                <a:cs typeface="+mn-lt"/>
              </a:rPr>
              <a:t>Programme manager</a:t>
            </a:r>
          </a:p>
        </p:txBody>
      </p:sp>
      <p:sp>
        <p:nvSpPr>
          <p:cNvPr id="326" name="TextBox 325">
            <a:extLst>
              <a:ext uri="{FF2B5EF4-FFF2-40B4-BE49-F238E27FC236}">
                <a16:creationId xmlns:a16="http://schemas.microsoft.com/office/drawing/2014/main" id="{9C1D6380-A110-4315-6EDA-68EA7BCE363C}"/>
              </a:ext>
            </a:extLst>
          </p:cNvPr>
          <p:cNvSpPr txBox="1"/>
          <p:nvPr/>
        </p:nvSpPr>
        <p:spPr>
          <a:xfrm>
            <a:off x="5221431" y="3578368"/>
            <a:ext cx="2928936" cy="1217449"/>
          </a:xfrm>
          <a:prstGeom prst="rect">
            <a:avLst/>
          </a:prstGeom>
          <a:noFill/>
          <a:ln w="28575">
            <a:noFill/>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GB" sz="1600"/>
              <a:t>Charlotte Clay</a:t>
            </a:r>
          </a:p>
          <a:p>
            <a:pPr lvl="1"/>
            <a:r>
              <a:rPr lang="en-US">
                <a:ea typeface="+mn-lt"/>
                <a:cs typeface="+mn-lt"/>
              </a:rPr>
              <a:t>Benefits researcher</a:t>
            </a:r>
            <a:endParaRPr lang="en-US"/>
          </a:p>
        </p:txBody>
      </p:sp>
      <p:pic>
        <p:nvPicPr>
          <p:cNvPr id="328" name="Picture 328">
            <a:extLst>
              <a:ext uri="{FF2B5EF4-FFF2-40B4-BE49-F238E27FC236}">
                <a16:creationId xmlns:a16="http://schemas.microsoft.com/office/drawing/2014/main" id="{DE90CF91-3D5D-83BB-6610-AA30BA311BAA}"/>
              </a:ext>
            </a:extLst>
          </p:cNvPr>
          <p:cNvPicPr>
            <a:picLocks noChangeAspect="1"/>
          </p:cNvPicPr>
          <p:nvPr/>
        </p:nvPicPr>
        <p:blipFill>
          <a:blip r:embed="rId3"/>
          <a:stretch>
            <a:fillRect/>
          </a:stretch>
        </p:blipFill>
        <p:spPr>
          <a:xfrm>
            <a:off x="4541693" y="3580534"/>
            <a:ext cx="567171" cy="567171"/>
          </a:xfrm>
          <a:prstGeom prst="rect">
            <a:avLst/>
          </a:prstGeom>
        </p:spPr>
      </p:pic>
      <p:pic>
        <p:nvPicPr>
          <p:cNvPr id="331" name="Picture 331">
            <a:extLst>
              <a:ext uri="{FF2B5EF4-FFF2-40B4-BE49-F238E27FC236}">
                <a16:creationId xmlns:a16="http://schemas.microsoft.com/office/drawing/2014/main" id="{14226FF9-24B2-D57D-6600-A5D754103243}"/>
              </a:ext>
            </a:extLst>
          </p:cNvPr>
          <p:cNvPicPr>
            <a:picLocks noChangeAspect="1"/>
          </p:cNvPicPr>
          <p:nvPr/>
        </p:nvPicPr>
        <p:blipFill rotWithShape="1">
          <a:blip r:embed="rId4"/>
          <a:srcRect l="6186" r="6185" b="-4211"/>
          <a:stretch/>
        </p:blipFill>
        <p:spPr>
          <a:xfrm>
            <a:off x="4561175" y="1755631"/>
            <a:ext cx="550948" cy="646759"/>
          </a:xfrm>
          <a:prstGeom prst="rect">
            <a:avLst/>
          </a:prstGeom>
        </p:spPr>
      </p:pic>
      <p:pic>
        <p:nvPicPr>
          <p:cNvPr id="332" name="Picture 332" descr="A picture containing text&#10;&#10;Description automatically generated">
            <a:extLst>
              <a:ext uri="{FF2B5EF4-FFF2-40B4-BE49-F238E27FC236}">
                <a16:creationId xmlns:a16="http://schemas.microsoft.com/office/drawing/2014/main" id="{8C5F152F-72EE-AAA4-571B-3EFB461DB184}"/>
              </a:ext>
            </a:extLst>
          </p:cNvPr>
          <p:cNvPicPr>
            <a:picLocks noChangeAspect="1"/>
          </p:cNvPicPr>
          <p:nvPr/>
        </p:nvPicPr>
        <p:blipFill rotWithShape="1">
          <a:blip r:embed="rId5"/>
          <a:srcRect l="3008" t="4988" r="2957" b="5967"/>
          <a:stretch/>
        </p:blipFill>
        <p:spPr>
          <a:xfrm>
            <a:off x="638175" y="3578368"/>
            <a:ext cx="568289" cy="588910"/>
          </a:xfrm>
          <a:prstGeom prst="rect">
            <a:avLst/>
          </a:prstGeom>
        </p:spPr>
      </p:pic>
      <p:sp>
        <p:nvSpPr>
          <p:cNvPr id="2" name="TextBox 1">
            <a:extLst>
              <a:ext uri="{FF2B5EF4-FFF2-40B4-BE49-F238E27FC236}">
                <a16:creationId xmlns:a16="http://schemas.microsoft.com/office/drawing/2014/main" id="{851D1EA0-F610-8921-96E1-FCE0C2D89259}"/>
              </a:ext>
            </a:extLst>
          </p:cNvPr>
          <p:cNvSpPr txBox="1"/>
          <p:nvPr/>
        </p:nvSpPr>
        <p:spPr>
          <a:xfrm>
            <a:off x="1316181" y="3578367"/>
            <a:ext cx="2928936" cy="1200329"/>
          </a:xfrm>
          <a:prstGeom prst="rect">
            <a:avLst/>
          </a:prstGeom>
          <a:noFill/>
          <a:ln w="28575">
            <a:noFill/>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GB" sz="1600"/>
              <a:t>Peter </a:t>
            </a:r>
            <a:r>
              <a:rPr lang="en-GB" sz="1600" err="1"/>
              <a:t>Treeby</a:t>
            </a:r>
            <a:endParaRPr lang="en-US" err="1"/>
          </a:p>
          <a:p>
            <a:pPr lvl="1"/>
            <a:r>
              <a:rPr lang="en-US">
                <a:ea typeface="+mn-lt"/>
                <a:cs typeface="+mn-lt"/>
              </a:rPr>
              <a:t>Project manager</a:t>
            </a:r>
          </a:p>
          <a:p>
            <a:pPr lvl="1"/>
            <a:endParaRPr lang="en-US">
              <a:cs typeface="Arial"/>
            </a:endParaRPr>
          </a:p>
          <a:p>
            <a:pPr lvl="1"/>
            <a:endParaRPr lang="en-US">
              <a:cs typeface="Arial"/>
            </a:endParaRPr>
          </a:p>
          <a:p>
            <a:pPr lvl="1"/>
            <a:endParaRPr lang="en-US">
              <a:cs typeface="Arial"/>
            </a:endParaRPr>
          </a:p>
        </p:txBody>
      </p:sp>
      <p:pic>
        <p:nvPicPr>
          <p:cNvPr id="3" name="Picture 3" descr="A picture containing person, indoor, clothing&#10;&#10;Description automatically generated">
            <a:extLst>
              <a:ext uri="{FF2B5EF4-FFF2-40B4-BE49-F238E27FC236}">
                <a16:creationId xmlns:a16="http://schemas.microsoft.com/office/drawing/2014/main" id="{2CD6F156-83EA-535A-4C06-BE0BB9FDDD92}"/>
              </a:ext>
            </a:extLst>
          </p:cNvPr>
          <p:cNvPicPr>
            <a:picLocks noChangeAspect="1"/>
          </p:cNvPicPr>
          <p:nvPr/>
        </p:nvPicPr>
        <p:blipFill>
          <a:blip r:embed="rId6"/>
          <a:stretch>
            <a:fillRect/>
          </a:stretch>
        </p:blipFill>
        <p:spPr>
          <a:xfrm>
            <a:off x="607436" y="1755197"/>
            <a:ext cx="610034" cy="5875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450F-0BD6-453D-4C82-6D9EF8A23502}"/>
              </a:ext>
            </a:extLst>
          </p:cNvPr>
          <p:cNvSpPr>
            <a:spLocks noGrp="1"/>
          </p:cNvSpPr>
          <p:nvPr>
            <p:ph type="title"/>
          </p:nvPr>
        </p:nvSpPr>
        <p:spPr/>
        <p:txBody>
          <a:bodyPr/>
          <a:lstStyle/>
          <a:p>
            <a:r>
              <a:rPr lang="en-US"/>
              <a:t>RPA landscape by process type</a:t>
            </a:r>
          </a:p>
        </p:txBody>
      </p:sp>
      <p:sp>
        <p:nvSpPr>
          <p:cNvPr id="8" name="Title 1">
            <a:extLst>
              <a:ext uri="{FF2B5EF4-FFF2-40B4-BE49-F238E27FC236}">
                <a16:creationId xmlns:a16="http://schemas.microsoft.com/office/drawing/2014/main" id="{22D2D4DB-90B6-B461-1082-39196446E900}"/>
              </a:ext>
            </a:extLst>
          </p:cNvPr>
          <p:cNvSpPr txBox="1">
            <a:spLocks/>
          </p:cNvSpPr>
          <p:nvPr/>
        </p:nvSpPr>
        <p:spPr>
          <a:xfrm>
            <a:off x="231174" y="1352873"/>
            <a:ext cx="8668834" cy="269972"/>
          </a:xfrm>
          <a:prstGeom prst="rect">
            <a:avLst/>
          </a:prstGeom>
          <a:solidFill>
            <a:schemeClr val="accent4"/>
          </a:solidFill>
          <a:ln>
            <a:noFill/>
          </a:ln>
        </p:spPr>
        <p:txBody>
          <a:bodyPr spcFirstLastPara="1" wrap="square" lIns="54000" tIns="54000" rIns="54000" bIns="54000" anchor="t"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a:solidFill>
                  <a:schemeClr val="accent5"/>
                </a:solidFill>
              </a:rPr>
              <a:t>BUSINESS FUNCTION &gt; 100*</a:t>
            </a:r>
          </a:p>
        </p:txBody>
      </p:sp>
      <p:sp>
        <p:nvSpPr>
          <p:cNvPr id="165" name="Google Shape;778;p62">
            <a:extLst>
              <a:ext uri="{FF2B5EF4-FFF2-40B4-BE49-F238E27FC236}">
                <a16:creationId xmlns:a16="http://schemas.microsoft.com/office/drawing/2014/main" id="{F3F3FFB7-F55E-A99E-F1F6-44770EC25395}"/>
              </a:ext>
            </a:extLst>
          </p:cNvPr>
          <p:cNvSpPr/>
          <p:nvPr/>
        </p:nvSpPr>
        <p:spPr>
          <a:xfrm>
            <a:off x="228995" y="1752345"/>
            <a:ext cx="1382390" cy="457500"/>
          </a:xfrm>
          <a:prstGeom prst="rect">
            <a:avLst/>
          </a:prstGeom>
          <a:solidFill>
            <a:srgbClr val="D71F85"/>
          </a:solidFill>
          <a:ln>
            <a:noFill/>
          </a:ln>
        </p:spPr>
        <p:txBody>
          <a:bodyPr spcFirstLastPara="1" wrap="square" lIns="91425" tIns="91425" rIns="91425" bIns="91425" anchor="ctr" anchorCtr="0">
            <a:noAutofit/>
          </a:bodyPr>
          <a:lstStyle/>
          <a:p>
            <a:pPr algn="ctr"/>
            <a:r>
              <a:rPr lang="en-GB" sz="1000" b="1">
                <a:solidFill>
                  <a:schemeClr val="accent5"/>
                </a:solidFill>
              </a:rPr>
              <a:t>Finance &gt; 14</a:t>
            </a:r>
          </a:p>
        </p:txBody>
      </p:sp>
      <p:sp>
        <p:nvSpPr>
          <p:cNvPr id="167" name="Google Shape;778;p62">
            <a:extLst>
              <a:ext uri="{FF2B5EF4-FFF2-40B4-BE49-F238E27FC236}">
                <a16:creationId xmlns:a16="http://schemas.microsoft.com/office/drawing/2014/main" id="{5E24ED99-AE93-CC63-6726-069DF91BAD18}"/>
              </a:ext>
            </a:extLst>
          </p:cNvPr>
          <p:cNvSpPr/>
          <p:nvPr/>
        </p:nvSpPr>
        <p:spPr>
          <a:xfrm>
            <a:off x="1663336" y="1752345"/>
            <a:ext cx="1416509" cy="457500"/>
          </a:xfrm>
          <a:prstGeom prst="rect">
            <a:avLst/>
          </a:prstGeom>
          <a:solidFill>
            <a:srgbClr val="D71F85"/>
          </a:solidFill>
          <a:ln>
            <a:noFill/>
          </a:ln>
        </p:spPr>
        <p:txBody>
          <a:bodyPr spcFirstLastPara="1" wrap="square" lIns="91425" tIns="91425" rIns="91425" bIns="91425" anchor="ctr" anchorCtr="0">
            <a:noAutofit/>
          </a:bodyPr>
          <a:lstStyle/>
          <a:p>
            <a:pPr algn="ctr"/>
            <a:r>
              <a:rPr lang="en-US" sz="1000" b="1">
                <a:solidFill>
                  <a:schemeClr val="accent5"/>
                </a:solidFill>
              </a:rPr>
              <a:t>General Admin and Operations &gt; 12</a:t>
            </a:r>
          </a:p>
        </p:txBody>
      </p:sp>
      <p:sp>
        <p:nvSpPr>
          <p:cNvPr id="168" name="Google Shape;778;p62">
            <a:extLst>
              <a:ext uri="{FF2B5EF4-FFF2-40B4-BE49-F238E27FC236}">
                <a16:creationId xmlns:a16="http://schemas.microsoft.com/office/drawing/2014/main" id="{53F99292-252B-6661-FE25-5A5705CAE34F}"/>
              </a:ext>
            </a:extLst>
          </p:cNvPr>
          <p:cNvSpPr/>
          <p:nvPr/>
        </p:nvSpPr>
        <p:spPr>
          <a:xfrm>
            <a:off x="3115947" y="1752345"/>
            <a:ext cx="1382391" cy="457500"/>
          </a:xfrm>
          <a:prstGeom prst="rect">
            <a:avLst/>
          </a:prstGeom>
          <a:solidFill>
            <a:srgbClr val="D71F85"/>
          </a:solidFill>
          <a:ln>
            <a:noFill/>
          </a:ln>
        </p:spPr>
        <p:txBody>
          <a:bodyPr spcFirstLastPara="1" wrap="square" lIns="91425" tIns="91425" rIns="91425" bIns="91425" anchor="ctr" anchorCtr="0">
            <a:noAutofit/>
          </a:bodyPr>
          <a:lstStyle/>
          <a:p>
            <a:pPr algn="ctr"/>
            <a:r>
              <a:rPr lang="en-GB" sz="1000" b="1">
                <a:solidFill>
                  <a:schemeClr val="accent5"/>
                </a:solidFill>
              </a:rPr>
              <a:t>Human </a:t>
            </a:r>
            <a:endParaRPr lang="en-US">
              <a:solidFill>
                <a:schemeClr val="accent5"/>
              </a:solidFill>
            </a:endParaRPr>
          </a:p>
          <a:p>
            <a:pPr algn="ctr"/>
            <a:r>
              <a:rPr lang="en-GB" sz="1000" b="1">
                <a:solidFill>
                  <a:schemeClr val="accent5"/>
                </a:solidFill>
              </a:rPr>
              <a:t>Resources &gt; 41</a:t>
            </a:r>
            <a:endParaRPr lang="en-GB">
              <a:solidFill>
                <a:schemeClr val="accent5"/>
              </a:solidFill>
            </a:endParaRPr>
          </a:p>
        </p:txBody>
      </p:sp>
      <p:sp>
        <p:nvSpPr>
          <p:cNvPr id="169" name="Google Shape;778;p62">
            <a:extLst>
              <a:ext uri="{FF2B5EF4-FFF2-40B4-BE49-F238E27FC236}">
                <a16:creationId xmlns:a16="http://schemas.microsoft.com/office/drawing/2014/main" id="{9F9BDA1C-A841-944F-244F-88447D64A491}"/>
              </a:ext>
            </a:extLst>
          </p:cNvPr>
          <p:cNvSpPr/>
          <p:nvPr/>
        </p:nvSpPr>
        <p:spPr>
          <a:xfrm>
            <a:off x="7470233" y="1752345"/>
            <a:ext cx="1382391" cy="457500"/>
          </a:xfrm>
          <a:prstGeom prst="rect">
            <a:avLst/>
          </a:prstGeom>
          <a:solidFill>
            <a:srgbClr val="D71F85"/>
          </a:solidFill>
          <a:ln>
            <a:noFill/>
          </a:ln>
        </p:spPr>
        <p:txBody>
          <a:bodyPr spcFirstLastPara="1" wrap="square" lIns="91425" tIns="91425" rIns="91425" bIns="91425" anchor="ctr" anchorCtr="0">
            <a:noAutofit/>
          </a:bodyPr>
          <a:lstStyle/>
          <a:p>
            <a:pPr algn="ctr"/>
            <a:r>
              <a:rPr lang="en-GB" sz="1000" b="1">
                <a:solidFill>
                  <a:schemeClr val="accent5"/>
                </a:solidFill>
              </a:rPr>
              <a:t>Supply and Asset Management &gt;3 </a:t>
            </a:r>
            <a:endParaRPr lang="en-US"/>
          </a:p>
        </p:txBody>
      </p:sp>
      <p:sp>
        <p:nvSpPr>
          <p:cNvPr id="170" name="Google Shape;778;p62">
            <a:extLst>
              <a:ext uri="{FF2B5EF4-FFF2-40B4-BE49-F238E27FC236}">
                <a16:creationId xmlns:a16="http://schemas.microsoft.com/office/drawing/2014/main" id="{BA9820A2-1707-5491-07DE-A86056B53382}"/>
              </a:ext>
            </a:extLst>
          </p:cNvPr>
          <p:cNvSpPr/>
          <p:nvPr/>
        </p:nvSpPr>
        <p:spPr>
          <a:xfrm>
            <a:off x="5987054" y="1752345"/>
            <a:ext cx="1382391" cy="457500"/>
          </a:xfrm>
          <a:prstGeom prst="rect">
            <a:avLst/>
          </a:prstGeom>
          <a:solidFill>
            <a:srgbClr val="D71F85"/>
          </a:solidFill>
          <a:ln>
            <a:noFill/>
          </a:ln>
        </p:spPr>
        <p:txBody>
          <a:bodyPr spcFirstLastPara="1" wrap="square" lIns="91425" tIns="91425" rIns="91425" bIns="91425" anchor="ctr" anchorCtr="0">
            <a:noAutofit/>
          </a:bodyPr>
          <a:lstStyle/>
          <a:p>
            <a:pPr algn="ctr"/>
            <a:r>
              <a:rPr lang="en-GB" sz="1000" b="1">
                <a:solidFill>
                  <a:schemeClr val="accent5"/>
                </a:solidFill>
              </a:rPr>
              <a:t>Learning Management &gt;4 </a:t>
            </a:r>
            <a:endParaRPr lang="en-US"/>
          </a:p>
        </p:txBody>
      </p:sp>
      <p:sp>
        <p:nvSpPr>
          <p:cNvPr id="171" name="Google Shape;778;p62">
            <a:extLst>
              <a:ext uri="{FF2B5EF4-FFF2-40B4-BE49-F238E27FC236}">
                <a16:creationId xmlns:a16="http://schemas.microsoft.com/office/drawing/2014/main" id="{9F50F7E7-699B-4DAE-BEFB-F27E599ACA22}"/>
              </a:ext>
            </a:extLst>
          </p:cNvPr>
          <p:cNvSpPr/>
          <p:nvPr/>
        </p:nvSpPr>
        <p:spPr>
          <a:xfrm>
            <a:off x="4537894" y="1752345"/>
            <a:ext cx="1382391" cy="457500"/>
          </a:xfrm>
          <a:prstGeom prst="rect">
            <a:avLst/>
          </a:prstGeom>
          <a:solidFill>
            <a:srgbClr val="D71F85"/>
          </a:solidFill>
          <a:ln>
            <a:noFill/>
          </a:ln>
        </p:spPr>
        <p:txBody>
          <a:bodyPr spcFirstLastPara="1" wrap="square" lIns="91425" tIns="91425" rIns="91425" bIns="91425" anchor="ctr" anchorCtr="0">
            <a:noAutofit/>
          </a:bodyPr>
          <a:lstStyle/>
          <a:p>
            <a:pPr algn="ctr"/>
            <a:r>
              <a:rPr lang="en-GB" sz="1000" b="1">
                <a:solidFill>
                  <a:schemeClr val="accent5"/>
                </a:solidFill>
              </a:rPr>
              <a:t>Information Technology &gt;14</a:t>
            </a:r>
            <a:endParaRPr lang="en-US">
              <a:solidFill>
                <a:schemeClr val="accent5"/>
              </a:solidFill>
            </a:endParaRPr>
          </a:p>
        </p:txBody>
      </p:sp>
      <p:sp>
        <p:nvSpPr>
          <p:cNvPr id="172" name="TextBox 171">
            <a:extLst>
              <a:ext uri="{FF2B5EF4-FFF2-40B4-BE49-F238E27FC236}">
                <a16:creationId xmlns:a16="http://schemas.microsoft.com/office/drawing/2014/main" id="{0D3E1762-74F6-F20F-9E67-5F69EA9FBFF9}"/>
              </a:ext>
            </a:extLst>
          </p:cNvPr>
          <p:cNvSpPr txBox="1"/>
          <p:nvPr/>
        </p:nvSpPr>
        <p:spPr>
          <a:xfrm>
            <a:off x="252075" y="2485780"/>
            <a:ext cx="1377773" cy="2832314"/>
          </a:xfrm>
          <a:prstGeom prst="rect">
            <a:avLst/>
          </a:prstGeom>
          <a:noFill/>
          <a:ln>
            <a:no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100"/>
              <a:t>Invoices </a:t>
            </a:r>
          </a:p>
          <a:p>
            <a:pPr marL="285750" indent="-285750">
              <a:buChar char="•"/>
            </a:pPr>
            <a:r>
              <a:rPr lang="en-US" sz="1100"/>
              <a:t>Accounts payable</a:t>
            </a:r>
          </a:p>
          <a:p>
            <a:pPr marL="285750" indent="-285750">
              <a:buChar char="•"/>
            </a:pPr>
            <a:r>
              <a:rPr lang="en-US" sz="1100"/>
              <a:t>Spend comparison</a:t>
            </a:r>
          </a:p>
          <a:p>
            <a:pPr marL="285750" indent="-285750">
              <a:buChar char="•"/>
            </a:pPr>
            <a:r>
              <a:rPr lang="en-US" sz="1100"/>
              <a:t>Oracle requisitions</a:t>
            </a:r>
          </a:p>
          <a:p>
            <a:pPr marL="285750" indent="-285750">
              <a:buChar char="•"/>
            </a:pPr>
            <a:r>
              <a:rPr lang="en-US" sz="1100"/>
              <a:t>Debt chasing</a:t>
            </a:r>
          </a:p>
        </p:txBody>
      </p:sp>
      <p:sp>
        <p:nvSpPr>
          <p:cNvPr id="174" name="Google Shape;376;p55">
            <a:extLst>
              <a:ext uri="{FF2B5EF4-FFF2-40B4-BE49-F238E27FC236}">
                <a16:creationId xmlns:a16="http://schemas.microsoft.com/office/drawing/2014/main" id="{E0190D1F-1443-990C-94D9-180AFB2D6508}"/>
              </a:ext>
            </a:extLst>
          </p:cNvPr>
          <p:cNvSpPr txBox="1"/>
          <p:nvPr/>
        </p:nvSpPr>
        <p:spPr>
          <a:xfrm>
            <a:off x="82532" y="4907484"/>
            <a:ext cx="8375570" cy="492402"/>
          </a:xfrm>
          <a:prstGeom prst="rect">
            <a:avLst/>
          </a:prstGeom>
          <a:noFill/>
          <a:ln>
            <a:noFill/>
          </a:ln>
        </p:spPr>
        <p:txBody>
          <a:bodyPr spcFirstLastPara="1" wrap="square" lIns="91425" tIns="91425" rIns="91425" bIns="91425" anchor="t" anchorCtr="0">
            <a:spAutoFit/>
          </a:bodyPr>
          <a:lstStyle/>
          <a:p>
            <a:r>
              <a:rPr lang="en-GB" sz="600"/>
              <a:t>*Digital Productivity RPA case studies database, October 2022. True number of use cases may be higher. Includes existing processes and those still in development/testing. Excluding processes where category could not be determined</a:t>
            </a:r>
            <a:endParaRPr sz="600"/>
          </a:p>
        </p:txBody>
      </p:sp>
      <p:sp>
        <p:nvSpPr>
          <p:cNvPr id="175" name="Arrow: Down 174">
            <a:extLst>
              <a:ext uri="{FF2B5EF4-FFF2-40B4-BE49-F238E27FC236}">
                <a16:creationId xmlns:a16="http://schemas.microsoft.com/office/drawing/2014/main" id="{A05AFF92-D0D7-A637-2088-F39ACC3FC944}"/>
              </a:ext>
            </a:extLst>
          </p:cNvPr>
          <p:cNvSpPr/>
          <p:nvPr/>
        </p:nvSpPr>
        <p:spPr>
          <a:xfrm>
            <a:off x="808924" y="2211752"/>
            <a:ext cx="221776" cy="272954"/>
          </a:xfrm>
          <a:solidFill>
            <a:srgbClr val="D71F85"/>
          </a:solidFill>
          <a:ln>
            <a:solidFill>
              <a:srgbClr val="D71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Arrow: Down 175">
            <a:extLst>
              <a:ext uri="{FF2B5EF4-FFF2-40B4-BE49-F238E27FC236}">
                <a16:creationId xmlns:a16="http://schemas.microsoft.com/office/drawing/2014/main" id="{3FA543F2-F7BE-6CF5-F868-AFC947EE7CC4}"/>
              </a:ext>
            </a:extLst>
          </p:cNvPr>
          <p:cNvSpPr/>
          <p:nvPr/>
        </p:nvSpPr>
        <p:spPr>
          <a:xfrm>
            <a:off x="2207819" y="2211752"/>
            <a:ext cx="221776" cy="272954"/>
          </a:xfrm>
          <a:solidFill>
            <a:srgbClr val="D71F85"/>
          </a:solidFill>
          <a:ln>
            <a:solidFill>
              <a:srgbClr val="D71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Arrow: Down 176">
            <a:extLst>
              <a:ext uri="{FF2B5EF4-FFF2-40B4-BE49-F238E27FC236}">
                <a16:creationId xmlns:a16="http://schemas.microsoft.com/office/drawing/2014/main" id="{1408F711-39B1-9639-AEC6-BF5E5E74D007}"/>
              </a:ext>
            </a:extLst>
          </p:cNvPr>
          <p:cNvSpPr/>
          <p:nvPr/>
        </p:nvSpPr>
        <p:spPr>
          <a:xfrm>
            <a:off x="3692013" y="2211751"/>
            <a:ext cx="221776" cy="272954"/>
          </a:xfrm>
          <a:solidFill>
            <a:srgbClr val="D71F85"/>
          </a:solidFill>
          <a:ln>
            <a:solidFill>
              <a:srgbClr val="D71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Arrow: Down 177">
            <a:extLst>
              <a:ext uri="{FF2B5EF4-FFF2-40B4-BE49-F238E27FC236}">
                <a16:creationId xmlns:a16="http://schemas.microsoft.com/office/drawing/2014/main" id="{EA197D07-386A-132E-51E2-8233A8F9F87D}"/>
              </a:ext>
            </a:extLst>
          </p:cNvPr>
          <p:cNvSpPr/>
          <p:nvPr/>
        </p:nvSpPr>
        <p:spPr>
          <a:xfrm>
            <a:off x="5116498" y="2211752"/>
            <a:ext cx="221776" cy="272954"/>
          </a:xfrm>
          <a:solidFill>
            <a:srgbClr val="D71F85"/>
          </a:solidFill>
          <a:ln>
            <a:solidFill>
              <a:srgbClr val="D71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Arrow: Down 178">
            <a:extLst>
              <a:ext uri="{FF2B5EF4-FFF2-40B4-BE49-F238E27FC236}">
                <a16:creationId xmlns:a16="http://schemas.microsoft.com/office/drawing/2014/main" id="{3457F04A-D2FD-2998-8F33-4C8C9DA7993E}"/>
              </a:ext>
            </a:extLst>
          </p:cNvPr>
          <p:cNvSpPr/>
          <p:nvPr/>
        </p:nvSpPr>
        <p:spPr>
          <a:xfrm>
            <a:off x="6566572" y="2211751"/>
            <a:ext cx="221776" cy="272954"/>
          </a:xfrm>
          <a:solidFill>
            <a:srgbClr val="D71F85"/>
          </a:solidFill>
          <a:ln>
            <a:solidFill>
              <a:srgbClr val="D71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Arrow: Down 179">
            <a:extLst>
              <a:ext uri="{FF2B5EF4-FFF2-40B4-BE49-F238E27FC236}">
                <a16:creationId xmlns:a16="http://schemas.microsoft.com/office/drawing/2014/main" id="{F47A2827-432D-1C30-4997-654380A52E95}"/>
              </a:ext>
            </a:extLst>
          </p:cNvPr>
          <p:cNvSpPr/>
          <p:nvPr/>
        </p:nvSpPr>
        <p:spPr>
          <a:xfrm>
            <a:off x="8084886" y="2211752"/>
            <a:ext cx="221776" cy="272954"/>
          </a:xfrm>
          <a:solidFill>
            <a:srgbClr val="D71F85"/>
          </a:solidFill>
          <a:ln>
            <a:solidFill>
              <a:srgbClr val="D71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a:extLst>
              <a:ext uri="{FF2B5EF4-FFF2-40B4-BE49-F238E27FC236}">
                <a16:creationId xmlns:a16="http://schemas.microsoft.com/office/drawing/2014/main" id="{7703A299-0B55-74DA-E0DC-3E4443873C7F}"/>
              </a:ext>
            </a:extLst>
          </p:cNvPr>
          <p:cNvSpPr txBox="1"/>
          <p:nvPr/>
        </p:nvSpPr>
        <p:spPr>
          <a:xfrm>
            <a:off x="1685089" y="2485780"/>
            <a:ext cx="1369243" cy="2155014"/>
          </a:xfrm>
          <a:prstGeom prst="rect">
            <a:avLst/>
          </a:prstGeom>
          <a:noFill/>
          <a:ln>
            <a:no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100"/>
              <a:t>General administration</a:t>
            </a:r>
          </a:p>
          <a:p>
            <a:pPr marL="285750" indent="-285750">
              <a:buChar char="•"/>
            </a:pPr>
            <a:r>
              <a:rPr lang="en-US" sz="1100"/>
              <a:t>Standardised reporting</a:t>
            </a:r>
          </a:p>
          <a:p>
            <a:pPr marL="285750" indent="-285750">
              <a:buChar char="•"/>
            </a:pPr>
            <a:r>
              <a:rPr lang="en-US" sz="1100"/>
              <a:t>Letters</a:t>
            </a:r>
          </a:p>
          <a:p>
            <a:pPr marL="285750" indent="-285750">
              <a:buChar char="•"/>
            </a:pPr>
            <a:r>
              <a:rPr lang="en-US" sz="1100"/>
              <a:t>Situation reports</a:t>
            </a:r>
          </a:p>
        </p:txBody>
      </p:sp>
      <p:sp>
        <p:nvSpPr>
          <p:cNvPr id="185" name="TextBox 184">
            <a:extLst>
              <a:ext uri="{FF2B5EF4-FFF2-40B4-BE49-F238E27FC236}">
                <a16:creationId xmlns:a16="http://schemas.microsoft.com/office/drawing/2014/main" id="{6F75CCA8-A015-C159-970C-98D12144AD51}"/>
              </a:ext>
            </a:extLst>
          </p:cNvPr>
          <p:cNvSpPr txBox="1"/>
          <p:nvPr/>
        </p:nvSpPr>
        <p:spPr>
          <a:xfrm>
            <a:off x="3058394" y="2528429"/>
            <a:ext cx="1416509" cy="2380780"/>
          </a:xfrm>
          <a:prstGeom prst="rect">
            <a:avLst/>
          </a:prstGeom>
          <a:noFill/>
          <a:ln>
            <a:no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100"/>
              <a:t>Recruitment  pathway</a:t>
            </a:r>
          </a:p>
          <a:p>
            <a:pPr marL="285750" indent="-285750">
              <a:buChar char="•"/>
            </a:pPr>
            <a:r>
              <a:rPr lang="en-US" sz="1100"/>
              <a:t>Onboarding </a:t>
            </a:r>
          </a:p>
          <a:p>
            <a:pPr marL="285750" indent="-285750">
              <a:buChar char="•"/>
            </a:pPr>
            <a:r>
              <a:rPr lang="en-US" sz="1100"/>
              <a:t>Staff rostering</a:t>
            </a:r>
          </a:p>
          <a:p>
            <a:pPr marL="285750" indent="-285750">
              <a:buChar char="•"/>
            </a:pPr>
            <a:r>
              <a:rPr lang="en-US" sz="1100"/>
              <a:t>Redeployment</a:t>
            </a:r>
          </a:p>
          <a:p>
            <a:pPr marL="285750" indent="-285750">
              <a:buChar char="•"/>
            </a:pPr>
            <a:r>
              <a:rPr lang="en-US" sz="1100"/>
              <a:t>Payroll</a:t>
            </a:r>
          </a:p>
        </p:txBody>
      </p:sp>
      <p:sp>
        <p:nvSpPr>
          <p:cNvPr id="194" name="TextBox 193">
            <a:extLst>
              <a:ext uri="{FF2B5EF4-FFF2-40B4-BE49-F238E27FC236}">
                <a16:creationId xmlns:a16="http://schemas.microsoft.com/office/drawing/2014/main" id="{B1C1B576-25F2-A58B-09D2-5771DBD95BE2}"/>
              </a:ext>
            </a:extLst>
          </p:cNvPr>
          <p:cNvSpPr txBox="1"/>
          <p:nvPr/>
        </p:nvSpPr>
        <p:spPr>
          <a:xfrm>
            <a:off x="4465819" y="2485779"/>
            <a:ext cx="1415954" cy="2606547"/>
          </a:xfrm>
          <a:prstGeom prst="rect">
            <a:avLst/>
          </a:prstGeom>
          <a:noFill/>
          <a:ln>
            <a:no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100"/>
              <a:t>Systems Integration</a:t>
            </a:r>
          </a:p>
          <a:p>
            <a:pPr marL="285750" indent="-285750">
              <a:buChar char="•"/>
            </a:pPr>
            <a:r>
              <a:rPr lang="en-US" sz="1100"/>
              <a:t>Patient systems interoperability</a:t>
            </a:r>
          </a:p>
          <a:p>
            <a:pPr marL="285750" indent="-285750">
              <a:buChar char="•"/>
            </a:pPr>
            <a:r>
              <a:rPr lang="en-US" sz="1100"/>
              <a:t>General IT processes</a:t>
            </a:r>
          </a:p>
        </p:txBody>
      </p:sp>
      <p:sp>
        <p:nvSpPr>
          <p:cNvPr id="197" name="TextBox 196">
            <a:extLst>
              <a:ext uri="{FF2B5EF4-FFF2-40B4-BE49-F238E27FC236}">
                <a16:creationId xmlns:a16="http://schemas.microsoft.com/office/drawing/2014/main" id="{6CB253DE-18C9-FF9E-D0C3-5BFBF2B89F66}"/>
              </a:ext>
            </a:extLst>
          </p:cNvPr>
          <p:cNvSpPr txBox="1"/>
          <p:nvPr/>
        </p:nvSpPr>
        <p:spPr>
          <a:xfrm>
            <a:off x="5915893" y="2536957"/>
            <a:ext cx="1360714" cy="3058081"/>
          </a:xfrm>
          <a:prstGeom prst="rect">
            <a:avLst/>
          </a:prstGeom>
          <a:noFill/>
          <a:ln>
            <a:no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100"/>
              <a:t>User registrations</a:t>
            </a:r>
          </a:p>
          <a:p>
            <a:pPr marL="285750" indent="-285750">
              <a:buChar char="•"/>
            </a:pPr>
            <a:r>
              <a:rPr lang="en-US" sz="1100"/>
              <a:t>Login details generation</a:t>
            </a:r>
          </a:p>
          <a:p>
            <a:pPr marL="285750" indent="-285750">
              <a:buChar char="•"/>
            </a:pPr>
            <a:r>
              <a:rPr lang="en-US" sz="1100"/>
              <a:t>Course enrollment</a:t>
            </a:r>
          </a:p>
          <a:p>
            <a:pPr marL="285750" indent="-285750">
              <a:buChar char="•"/>
            </a:pPr>
            <a:r>
              <a:rPr lang="en-US" sz="1100"/>
              <a:t>LMS reports</a:t>
            </a:r>
          </a:p>
          <a:p>
            <a:pPr marL="285750" indent="-285750">
              <a:buChar char="•"/>
            </a:pPr>
            <a:endParaRPr lang="en-US" sz="1100"/>
          </a:p>
        </p:txBody>
      </p:sp>
      <p:sp>
        <p:nvSpPr>
          <p:cNvPr id="198" name="TextBox 197">
            <a:extLst>
              <a:ext uri="{FF2B5EF4-FFF2-40B4-BE49-F238E27FC236}">
                <a16:creationId xmlns:a16="http://schemas.microsoft.com/office/drawing/2014/main" id="{41088468-D044-953B-9DB1-9F4856926F8C}"/>
              </a:ext>
            </a:extLst>
          </p:cNvPr>
          <p:cNvSpPr txBox="1"/>
          <p:nvPr/>
        </p:nvSpPr>
        <p:spPr>
          <a:xfrm>
            <a:off x="7365967" y="2485778"/>
            <a:ext cx="1360714" cy="3058081"/>
          </a:xfrm>
          <a:prstGeom prst="rect">
            <a:avLst/>
          </a:prstGeom>
          <a:noFill/>
          <a:ln>
            <a:no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100"/>
              <a:t>Supply monitoring</a:t>
            </a:r>
          </a:p>
          <a:p>
            <a:pPr marL="285750" indent="-285750">
              <a:buChar char="•"/>
            </a:pPr>
            <a:r>
              <a:rPr lang="en-US" sz="1100"/>
              <a:t>Automated orders</a:t>
            </a:r>
          </a:p>
          <a:p>
            <a:pPr marL="285750" indent="-285750">
              <a:buChar char="•"/>
            </a:pPr>
            <a:r>
              <a:rPr lang="en-US" sz="1100"/>
              <a:t>Asset management</a:t>
            </a:r>
          </a:p>
          <a:p>
            <a:pPr marL="285750" indent="-285750">
              <a:buChar char="•"/>
            </a:pPr>
            <a:r>
              <a:rPr lang="en-US" sz="1100"/>
              <a:t>Contingency planning</a:t>
            </a:r>
          </a:p>
          <a:p>
            <a:pPr marL="285750" indent="-285750">
              <a:buChar char="•"/>
            </a:pPr>
            <a:endParaRPr lang="en-US" sz="1100"/>
          </a:p>
        </p:txBody>
      </p:sp>
    </p:spTree>
    <p:extLst>
      <p:ext uri="{BB962C8B-B14F-4D97-AF65-F5344CB8AC3E}">
        <p14:creationId xmlns:p14="http://schemas.microsoft.com/office/powerpoint/2010/main" val="1502791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450F-0BD6-453D-4C82-6D9EF8A23502}"/>
              </a:ext>
            </a:extLst>
          </p:cNvPr>
          <p:cNvSpPr>
            <a:spLocks noGrp="1"/>
          </p:cNvSpPr>
          <p:nvPr>
            <p:ph type="title"/>
          </p:nvPr>
        </p:nvSpPr>
        <p:spPr/>
        <p:txBody>
          <a:bodyPr/>
          <a:lstStyle/>
          <a:p>
            <a:r>
              <a:rPr lang="en-US"/>
              <a:t>RPA landscape by process type</a:t>
            </a:r>
          </a:p>
        </p:txBody>
      </p:sp>
      <p:sp>
        <p:nvSpPr>
          <p:cNvPr id="8" name="Title 1">
            <a:extLst>
              <a:ext uri="{FF2B5EF4-FFF2-40B4-BE49-F238E27FC236}">
                <a16:creationId xmlns:a16="http://schemas.microsoft.com/office/drawing/2014/main" id="{22D2D4DB-90B6-B461-1082-39196446E900}"/>
              </a:ext>
            </a:extLst>
          </p:cNvPr>
          <p:cNvSpPr txBox="1">
            <a:spLocks/>
          </p:cNvSpPr>
          <p:nvPr/>
        </p:nvSpPr>
        <p:spPr>
          <a:xfrm>
            <a:off x="253659" y="1396194"/>
            <a:ext cx="8668834" cy="269972"/>
          </a:xfrm>
          <a:prstGeom prst="rect">
            <a:avLst/>
          </a:prstGeom>
          <a:solidFill>
            <a:schemeClr val="accent4"/>
          </a:solidFill>
          <a:ln>
            <a:noFill/>
          </a:ln>
        </p:spPr>
        <p:txBody>
          <a:bodyPr spcFirstLastPara="1" wrap="square" lIns="54000" tIns="54000" rIns="54000" bIns="54000" anchor="t"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a:solidFill>
                  <a:schemeClr val="accent5"/>
                </a:solidFill>
              </a:rPr>
              <a:t>CLINICAL FUNCTION &gt; 90*</a:t>
            </a:r>
          </a:p>
        </p:txBody>
      </p:sp>
      <p:sp>
        <p:nvSpPr>
          <p:cNvPr id="165" name="Google Shape;778;p62">
            <a:extLst>
              <a:ext uri="{FF2B5EF4-FFF2-40B4-BE49-F238E27FC236}">
                <a16:creationId xmlns:a16="http://schemas.microsoft.com/office/drawing/2014/main" id="{F3F3FFB7-F55E-A99E-F1F6-44770EC25395}"/>
              </a:ext>
            </a:extLst>
          </p:cNvPr>
          <p:cNvSpPr/>
          <p:nvPr/>
        </p:nvSpPr>
        <p:spPr>
          <a:xfrm>
            <a:off x="251480" y="1795666"/>
            <a:ext cx="1382390" cy="457500"/>
          </a:xfrm>
          <a:prstGeom prst="rect">
            <a:avLst/>
          </a:prstGeom>
          <a:solidFill>
            <a:srgbClr val="D71F85"/>
          </a:solidFill>
          <a:ln>
            <a:noFill/>
          </a:ln>
        </p:spPr>
        <p:txBody>
          <a:bodyPr spcFirstLastPara="1" wrap="square" lIns="91425" tIns="91425" rIns="91425" bIns="91425" anchor="ctr" anchorCtr="0">
            <a:noAutofit/>
          </a:bodyPr>
          <a:lstStyle/>
          <a:p>
            <a:pPr algn="ctr"/>
            <a:r>
              <a:rPr lang="en-GB" sz="1000" b="1">
                <a:solidFill>
                  <a:schemeClr val="accent5"/>
                </a:solidFill>
              </a:rPr>
              <a:t>Appointments Management &gt; 12</a:t>
            </a:r>
          </a:p>
        </p:txBody>
      </p:sp>
      <p:sp>
        <p:nvSpPr>
          <p:cNvPr id="167" name="Google Shape;778;p62">
            <a:extLst>
              <a:ext uri="{FF2B5EF4-FFF2-40B4-BE49-F238E27FC236}">
                <a16:creationId xmlns:a16="http://schemas.microsoft.com/office/drawing/2014/main" id="{5E24ED99-AE93-CC63-6726-069DF91BAD18}"/>
              </a:ext>
            </a:extLst>
          </p:cNvPr>
          <p:cNvSpPr/>
          <p:nvPr/>
        </p:nvSpPr>
        <p:spPr>
          <a:xfrm>
            <a:off x="1685821" y="1795666"/>
            <a:ext cx="1416509" cy="457500"/>
          </a:xfrm>
          <a:prstGeom prst="rect">
            <a:avLst/>
          </a:prstGeom>
          <a:solidFill>
            <a:srgbClr val="D71F85"/>
          </a:solidFill>
          <a:ln>
            <a:noFill/>
          </a:ln>
        </p:spPr>
        <p:txBody>
          <a:bodyPr spcFirstLastPara="1" wrap="square" lIns="91425" tIns="91425" rIns="91425" bIns="91425" anchor="ctr" anchorCtr="0">
            <a:noAutofit/>
          </a:bodyPr>
          <a:lstStyle/>
          <a:p>
            <a:pPr algn="ctr"/>
            <a:r>
              <a:rPr lang="en-US" sz="1000" b="1">
                <a:solidFill>
                  <a:schemeClr val="accent5"/>
                </a:solidFill>
              </a:rPr>
              <a:t>Patients Data Management &gt; 36</a:t>
            </a:r>
          </a:p>
        </p:txBody>
      </p:sp>
      <p:sp>
        <p:nvSpPr>
          <p:cNvPr id="168" name="Google Shape;778;p62">
            <a:extLst>
              <a:ext uri="{FF2B5EF4-FFF2-40B4-BE49-F238E27FC236}">
                <a16:creationId xmlns:a16="http://schemas.microsoft.com/office/drawing/2014/main" id="{53F99292-252B-6661-FE25-5A5705CAE34F}"/>
              </a:ext>
            </a:extLst>
          </p:cNvPr>
          <p:cNvSpPr/>
          <p:nvPr/>
        </p:nvSpPr>
        <p:spPr>
          <a:xfrm>
            <a:off x="3138432" y="1795666"/>
            <a:ext cx="1382391" cy="457500"/>
          </a:xfrm>
          <a:prstGeom prst="rect">
            <a:avLst/>
          </a:prstGeom>
          <a:solidFill>
            <a:srgbClr val="D71F85"/>
          </a:solidFill>
          <a:ln>
            <a:noFill/>
          </a:ln>
        </p:spPr>
        <p:txBody>
          <a:bodyPr spcFirstLastPara="1" wrap="square" lIns="91425" tIns="91425" rIns="91425" bIns="91425" anchor="ctr" anchorCtr="0">
            <a:noAutofit/>
          </a:bodyPr>
          <a:lstStyle/>
          <a:p>
            <a:pPr algn="ctr"/>
            <a:r>
              <a:rPr lang="en-GB" sz="1000" b="1">
                <a:solidFill>
                  <a:schemeClr val="accent5"/>
                </a:solidFill>
              </a:rPr>
              <a:t>Referrals Management &gt; 18</a:t>
            </a:r>
            <a:endParaRPr lang="en-GB">
              <a:solidFill>
                <a:schemeClr val="accent5"/>
              </a:solidFill>
            </a:endParaRPr>
          </a:p>
        </p:txBody>
      </p:sp>
      <p:sp>
        <p:nvSpPr>
          <p:cNvPr id="169" name="Google Shape;778;p62">
            <a:extLst>
              <a:ext uri="{FF2B5EF4-FFF2-40B4-BE49-F238E27FC236}">
                <a16:creationId xmlns:a16="http://schemas.microsoft.com/office/drawing/2014/main" id="{9F9BDA1C-A841-944F-244F-88447D64A491}"/>
              </a:ext>
            </a:extLst>
          </p:cNvPr>
          <p:cNvSpPr/>
          <p:nvPr/>
        </p:nvSpPr>
        <p:spPr>
          <a:xfrm>
            <a:off x="7492718" y="1795666"/>
            <a:ext cx="1382391" cy="457500"/>
          </a:xfrm>
          <a:prstGeom prst="rect">
            <a:avLst/>
          </a:prstGeom>
          <a:solidFill>
            <a:srgbClr val="D71F85"/>
          </a:solidFill>
          <a:ln>
            <a:noFill/>
          </a:ln>
        </p:spPr>
        <p:txBody>
          <a:bodyPr spcFirstLastPara="1" wrap="square" lIns="91425" tIns="91425" rIns="91425" bIns="91425" anchor="ctr" anchorCtr="0">
            <a:noAutofit/>
          </a:bodyPr>
          <a:lstStyle/>
          <a:p>
            <a:pPr algn="ctr"/>
            <a:r>
              <a:rPr lang="en-GB" sz="1000" b="1">
                <a:solidFill>
                  <a:schemeClr val="accent5"/>
                </a:solidFill>
              </a:rPr>
              <a:t>General Admin and Operations &gt;4</a:t>
            </a:r>
            <a:endParaRPr lang="en-US">
              <a:solidFill>
                <a:schemeClr val="accent5"/>
              </a:solidFill>
            </a:endParaRPr>
          </a:p>
        </p:txBody>
      </p:sp>
      <p:sp>
        <p:nvSpPr>
          <p:cNvPr id="170" name="Google Shape;778;p62">
            <a:extLst>
              <a:ext uri="{FF2B5EF4-FFF2-40B4-BE49-F238E27FC236}">
                <a16:creationId xmlns:a16="http://schemas.microsoft.com/office/drawing/2014/main" id="{BA9820A2-1707-5491-07DE-A86056B53382}"/>
              </a:ext>
            </a:extLst>
          </p:cNvPr>
          <p:cNvSpPr/>
          <p:nvPr/>
        </p:nvSpPr>
        <p:spPr>
          <a:xfrm>
            <a:off x="6009539" y="1795666"/>
            <a:ext cx="1382391" cy="457500"/>
          </a:xfrm>
          <a:prstGeom prst="rect">
            <a:avLst/>
          </a:prstGeom>
          <a:solidFill>
            <a:srgbClr val="D71F85"/>
          </a:solidFill>
          <a:ln>
            <a:noFill/>
          </a:ln>
        </p:spPr>
        <p:txBody>
          <a:bodyPr spcFirstLastPara="1" wrap="square" lIns="91425" tIns="91425" rIns="91425" bIns="91425" anchor="ctr" anchorCtr="0">
            <a:noAutofit/>
          </a:bodyPr>
          <a:lstStyle/>
          <a:p>
            <a:pPr algn="ctr"/>
            <a:r>
              <a:rPr lang="en-GB" sz="1000" b="1">
                <a:solidFill>
                  <a:schemeClr val="accent5"/>
                </a:solidFill>
              </a:rPr>
              <a:t>Supply and Asset Management &gt;9 </a:t>
            </a:r>
            <a:endParaRPr lang="en-US">
              <a:solidFill>
                <a:schemeClr val="accent5"/>
              </a:solidFill>
            </a:endParaRPr>
          </a:p>
        </p:txBody>
      </p:sp>
      <p:sp>
        <p:nvSpPr>
          <p:cNvPr id="171" name="Google Shape;778;p62">
            <a:extLst>
              <a:ext uri="{FF2B5EF4-FFF2-40B4-BE49-F238E27FC236}">
                <a16:creationId xmlns:a16="http://schemas.microsoft.com/office/drawing/2014/main" id="{9F50F7E7-699B-4DAE-BEFB-F27E599ACA22}"/>
              </a:ext>
            </a:extLst>
          </p:cNvPr>
          <p:cNvSpPr/>
          <p:nvPr/>
        </p:nvSpPr>
        <p:spPr>
          <a:xfrm>
            <a:off x="4560379" y="1795666"/>
            <a:ext cx="1382391" cy="457500"/>
          </a:xfrm>
          <a:prstGeom prst="rect">
            <a:avLst/>
          </a:prstGeom>
          <a:solidFill>
            <a:srgbClr val="D71F85"/>
          </a:solidFill>
          <a:ln>
            <a:noFill/>
          </a:ln>
        </p:spPr>
        <p:txBody>
          <a:bodyPr spcFirstLastPara="1" wrap="square" lIns="91425" tIns="91425" rIns="91425" bIns="91425" anchor="ctr" anchorCtr="0">
            <a:noAutofit/>
          </a:bodyPr>
          <a:lstStyle/>
          <a:p>
            <a:pPr algn="ctr"/>
            <a:r>
              <a:rPr lang="en-GB" sz="1000" b="1">
                <a:solidFill>
                  <a:schemeClr val="accent5"/>
                </a:solidFill>
              </a:rPr>
              <a:t>Waiting Lists &gt;4</a:t>
            </a:r>
            <a:endParaRPr lang="en-US">
              <a:solidFill>
                <a:schemeClr val="accent5"/>
              </a:solidFill>
            </a:endParaRPr>
          </a:p>
        </p:txBody>
      </p:sp>
      <p:sp>
        <p:nvSpPr>
          <p:cNvPr id="172" name="TextBox 171">
            <a:extLst>
              <a:ext uri="{FF2B5EF4-FFF2-40B4-BE49-F238E27FC236}">
                <a16:creationId xmlns:a16="http://schemas.microsoft.com/office/drawing/2014/main" id="{0D3E1762-74F6-F20F-9E67-5F69EA9FBFF9}"/>
              </a:ext>
            </a:extLst>
          </p:cNvPr>
          <p:cNvSpPr txBox="1"/>
          <p:nvPr/>
        </p:nvSpPr>
        <p:spPr>
          <a:xfrm>
            <a:off x="274560" y="2529101"/>
            <a:ext cx="1377773" cy="3509615"/>
          </a:xfrm>
          <a:prstGeom prst="rect">
            <a:avLst/>
          </a:prstGeom>
          <a:noFill/>
          <a:ln>
            <a:no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100"/>
              <a:t>DNAs, </a:t>
            </a:r>
          </a:p>
          <a:p>
            <a:pPr marL="284163"/>
            <a:r>
              <a:rPr lang="en-US" sz="1100"/>
              <a:t>Cancellations</a:t>
            </a:r>
          </a:p>
          <a:p>
            <a:pPr marL="284163"/>
            <a:r>
              <a:rPr lang="en-US" sz="1100"/>
              <a:t>and rebooking</a:t>
            </a:r>
          </a:p>
          <a:p>
            <a:pPr marL="285750" indent="-285750">
              <a:buChar char="•"/>
            </a:pPr>
            <a:r>
              <a:rPr lang="en-US" sz="1100"/>
              <a:t>Appointment reminders</a:t>
            </a:r>
          </a:p>
          <a:p>
            <a:pPr marL="285750" indent="-285750">
              <a:buChar char="•"/>
            </a:pPr>
            <a:r>
              <a:rPr lang="en-US" sz="1100"/>
              <a:t>Clinic scheduling</a:t>
            </a:r>
          </a:p>
          <a:p>
            <a:pPr marL="285750" indent="-285750">
              <a:buChar char="•"/>
            </a:pPr>
            <a:r>
              <a:rPr lang="en-US" sz="1100"/>
              <a:t>Self check-in</a:t>
            </a:r>
          </a:p>
        </p:txBody>
      </p:sp>
      <p:sp>
        <p:nvSpPr>
          <p:cNvPr id="174" name="Google Shape;376;p55">
            <a:extLst>
              <a:ext uri="{FF2B5EF4-FFF2-40B4-BE49-F238E27FC236}">
                <a16:creationId xmlns:a16="http://schemas.microsoft.com/office/drawing/2014/main" id="{E0190D1F-1443-990C-94D9-180AFB2D6508}"/>
              </a:ext>
            </a:extLst>
          </p:cNvPr>
          <p:cNvSpPr txBox="1"/>
          <p:nvPr/>
        </p:nvSpPr>
        <p:spPr>
          <a:xfrm>
            <a:off x="82532" y="4907484"/>
            <a:ext cx="8375570" cy="492402"/>
          </a:xfrm>
          <a:prstGeom prst="rect">
            <a:avLst/>
          </a:prstGeom>
          <a:noFill/>
          <a:ln>
            <a:noFill/>
          </a:ln>
        </p:spPr>
        <p:txBody>
          <a:bodyPr spcFirstLastPara="1" wrap="square" lIns="91425" tIns="91425" rIns="91425" bIns="91425" anchor="t" anchorCtr="0">
            <a:spAutoFit/>
          </a:bodyPr>
          <a:lstStyle/>
          <a:p>
            <a:r>
              <a:rPr lang="en-GB" sz="600"/>
              <a:t>*Digital Productivity RPA case studies database, October 2022. True number of use cases may be higher. Includes existing processes and those still in development/testing. Excluding processes where category could not be determined</a:t>
            </a:r>
            <a:endParaRPr sz="600"/>
          </a:p>
        </p:txBody>
      </p:sp>
      <p:sp>
        <p:nvSpPr>
          <p:cNvPr id="175" name="Arrow: Down 174">
            <a:extLst>
              <a:ext uri="{FF2B5EF4-FFF2-40B4-BE49-F238E27FC236}">
                <a16:creationId xmlns:a16="http://schemas.microsoft.com/office/drawing/2014/main" id="{A05AFF92-D0D7-A637-2088-F39ACC3FC944}"/>
              </a:ext>
            </a:extLst>
          </p:cNvPr>
          <p:cNvSpPr/>
          <p:nvPr/>
        </p:nvSpPr>
        <p:spPr>
          <a:xfrm>
            <a:off x="831409" y="2255073"/>
            <a:ext cx="221776" cy="272954"/>
          </a:xfrm>
          <a:solidFill>
            <a:srgbClr val="D71F85"/>
          </a:solidFill>
          <a:ln>
            <a:solidFill>
              <a:srgbClr val="D71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Arrow: Down 175">
            <a:extLst>
              <a:ext uri="{FF2B5EF4-FFF2-40B4-BE49-F238E27FC236}">
                <a16:creationId xmlns:a16="http://schemas.microsoft.com/office/drawing/2014/main" id="{3FA543F2-F7BE-6CF5-F868-AFC947EE7CC4}"/>
              </a:ext>
            </a:extLst>
          </p:cNvPr>
          <p:cNvSpPr/>
          <p:nvPr/>
        </p:nvSpPr>
        <p:spPr>
          <a:xfrm>
            <a:off x="2230304" y="2255073"/>
            <a:ext cx="221776" cy="272954"/>
          </a:xfrm>
          <a:solidFill>
            <a:srgbClr val="D71F85"/>
          </a:solidFill>
          <a:ln>
            <a:solidFill>
              <a:srgbClr val="D71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Arrow: Down 176">
            <a:extLst>
              <a:ext uri="{FF2B5EF4-FFF2-40B4-BE49-F238E27FC236}">
                <a16:creationId xmlns:a16="http://schemas.microsoft.com/office/drawing/2014/main" id="{1408F711-39B1-9639-AEC6-BF5E5E74D007}"/>
              </a:ext>
            </a:extLst>
          </p:cNvPr>
          <p:cNvSpPr/>
          <p:nvPr/>
        </p:nvSpPr>
        <p:spPr>
          <a:xfrm>
            <a:off x="3714498" y="2255072"/>
            <a:ext cx="221776" cy="272954"/>
          </a:xfrm>
          <a:solidFill>
            <a:srgbClr val="D71F85"/>
          </a:solidFill>
          <a:ln>
            <a:solidFill>
              <a:srgbClr val="D71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Arrow: Down 177">
            <a:extLst>
              <a:ext uri="{FF2B5EF4-FFF2-40B4-BE49-F238E27FC236}">
                <a16:creationId xmlns:a16="http://schemas.microsoft.com/office/drawing/2014/main" id="{EA197D07-386A-132E-51E2-8233A8F9F87D}"/>
              </a:ext>
            </a:extLst>
          </p:cNvPr>
          <p:cNvSpPr/>
          <p:nvPr/>
        </p:nvSpPr>
        <p:spPr>
          <a:xfrm>
            <a:off x="5138983" y="2255073"/>
            <a:ext cx="221776" cy="272954"/>
          </a:xfrm>
          <a:solidFill>
            <a:srgbClr val="D71F85"/>
          </a:solidFill>
          <a:ln>
            <a:solidFill>
              <a:srgbClr val="D71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Arrow: Down 178">
            <a:extLst>
              <a:ext uri="{FF2B5EF4-FFF2-40B4-BE49-F238E27FC236}">
                <a16:creationId xmlns:a16="http://schemas.microsoft.com/office/drawing/2014/main" id="{3457F04A-D2FD-2998-8F33-4C8C9DA7993E}"/>
              </a:ext>
            </a:extLst>
          </p:cNvPr>
          <p:cNvSpPr/>
          <p:nvPr/>
        </p:nvSpPr>
        <p:spPr>
          <a:xfrm>
            <a:off x="6589057" y="2255072"/>
            <a:ext cx="221776" cy="272954"/>
          </a:xfrm>
          <a:solidFill>
            <a:srgbClr val="D71F85"/>
          </a:solidFill>
          <a:ln>
            <a:solidFill>
              <a:srgbClr val="D71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Arrow: Down 179">
            <a:extLst>
              <a:ext uri="{FF2B5EF4-FFF2-40B4-BE49-F238E27FC236}">
                <a16:creationId xmlns:a16="http://schemas.microsoft.com/office/drawing/2014/main" id="{F47A2827-432D-1C30-4997-654380A52E95}"/>
              </a:ext>
            </a:extLst>
          </p:cNvPr>
          <p:cNvSpPr/>
          <p:nvPr/>
        </p:nvSpPr>
        <p:spPr>
          <a:xfrm>
            <a:off x="8107371" y="2255073"/>
            <a:ext cx="221776" cy="272954"/>
          </a:xfrm>
          <a:solidFill>
            <a:srgbClr val="D71F85"/>
          </a:solidFill>
          <a:ln>
            <a:solidFill>
              <a:srgbClr val="D71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a:extLst>
              <a:ext uri="{FF2B5EF4-FFF2-40B4-BE49-F238E27FC236}">
                <a16:creationId xmlns:a16="http://schemas.microsoft.com/office/drawing/2014/main" id="{7703A299-0B55-74DA-E0DC-3E4443873C7F}"/>
              </a:ext>
            </a:extLst>
          </p:cNvPr>
          <p:cNvSpPr txBox="1"/>
          <p:nvPr/>
        </p:nvSpPr>
        <p:spPr>
          <a:xfrm>
            <a:off x="1707574" y="2529101"/>
            <a:ext cx="1369243" cy="3283848"/>
          </a:xfrm>
          <a:prstGeom prst="rect">
            <a:avLst/>
          </a:prstGeom>
          <a:noFill/>
          <a:ln>
            <a:no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100"/>
              <a:t>Patient registration</a:t>
            </a:r>
          </a:p>
          <a:p>
            <a:pPr marL="285750" indent="-285750">
              <a:buChar char="•"/>
            </a:pPr>
            <a:r>
              <a:rPr lang="en-US" sz="1100"/>
              <a:t>Records updating and migration</a:t>
            </a:r>
          </a:p>
          <a:p>
            <a:pPr marL="285750" indent="-285750">
              <a:buChar char="•"/>
            </a:pPr>
            <a:r>
              <a:rPr lang="en-US" sz="1100"/>
              <a:t>Pre-op assessment </a:t>
            </a:r>
          </a:p>
          <a:p>
            <a:pPr marL="285750" indent="-285750">
              <a:buChar char="•"/>
            </a:pPr>
            <a:r>
              <a:rPr lang="en-US" sz="1100"/>
              <a:t>Consent forms  </a:t>
            </a:r>
          </a:p>
          <a:p>
            <a:pPr marL="285750" indent="-285750">
              <a:buChar char="•"/>
            </a:pPr>
            <a:endParaRPr lang="en-US" sz="1100"/>
          </a:p>
        </p:txBody>
      </p:sp>
      <p:sp>
        <p:nvSpPr>
          <p:cNvPr id="185" name="TextBox 184">
            <a:extLst>
              <a:ext uri="{FF2B5EF4-FFF2-40B4-BE49-F238E27FC236}">
                <a16:creationId xmlns:a16="http://schemas.microsoft.com/office/drawing/2014/main" id="{6F75CCA8-A015-C159-970C-98D12144AD51}"/>
              </a:ext>
            </a:extLst>
          </p:cNvPr>
          <p:cNvSpPr txBox="1"/>
          <p:nvPr/>
        </p:nvSpPr>
        <p:spPr>
          <a:xfrm>
            <a:off x="3080879" y="2571750"/>
            <a:ext cx="1369243" cy="3509615"/>
          </a:xfrm>
          <a:prstGeom prst="rect">
            <a:avLst/>
          </a:prstGeom>
          <a:noFill/>
          <a:ln>
            <a:no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100"/>
              <a:t>ERS to EPR referral transfers</a:t>
            </a:r>
          </a:p>
          <a:p>
            <a:pPr marL="285750" indent="-285750">
              <a:buChar char="•"/>
            </a:pPr>
            <a:r>
              <a:rPr lang="en-US" sz="1100"/>
              <a:t>Triaging GP letters</a:t>
            </a:r>
          </a:p>
          <a:p>
            <a:pPr marL="285750" indent="-285750">
              <a:buChar char="•"/>
            </a:pPr>
            <a:r>
              <a:rPr lang="en-US" sz="1100"/>
              <a:t>Referrals transfer to clinics</a:t>
            </a:r>
          </a:p>
          <a:p>
            <a:pPr marL="285750" indent="-285750">
              <a:buChar char="•"/>
            </a:pPr>
            <a:r>
              <a:rPr lang="en-US" sz="1100"/>
              <a:t>Self-referrals </a:t>
            </a:r>
          </a:p>
          <a:p>
            <a:pPr marL="285750" indent="-285750">
              <a:buChar char="•"/>
            </a:pPr>
            <a:endParaRPr lang="en-US" sz="1100"/>
          </a:p>
          <a:p>
            <a:pPr marL="285750" indent="-285750">
              <a:buChar char="•"/>
            </a:pPr>
            <a:endParaRPr lang="en-US" sz="1100"/>
          </a:p>
        </p:txBody>
      </p:sp>
      <p:sp>
        <p:nvSpPr>
          <p:cNvPr id="194" name="TextBox 193">
            <a:extLst>
              <a:ext uri="{FF2B5EF4-FFF2-40B4-BE49-F238E27FC236}">
                <a16:creationId xmlns:a16="http://schemas.microsoft.com/office/drawing/2014/main" id="{B1C1B576-25F2-A58B-09D2-5771DBD95BE2}"/>
              </a:ext>
            </a:extLst>
          </p:cNvPr>
          <p:cNvSpPr txBox="1"/>
          <p:nvPr/>
        </p:nvSpPr>
        <p:spPr>
          <a:xfrm>
            <a:off x="4488304" y="2529100"/>
            <a:ext cx="1369243" cy="3058081"/>
          </a:xfrm>
          <a:prstGeom prst="rect">
            <a:avLst/>
          </a:prstGeom>
          <a:noFill/>
          <a:ln>
            <a:no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100"/>
              <a:t>Waiting lists validation</a:t>
            </a:r>
          </a:p>
          <a:p>
            <a:pPr marL="285750" indent="-285750">
              <a:buChar char="•"/>
            </a:pPr>
            <a:r>
              <a:rPr lang="en-US" sz="1100"/>
              <a:t>Duplicate removals </a:t>
            </a:r>
          </a:p>
          <a:p>
            <a:pPr marL="285750" indent="-285750">
              <a:buChar char="•"/>
            </a:pPr>
            <a:r>
              <a:rPr lang="en-US" sz="1100"/>
              <a:t>Multiple appointments linked to WL</a:t>
            </a:r>
          </a:p>
        </p:txBody>
      </p:sp>
      <p:sp>
        <p:nvSpPr>
          <p:cNvPr id="197" name="TextBox 196">
            <a:extLst>
              <a:ext uri="{FF2B5EF4-FFF2-40B4-BE49-F238E27FC236}">
                <a16:creationId xmlns:a16="http://schemas.microsoft.com/office/drawing/2014/main" id="{6CB253DE-18C9-FF9E-D0C3-5BFBF2B89F66}"/>
              </a:ext>
            </a:extLst>
          </p:cNvPr>
          <p:cNvSpPr txBox="1"/>
          <p:nvPr/>
        </p:nvSpPr>
        <p:spPr>
          <a:xfrm>
            <a:off x="5912788" y="2494980"/>
            <a:ext cx="1360714" cy="3058081"/>
          </a:xfrm>
          <a:prstGeom prst="rect">
            <a:avLst/>
          </a:prstGeom>
          <a:noFill/>
          <a:ln>
            <a:no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100"/>
              <a:t>Pharmacy stock fulfilment</a:t>
            </a:r>
          </a:p>
          <a:p>
            <a:pPr marL="285750" indent="-285750">
              <a:buChar char="•"/>
            </a:pPr>
            <a:r>
              <a:rPr lang="en-US" sz="1100"/>
              <a:t>Meditech drug barcoding</a:t>
            </a:r>
          </a:p>
          <a:p>
            <a:pPr marL="285750" indent="-285750">
              <a:buChar char="•"/>
            </a:pPr>
            <a:r>
              <a:rPr lang="en-US" sz="1100"/>
              <a:t>Oxygen supply management</a:t>
            </a:r>
          </a:p>
          <a:p>
            <a:pPr marL="285750" indent="-285750">
              <a:buChar char="•"/>
            </a:pPr>
            <a:endParaRPr lang="en-US" sz="1100"/>
          </a:p>
        </p:txBody>
      </p:sp>
      <p:sp>
        <p:nvSpPr>
          <p:cNvPr id="198" name="TextBox 197">
            <a:extLst>
              <a:ext uri="{FF2B5EF4-FFF2-40B4-BE49-F238E27FC236}">
                <a16:creationId xmlns:a16="http://schemas.microsoft.com/office/drawing/2014/main" id="{41088468-D044-953B-9DB1-9F4856926F8C}"/>
              </a:ext>
            </a:extLst>
          </p:cNvPr>
          <p:cNvSpPr txBox="1"/>
          <p:nvPr/>
        </p:nvSpPr>
        <p:spPr>
          <a:xfrm>
            <a:off x="7388452" y="2529099"/>
            <a:ext cx="1437482" cy="3058081"/>
          </a:xfrm>
          <a:prstGeom prst="rect">
            <a:avLst/>
          </a:prstGeom>
          <a:noFill/>
          <a:ln>
            <a:no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100"/>
              <a:t>Clinical reports</a:t>
            </a:r>
          </a:p>
          <a:p>
            <a:pPr marL="285750" indent="-285750">
              <a:buChar char="•"/>
            </a:pPr>
            <a:r>
              <a:rPr lang="en-US" sz="1100"/>
              <a:t>Ambulance handover</a:t>
            </a:r>
          </a:p>
          <a:p>
            <a:pPr marL="285750" indent="-285750">
              <a:buChar char="•"/>
            </a:pPr>
            <a:r>
              <a:rPr lang="en-US" sz="1100"/>
              <a:t>Prescription uploading to EPR</a:t>
            </a:r>
          </a:p>
          <a:p>
            <a:pPr marL="285750" indent="-285750">
              <a:buChar char="•"/>
            </a:pPr>
            <a:r>
              <a:rPr lang="en-US" sz="1100" err="1"/>
              <a:t>Careflow</a:t>
            </a:r>
            <a:r>
              <a:rPr lang="en-US" sz="1100"/>
              <a:t> monitoring</a:t>
            </a:r>
          </a:p>
          <a:p>
            <a:pPr marL="285750" indent="-285750">
              <a:buChar char="•"/>
            </a:pPr>
            <a:endParaRPr lang="en-US" sz="1100"/>
          </a:p>
        </p:txBody>
      </p:sp>
    </p:spTree>
    <p:extLst>
      <p:ext uri="{BB962C8B-B14F-4D97-AF65-F5344CB8AC3E}">
        <p14:creationId xmlns:p14="http://schemas.microsoft.com/office/powerpoint/2010/main" val="80076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64"/>
          <p:cNvSpPr txBox="1">
            <a:spLocks noGrp="1"/>
          </p:cNvSpPr>
          <p:nvPr>
            <p:ph type="title"/>
          </p:nvPr>
        </p:nvSpPr>
        <p:spPr>
          <a:xfrm>
            <a:off x="323844" y="208608"/>
            <a:ext cx="7632000" cy="529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RPA delivery plan 2022-23</a:t>
            </a:r>
            <a:endParaRPr lang="en-US"/>
          </a:p>
        </p:txBody>
      </p:sp>
      <p:sp>
        <p:nvSpPr>
          <p:cNvPr id="835" name="Google Shape;835;p64"/>
          <p:cNvSpPr/>
          <p:nvPr/>
        </p:nvSpPr>
        <p:spPr>
          <a:xfrm>
            <a:off x="64550" y="1260225"/>
            <a:ext cx="4619100" cy="3879600"/>
          </a:xfrm>
          <a:prstGeom prst="rect">
            <a:avLst/>
          </a:prstGeom>
          <a:solidFill>
            <a:schemeClr val="accent5"/>
          </a:solidFill>
          <a:ln w="38100" cap="flat" cmpd="sng">
            <a:solidFill>
              <a:srgbClr val="D8D8D8"/>
            </a:solidFill>
            <a:prstDash val="solid"/>
            <a:round/>
            <a:headEnd type="none" w="sm" len="sm"/>
            <a:tailEnd type="none" w="sm" len="sm"/>
          </a:ln>
        </p:spPr>
        <p:txBody>
          <a:bodyPr spcFirstLastPara="1" wrap="square" lIns="91425" tIns="91425" rIns="91425" bIns="91425" anchor="t" anchorCtr="0">
            <a:noAutofit/>
          </a:bodyPr>
          <a:lstStyle/>
          <a:p>
            <a:pPr marL="287655" lvl="0" indent="0" algn="l" rtl="0">
              <a:spcBef>
                <a:spcPts val="0"/>
              </a:spcBef>
              <a:spcAft>
                <a:spcPts val="0"/>
              </a:spcAft>
              <a:buNone/>
            </a:pPr>
            <a:r>
              <a:rPr lang="en-GB" sz="1200" b="1">
                <a:solidFill>
                  <a:srgbClr val="D71F85"/>
                </a:solidFill>
              </a:rPr>
              <a:t>Develop first RPA e-learning </a:t>
            </a:r>
            <a:br>
              <a:rPr lang="en-GB" sz="800"/>
            </a:br>
            <a:r>
              <a:rPr lang="en-GB" sz="800"/>
              <a:t>Programme - the first of its kind - for NHS </a:t>
            </a:r>
            <a:br>
              <a:rPr lang="en-GB" sz="800"/>
            </a:br>
            <a:r>
              <a:rPr lang="en-GB" sz="800"/>
              <a:t>staff in association with Health Education England (HEE)</a:t>
            </a:r>
            <a:endParaRPr lang="en-US" sz="800"/>
          </a:p>
          <a:p>
            <a:pPr marL="287655" lvl="0" indent="0" algn="l" rtl="0">
              <a:spcBef>
                <a:spcPts val="0"/>
              </a:spcBef>
              <a:spcAft>
                <a:spcPts val="0"/>
              </a:spcAft>
              <a:buNone/>
            </a:pPr>
            <a:endParaRPr lang="en-US" sz="800"/>
          </a:p>
          <a:p>
            <a:pPr marL="287655"/>
            <a:r>
              <a:rPr lang="en-GB" sz="1200" b="1">
                <a:solidFill>
                  <a:srgbClr val="D71F85"/>
                </a:solidFill>
              </a:rPr>
              <a:t>Evidence of impact </a:t>
            </a:r>
            <a:br>
              <a:rPr lang="en-GB" sz="800"/>
            </a:br>
            <a:r>
              <a:rPr lang="en-GB" sz="800"/>
              <a:t>Generated from applications of RPA from the UTF sites over the next 2 years, in order to track the benefits of implementation </a:t>
            </a:r>
          </a:p>
          <a:p>
            <a:pPr marL="287655"/>
            <a:endParaRPr lang="en-GB" sz="1200" b="1">
              <a:solidFill>
                <a:srgbClr val="D71F85"/>
              </a:solidFill>
            </a:endParaRPr>
          </a:p>
          <a:p>
            <a:pPr marL="288000" lvl="0" indent="0" algn="l" rtl="0">
              <a:spcBef>
                <a:spcPts val="0"/>
              </a:spcBef>
              <a:spcAft>
                <a:spcPts val="0"/>
              </a:spcAft>
              <a:buNone/>
            </a:pPr>
            <a:r>
              <a:rPr lang="en-GB" sz="1200" b="1">
                <a:solidFill>
                  <a:srgbClr val="D71F85"/>
                </a:solidFill>
              </a:rPr>
              <a:t>Publish RPA Blueprints </a:t>
            </a:r>
            <a:br>
              <a:rPr lang="en-GB" sz="800"/>
            </a:br>
            <a:r>
              <a:rPr lang="en-GB" sz="800"/>
              <a:t>in collaboration with UTF sites to demonstrate how optimisation of processes is achieved through RPA </a:t>
            </a:r>
            <a:endParaRPr sz="800"/>
          </a:p>
          <a:p>
            <a:pPr marL="287655" lvl="0" indent="0" algn="l" rtl="0">
              <a:spcBef>
                <a:spcPts val="0"/>
              </a:spcBef>
              <a:spcAft>
                <a:spcPts val="0"/>
              </a:spcAft>
              <a:buNone/>
            </a:pPr>
            <a:endParaRPr lang="en-GB" sz="800"/>
          </a:p>
          <a:p>
            <a:pPr marL="287655" lvl="0" indent="0" algn="l" rtl="0">
              <a:spcBef>
                <a:spcPts val="0"/>
              </a:spcBef>
              <a:spcAft>
                <a:spcPts val="0"/>
              </a:spcAft>
              <a:buNone/>
            </a:pPr>
            <a:r>
              <a:rPr lang="en-GB" sz="1200" b="1">
                <a:solidFill>
                  <a:srgbClr val="D71F85"/>
                </a:solidFill>
              </a:rPr>
              <a:t>Launch an accessible RPA repository </a:t>
            </a:r>
            <a:br>
              <a:rPr lang="en-GB" sz="800"/>
            </a:br>
            <a:r>
              <a:rPr lang="en-GB" sz="800"/>
              <a:t>on GitHub, where public sector organisations can freely share and obtain codes for various processes</a:t>
            </a:r>
          </a:p>
          <a:p>
            <a:pPr marL="287655" lvl="0" indent="0" algn="l" rtl="0">
              <a:spcBef>
                <a:spcPts val="0"/>
              </a:spcBef>
              <a:spcAft>
                <a:spcPts val="0"/>
              </a:spcAft>
              <a:buNone/>
            </a:pPr>
            <a:endParaRPr lang="en-GB" sz="800"/>
          </a:p>
          <a:p>
            <a:pPr marL="287655" lvl="0" indent="0" algn="l" rtl="0">
              <a:spcBef>
                <a:spcPts val="0"/>
              </a:spcBef>
              <a:spcAft>
                <a:spcPts val="0"/>
              </a:spcAft>
              <a:buNone/>
            </a:pPr>
            <a:r>
              <a:rPr lang="en-GB" sz="1200" b="1">
                <a:solidFill>
                  <a:srgbClr val="D71F85"/>
                </a:solidFill>
              </a:rPr>
              <a:t>Enable major digital transformation programmes</a:t>
            </a:r>
            <a:br>
              <a:rPr lang="en-GB" sz="800"/>
            </a:br>
            <a:r>
              <a:rPr lang="en-GB" sz="800"/>
              <a:t>through RPA, including Elective Recovery, People Digital Strategy and Diagnostics Programme delivery</a:t>
            </a:r>
          </a:p>
          <a:p>
            <a:pPr marL="287655" lvl="0" indent="0" algn="l" rtl="0">
              <a:spcBef>
                <a:spcPts val="0"/>
              </a:spcBef>
              <a:spcAft>
                <a:spcPts val="0"/>
              </a:spcAft>
              <a:buNone/>
            </a:pPr>
            <a:endParaRPr lang="en-GB" sz="800"/>
          </a:p>
          <a:p>
            <a:pPr marL="287655" lvl="0" indent="0" algn="l" rtl="0">
              <a:spcBef>
                <a:spcPts val="0"/>
              </a:spcBef>
              <a:spcAft>
                <a:spcPts val="0"/>
              </a:spcAft>
              <a:buNone/>
            </a:pPr>
            <a:r>
              <a:rPr lang="en-GB" sz="1200" b="1">
                <a:solidFill>
                  <a:srgbClr val="D71F85"/>
                </a:solidFill>
              </a:rPr>
              <a:t>Grow </a:t>
            </a:r>
            <a:r>
              <a:rPr lang="en-GB" sz="1200" b="1">
                <a:solidFill>
                  <a:srgbClr val="D71F85"/>
                </a:solidFill>
                <a:hlinkClick r:id="rId3">
                  <a:extLst>
                    <a:ext uri="{A12FA001-AC4F-418D-AE19-62706E023703}">
                      <ahyp:hlinkClr xmlns:ahyp="http://schemas.microsoft.com/office/drawing/2018/hyperlinkcolor" val="tx"/>
                    </a:ext>
                  </a:extLst>
                </a:hlinkClick>
              </a:rPr>
              <a:t>RPA Community of Practice</a:t>
            </a:r>
            <a:r>
              <a:rPr lang="en-GB" sz="1200" b="1">
                <a:solidFill>
                  <a:srgbClr val="D71F85"/>
                </a:solidFill>
              </a:rPr>
              <a:t> </a:t>
            </a:r>
            <a:br>
              <a:rPr lang="en-GB" sz="800"/>
            </a:br>
            <a:r>
              <a:rPr lang="en-GB" sz="800"/>
              <a:t>as a key tool for knowledge sharing and networking, maximising the value of our work across the NHS and beyond</a:t>
            </a:r>
          </a:p>
          <a:p>
            <a:pPr marL="287655" lvl="0" indent="0" algn="l" rtl="0">
              <a:spcBef>
                <a:spcPts val="0"/>
              </a:spcBef>
              <a:spcAft>
                <a:spcPts val="0"/>
              </a:spcAft>
              <a:buNone/>
            </a:pPr>
            <a:endParaRPr lang="en-GB" sz="800"/>
          </a:p>
          <a:p>
            <a:pPr marL="287655"/>
            <a:r>
              <a:rPr lang="en-GB" sz="1200" b="1">
                <a:solidFill>
                  <a:srgbClr val="D71F85"/>
                </a:solidFill>
              </a:rPr>
              <a:t>Future proof the NHS</a:t>
            </a:r>
            <a:r>
              <a:rPr lang="en-GB" sz="800"/>
              <a:t> </a:t>
            </a:r>
            <a:br>
              <a:rPr lang="en-GB" sz="800"/>
            </a:br>
            <a:r>
              <a:rPr lang="en-GB" sz="800"/>
              <a:t>by building strong digital foundations via automation and workflow improvements </a:t>
            </a:r>
          </a:p>
        </p:txBody>
      </p:sp>
      <p:sp>
        <p:nvSpPr>
          <p:cNvPr id="836" name="Google Shape;836;p64"/>
          <p:cNvSpPr/>
          <p:nvPr/>
        </p:nvSpPr>
        <p:spPr>
          <a:xfrm>
            <a:off x="73200" y="929613"/>
            <a:ext cx="8997600" cy="30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accent5"/>
                </a:solidFill>
              </a:rPr>
              <a:t>2022/23 deliverables</a:t>
            </a:r>
            <a:endParaRPr b="1">
              <a:solidFill>
                <a:schemeClr val="accent5"/>
              </a:solidFill>
            </a:endParaRPr>
          </a:p>
        </p:txBody>
      </p:sp>
      <p:pic>
        <p:nvPicPr>
          <p:cNvPr id="837" name="Google Shape;837;p64"/>
          <p:cNvPicPr preferRelativeResize="0"/>
          <p:nvPr/>
        </p:nvPicPr>
        <p:blipFill>
          <a:blip r:embed="rId4">
            <a:alphaModFix/>
          </a:blip>
          <a:stretch>
            <a:fillRect/>
          </a:stretch>
        </p:blipFill>
        <p:spPr>
          <a:xfrm>
            <a:off x="111145" y="1441597"/>
            <a:ext cx="212709" cy="217000"/>
          </a:xfrm>
          <a:prstGeom prst="rect">
            <a:avLst/>
          </a:prstGeom>
          <a:noFill/>
          <a:ln>
            <a:noFill/>
          </a:ln>
        </p:spPr>
      </p:pic>
      <p:pic>
        <p:nvPicPr>
          <p:cNvPr id="838" name="Google Shape;838;p64"/>
          <p:cNvPicPr preferRelativeResize="0"/>
          <p:nvPr/>
        </p:nvPicPr>
        <p:blipFill>
          <a:blip r:embed="rId4">
            <a:alphaModFix/>
          </a:blip>
          <a:stretch>
            <a:fillRect/>
          </a:stretch>
        </p:blipFill>
        <p:spPr>
          <a:xfrm>
            <a:off x="111145" y="1988609"/>
            <a:ext cx="212709" cy="217000"/>
          </a:xfrm>
          <a:prstGeom prst="rect">
            <a:avLst/>
          </a:prstGeom>
          <a:noFill/>
          <a:ln>
            <a:noFill/>
          </a:ln>
        </p:spPr>
      </p:pic>
      <p:pic>
        <p:nvPicPr>
          <p:cNvPr id="839" name="Google Shape;839;p64"/>
          <p:cNvPicPr preferRelativeResize="0"/>
          <p:nvPr/>
        </p:nvPicPr>
        <p:blipFill>
          <a:blip r:embed="rId4">
            <a:alphaModFix/>
          </a:blip>
          <a:stretch>
            <a:fillRect/>
          </a:stretch>
        </p:blipFill>
        <p:spPr>
          <a:xfrm>
            <a:off x="111145" y="2535597"/>
            <a:ext cx="212709" cy="217000"/>
          </a:xfrm>
          <a:prstGeom prst="rect">
            <a:avLst/>
          </a:prstGeom>
          <a:noFill/>
          <a:ln>
            <a:noFill/>
          </a:ln>
        </p:spPr>
      </p:pic>
      <p:pic>
        <p:nvPicPr>
          <p:cNvPr id="840" name="Google Shape;840;p64"/>
          <p:cNvPicPr preferRelativeResize="0"/>
          <p:nvPr/>
        </p:nvPicPr>
        <p:blipFill>
          <a:blip r:embed="rId4">
            <a:alphaModFix/>
          </a:blip>
          <a:stretch>
            <a:fillRect/>
          </a:stretch>
        </p:blipFill>
        <p:spPr>
          <a:xfrm>
            <a:off x="111145" y="3108597"/>
            <a:ext cx="212709" cy="217000"/>
          </a:xfrm>
          <a:prstGeom prst="rect">
            <a:avLst/>
          </a:prstGeom>
          <a:noFill/>
          <a:ln>
            <a:noFill/>
          </a:ln>
        </p:spPr>
      </p:pic>
      <p:pic>
        <p:nvPicPr>
          <p:cNvPr id="841" name="Google Shape;841;p64"/>
          <p:cNvPicPr preferRelativeResize="0"/>
          <p:nvPr/>
        </p:nvPicPr>
        <p:blipFill>
          <a:blip r:embed="rId4">
            <a:alphaModFix/>
          </a:blip>
          <a:stretch>
            <a:fillRect/>
          </a:stretch>
        </p:blipFill>
        <p:spPr>
          <a:xfrm>
            <a:off x="111145" y="3700772"/>
            <a:ext cx="212709" cy="217000"/>
          </a:xfrm>
          <a:prstGeom prst="rect">
            <a:avLst/>
          </a:prstGeom>
          <a:noFill/>
          <a:ln>
            <a:noFill/>
          </a:ln>
        </p:spPr>
      </p:pic>
      <p:pic>
        <p:nvPicPr>
          <p:cNvPr id="842" name="Google Shape;842;p64"/>
          <p:cNvPicPr preferRelativeResize="0"/>
          <p:nvPr/>
        </p:nvPicPr>
        <p:blipFill>
          <a:blip r:embed="rId4">
            <a:alphaModFix/>
          </a:blip>
          <a:stretch>
            <a:fillRect/>
          </a:stretch>
        </p:blipFill>
        <p:spPr>
          <a:xfrm>
            <a:off x="6412370" y="2301534"/>
            <a:ext cx="212709" cy="217000"/>
          </a:xfrm>
          <a:prstGeom prst="rect">
            <a:avLst/>
          </a:prstGeom>
          <a:noFill/>
          <a:ln>
            <a:noFill/>
          </a:ln>
        </p:spPr>
      </p:pic>
      <p:pic>
        <p:nvPicPr>
          <p:cNvPr id="843" name="Google Shape;843;p64"/>
          <p:cNvPicPr preferRelativeResize="0"/>
          <p:nvPr/>
        </p:nvPicPr>
        <p:blipFill>
          <a:blip r:embed="rId4">
            <a:alphaModFix/>
          </a:blip>
          <a:stretch>
            <a:fillRect/>
          </a:stretch>
        </p:blipFill>
        <p:spPr>
          <a:xfrm>
            <a:off x="111145" y="4228597"/>
            <a:ext cx="212709" cy="217000"/>
          </a:xfrm>
          <a:prstGeom prst="rect">
            <a:avLst/>
          </a:prstGeom>
          <a:noFill/>
          <a:ln>
            <a:noFill/>
          </a:ln>
        </p:spPr>
      </p:pic>
      <p:pic>
        <p:nvPicPr>
          <p:cNvPr id="844" name="Google Shape;844;p64"/>
          <p:cNvPicPr preferRelativeResize="0"/>
          <p:nvPr/>
        </p:nvPicPr>
        <p:blipFill>
          <a:blip r:embed="rId4">
            <a:alphaModFix/>
          </a:blip>
          <a:stretch>
            <a:fillRect/>
          </a:stretch>
        </p:blipFill>
        <p:spPr>
          <a:xfrm>
            <a:off x="111145" y="4756422"/>
            <a:ext cx="212709" cy="217000"/>
          </a:xfrm>
          <a:prstGeom prst="rect">
            <a:avLst/>
          </a:prstGeom>
          <a:noFill/>
          <a:ln>
            <a:noFill/>
          </a:ln>
        </p:spPr>
      </p:pic>
      <p:sp>
        <p:nvSpPr>
          <p:cNvPr id="845" name="Google Shape;845;p64"/>
          <p:cNvSpPr/>
          <p:nvPr/>
        </p:nvSpPr>
        <p:spPr>
          <a:xfrm>
            <a:off x="4743975" y="1260225"/>
            <a:ext cx="4301100" cy="3879600"/>
          </a:xfrm>
          <a:prstGeom prst="rect">
            <a:avLst/>
          </a:prstGeom>
          <a:solidFill>
            <a:schemeClr val="accent5"/>
          </a:solidFill>
          <a:ln w="38100" cap="flat" cmpd="sng">
            <a:solidFill>
              <a:srgbClr val="D8D8D8"/>
            </a:solidFill>
            <a:prstDash val="solid"/>
            <a:round/>
            <a:headEnd type="none" w="sm" len="sm"/>
            <a:tailEnd type="none" w="sm" len="sm"/>
          </a:ln>
        </p:spPr>
        <p:txBody>
          <a:bodyPr spcFirstLastPara="1" wrap="square" lIns="91425" tIns="91425" rIns="91425" bIns="91425" anchor="t" anchorCtr="0">
            <a:noAutofit/>
          </a:bodyPr>
          <a:lstStyle/>
          <a:p>
            <a:pPr marL="288000" lvl="0" indent="0" algn="l" rtl="0">
              <a:spcBef>
                <a:spcPts val="0"/>
              </a:spcBef>
              <a:spcAft>
                <a:spcPts val="0"/>
              </a:spcAft>
              <a:buNone/>
            </a:pPr>
            <a:r>
              <a:rPr lang="en-GB" sz="1200" b="1">
                <a:solidFill>
                  <a:srgbClr val="D71F85"/>
                </a:solidFill>
              </a:rPr>
              <a:t>Develop robust plans for Diagnostics </a:t>
            </a:r>
            <a:br>
              <a:rPr lang="en-GB" sz="800"/>
            </a:br>
            <a:r>
              <a:rPr lang="en-GB" sz="800"/>
              <a:t>Prioritising Imaging, Pathology and Community Diagnostics Centres capability for automated scheduling and booking, mapping and baselining potential by October 22</a:t>
            </a:r>
            <a:endParaRPr sz="800"/>
          </a:p>
          <a:p>
            <a:pPr marL="288000" lvl="0" indent="0" algn="l" rtl="0">
              <a:spcBef>
                <a:spcPts val="0"/>
              </a:spcBef>
              <a:spcAft>
                <a:spcPts val="0"/>
              </a:spcAft>
              <a:buNone/>
            </a:pPr>
            <a:endParaRPr sz="800"/>
          </a:p>
          <a:p>
            <a:pPr marL="288000" lvl="0" indent="0" algn="l" rtl="0">
              <a:spcBef>
                <a:spcPts val="0"/>
              </a:spcBef>
              <a:spcAft>
                <a:spcPts val="0"/>
              </a:spcAft>
              <a:buNone/>
            </a:pPr>
            <a:r>
              <a:rPr lang="en-GB" sz="1200" b="1">
                <a:solidFill>
                  <a:srgbClr val="D71F85"/>
                </a:solidFill>
              </a:rPr>
              <a:t>Support Elective Recovery Programme </a:t>
            </a:r>
            <a:br>
              <a:rPr lang="en-GB" sz="800"/>
            </a:br>
            <a:r>
              <a:rPr lang="en-GB" sz="800"/>
              <a:t>Unlocking the potential of automation within clinical admin and elective services, collaborating across the system of experts to achieve the national objectives</a:t>
            </a:r>
            <a:endParaRPr sz="800"/>
          </a:p>
          <a:p>
            <a:pPr marL="288000" lvl="0" indent="0" algn="l" rtl="0">
              <a:spcBef>
                <a:spcPts val="0"/>
              </a:spcBef>
              <a:spcAft>
                <a:spcPts val="0"/>
              </a:spcAft>
              <a:buNone/>
            </a:pPr>
            <a:endParaRPr sz="1200" b="1">
              <a:solidFill>
                <a:srgbClr val="D71F85"/>
              </a:solidFill>
            </a:endParaRPr>
          </a:p>
          <a:p>
            <a:pPr marL="288000" lvl="0" indent="0" algn="l" rtl="0">
              <a:spcBef>
                <a:spcPts val="0"/>
              </a:spcBef>
              <a:spcAft>
                <a:spcPts val="0"/>
              </a:spcAft>
              <a:buNone/>
            </a:pPr>
            <a:r>
              <a:rPr lang="en-GB" sz="1200" b="1">
                <a:solidFill>
                  <a:srgbClr val="D71F85"/>
                </a:solidFill>
              </a:rPr>
              <a:t>Accelerate automation uptake within HR</a:t>
            </a:r>
            <a:br>
              <a:rPr lang="en-GB" sz="800"/>
            </a:br>
            <a:r>
              <a:rPr lang="en-GB" sz="800"/>
              <a:t>Collaborating with the People Directorate to showcase the opportunities for automation with HR functions, supporting the HR and OD Plan</a:t>
            </a:r>
            <a:endParaRPr sz="800"/>
          </a:p>
          <a:p>
            <a:pPr marL="288000" lvl="0" indent="0" algn="l" rtl="0">
              <a:spcBef>
                <a:spcPts val="0"/>
              </a:spcBef>
              <a:spcAft>
                <a:spcPts val="0"/>
              </a:spcAft>
              <a:buNone/>
            </a:pPr>
            <a:endParaRPr sz="800"/>
          </a:p>
          <a:p>
            <a:pPr marL="288000" lvl="0" indent="0" algn="l" rtl="0">
              <a:spcBef>
                <a:spcPts val="0"/>
              </a:spcBef>
              <a:spcAft>
                <a:spcPts val="0"/>
              </a:spcAft>
              <a:buNone/>
            </a:pPr>
            <a:r>
              <a:rPr lang="en-GB" sz="1200" b="1">
                <a:solidFill>
                  <a:srgbClr val="D71F85"/>
                </a:solidFill>
              </a:rPr>
              <a:t>Extensive comms and engagement plans</a:t>
            </a:r>
            <a:br>
              <a:rPr lang="en-GB" sz="800"/>
            </a:br>
            <a:r>
              <a:rPr lang="en-GB" sz="800"/>
              <a:t>Ensuring the enablement of automation capabilities to be maximised across healthcare, at professional level supporting the HFMA, CFO network, CIO network, Proud2beOps network, Proud2bAdmin network, HR network, Diagnostics Leads, ICS and regional Digital Leads. Plus, external events to showcase the tech and raise awareness of its value. </a:t>
            </a:r>
            <a:endParaRPr sz="800"/>
          </a:p>
          <a:p>
            <a:pPr marL="288000" lvl="0" indent="0" algn="l" rtl="0">
              <a:spcBef>
                <a:spcPts val="0"/>
              </a:spcBef>
              <a:spcAft>
                <a:spcPts val="0"/>
              </a:spcAft>
              <a:buNone/>
            </a:pPr>
            <a:endParaRPr sz="800"/>
          </a:p>
          <a:p>
            <a:pPr marL="288000" lvl="0" indent="0" algn="l" rtl="0">
              <a:spcBef>
                <a:spcPts val="0"/>
              </a:spcBef>
              <a:spcAft>
                <a:spcPts val="0"/>
              </a:spcAft>
              <a:buNone/>
            </a:pPr>
            <a:r>
              <a:rPr lang="en-GB" sz="1200" b="1">
                <a:solidFill>
                  <a:srgbClr val="D71F85"/>
                </a:solidFill>
              </a:rPr>
              <a:t>Develop the 2023-25 plans for Intelligent Automation</a:t>
            </a:r>
            <a:br>
              <a:rPr lang="en-GB" sz="800"/>
            </a:br>
            <a:r>
              <a:rPr lang="en-GB" sz="800"/>
              <a:t>As set out in our 5 year roadmap, evolving to IA unlocks greater potential for automation enablement. Developing and publishing our plans is crucial to achieving the vision in 2025.</a:t>
            </a:r>
            <a:endParaRPr sz="800"/>
          </a:p>
          <a:p>
            <a:pPr marL="288000" lvl="0" indent="0" algn="l" rtl="0">
              <a:spcBef>
                <a:spcPts val="0"/>
              </a:spcBef>
              <a:spcAft>
                <a:spcPts val="0"/>
              </a:spcAft>
              <a:buNone/>
            </a:pPr>
            <a:endParaRPr sz="800"/>
          </a:p>
          <a:p>
            <a:pPr marL="288000" lvl="0" indent="0" algn="l" rtl="0">
              <a:spcBef>
                <a:spcPts val="0"/>
              </a:spcBef>
              <a:spcAft>
                <a:spcPts val="0"/>
              </a:spcAft>
              <a:buNone/>
            </a:pPr>
            <a:r>
              <a:rPr lang="en-GB" sz="1200" b="1">
                <a:solidFill>
                  <a:srgbClr val="D71F85"/>
                </a:solidFill>
              </a:rPr>
              <a:t>Leverage the market expertise</a:t>
            </a:r>
            <a:br>
              <a:rPr lang="en-GB" sz="800"/>
            </a:br>
            <a:r>
              <a:rPr lang="en-GB" sz="800"/>
              <a:t>Joining up the wealth of expertise and talent to achieve the national potential</a:t>
            </a:r>
            <a:endParaRPr sz="800"/>
          </a:p>
        </p:txBody>
      </p:sp>
      <p:pic>
        <p:nvPicPr>
          <p:cNvPr id="846" name="Google Shape;846;p64"/>
          <p:cNvPicPr preferRelativeResize="0"/>
          <p:nvPr/>
        </p:nvPicPr>
        <p:blipFill>
          <a:blip r:embed="rId4">
            <a:alphaModFix/>
          </a:blip>
          <a:stretch>
            <a:fillRect/>
          </a:stretch>
        </p:blipFill>
        <p:spPr>
          <a:xfrm>
            <a:off x="4827370" y="1424522"/>
            <a:ext cx="212709" cy="217000"/>
          </a:xfrm>
          <a:prstGeom prst="rect">
            <a:avLst/>
          </a:prstGeom>
          <a:noFill/>
          <a:ln>
            <a:noFill/>
          </a:ln>
        </p:spPr>
      </p:pic>
      <p:pic>
        <p:nvPicPr>
          <p:cNvPr id="847" name="Google Shape;847;p64"/>
          <p:cNvPicPr preferRelativeResize="0"/>
          <p:nvPr/>
        </p:nvPicPr>
        <p:blipFill>
          <a:blip r:embed="rId4">
            <a:alphaModFix/>
          </a:blip>
          <a:stretch>
            <a:fillRect/>
          </a:stretch>
        </p:blipFill>
        <p:spPr>
          <a:xfrm>
            <a:off x="4827370" y="1971522"/>
            <a:ext cx="212709" cy="217000"/>
          </a:xfrm>
          <a:prstGeom prst="rect">
            <a:avLst/>
          </a:prstGeom>
          <a:noFill/>
          <a:ln>
            <a:noFill/>
          </a:ln>
        </p:spPr>
      </p:pic>
      <p:pic>
        <p:nvPicPr>
          <p:cNvPr id="848" name="Google Shape;848;p64"/>
          <p:cNvPicPr preferRelativeResize="0"/>
          <p:nvPr/>
        </p:nvPicPr>
        <p:blipFill>
          <a:blip r:embed="rId4">
            <a:alphaModFix/>
          </a:blip>
          <a:stretch>
            <a:fillRect/>
          </a:stretch>
        </p:blipFill>
        <p:spPr>
          <a:xfrm>
            <a:off x="4827370" y="2593197"/>
            <a:ext cx="212709" cy="217000"/>
          </a:xfrm>
          <a:prstGeom prst="rect">
            <a:avLst/>
          </a:prstGeom>
          <a:noFill/>
          <a:ln>
            <a:noFill/>
          </a:ln>
        </p:spPr>
      </p:pic>
      <p:pic>
        <p:nvPicPr>
          <p:cNvPr id="849" name="Google Shape;849;p64"/>
          <p:cNvPicPr preferRelativeResize="0"/>
          <p:nvPr/>
        </p:nvPicPr>
        <p:blipFill>
          <a:blip r:embed="rId4">
            <a:alphaModFix/>
          </a:blip>
          <a:stretch>
            <a:fillRect/>
          </a:stretch>
        </p:blipFill>
        <p:spPr>
          <a:xfrm>
            <a:off x="4827370" y="3150447"/>
            <a:ext cx="212709" cy="217000"/>
          </a:xfrm>
          <a:prstGeom prst="rect">
            <a:avLst/>
          </a:prstGeom>
          <a:noFill/>
          <a:ln>
            <a:noFill/>
          </a:ln>
        </p:spPr>
      </p:pic>
      <p:pic>
        <p:nvPicPr>
          <p:cNvPr id="850" name="Google Shape;850;p64"/>
          <p:cNvPicPr preferRelativeResize="0"/>
          <p:nvPr/>
        </p:nvPicPr>
        <p:blipFill>
          <a:blip r:embed="rId4">
            <a:alphaModFix/>
          </a:blip>
          <a:stretch>
            <a:fillRect/>
          </a:stretch>
        </p:blipFill>
        <p:spPr>
          <a:xfrm>
            <a:off x="4827370" y="4038947"/>
            <a:ext cx="212709" cy="217000"/>
          </a:xfrm>
          <a:prstGeom prst="rect">
            <a:avLst/>
          </a:prstGeom>
          <a:noFill/>
          <a:ln>
            <a:noFill/>
          </a:ln>
        </p:spPr>
      </p:pic>
      <p:pic>
        <p:nvPicPr>
          <p:cNvPr id="851" name="Google Shape;851;p64"/>
          <p:cNvPicPr preferRelativeResize="0"/>
          <p:nvPr/>
        </p:nvPicPr>
        <p:blipFill>
          <a:blip r:embed="rId4">
            <a:alphaModFix/>
          </a:blip>
          <a:stretch>
            <a:fillRect/>
          </a:stretch>
        </p:blipFill>
        <p:spPr>
          <a:xfrm>
            <a:off x="4827370" y="4695347"/>
            <a:ext cx="212709" cy="217000"/>
          </a:xfrm>
          <a:prstGeom prst="rect">
            <a:avLst/>
          </a:prstGeom>
          <a:noFill/>
          <a:ln>
            <a:noFill/>
          </a:ln>
        </p:spPr>
      </p:pic>
    </p:spTree>
    <p:extLst>
      <p:ext uri="{BB962C8B-B14F-4D97-AF65-F5344CB8AC3E}">
        <p14:creationId xmlns:p14="http://schemas.microsoft.com/office/powerpoint/2010/main" val="3548819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66"/>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Resources</a:t>
            </a:r>
            <a:endParaRPr/>
          </a:p>
        </p:txBody>
      </p:sp>
      <p:sp>
        <p:nvSpPr>
          <p:cNvPr id="2" name="TextBox 1">
            <a:extLst>
              <a:ext uri="{FF2B5EF4-FFF2-40B4-BE49-F238E27FC236}">
                <a16:creationId xmlns:a16="http://schemas.microsoft.com/office/drawing/2014/main" id="{DE3A9ADE-19D8-543A-FADB-487B1417F0FD}"/>
              </a:ext>
            </a:extLst>
          </p:cNvPr>
          <p:cNvSpPr txBox="1"/>
          <p:nvPr/>
        </p:nvSpPr>
        <p:spPr>
          <a:xfrm>
            <a:off x="586739" y="1188720"/>
            <a:ext cx="7860218" cy="6989734"/>
          </a:xfrm>
          <a:prstGeom prst="rect">
            <a:avLst/>
          </a:prstGeom>
          <a:noFill/>
        </p:spPr>
        <p:txBody>
          <a:bodyPr wrap="square" lIns="91440" tIns="45720" rIns="91440" bIns="45720" rtlCol="0" anchor="t">
            <a:spAutoFit/>
          </a:bodyPr>
          <a:lstStyle/>
          <a:p>
            <a:pPr algn="l"/>
            <a:r>
              <a:rPr lang="en-US" sz="1800" b="1">
                <a:solidFill>
                  <a:schemeClr val="bg1">
                    <a:lumMod val="50000"/>
                  </a:schemeClr>
                </a:solidFill>
                <a:latin typeface="+mn-lt"/>
                <a:cs typeface="Calibri" panose="020F0502020204030204" pitchFamily="34" charset="0"/>
                <a:hlinkClick r:id="rId3">
                  <a:extLst>
                    <a:ext uri="{A12FA001-AC4F-418D-AE19-62706E023703}">
                      <ahyp:hlinkClr xmlns:ahyp="http://schemas.microsoft.com/office/drawing/2018/hyperlinkcolor" val="tx"/>
                    </a:ext>
                  </a:extLst>
                </a:hlinkClick>
              </a:rPr>
              <a:t>Guidance for designing, delivering and sustaining RPA within the NHS</a:t>
            </a:r>
            <a:endParaRPr lang="en-US" sz="1800" b="1">
              <a:solidFill>
                <a:schemeClr val="bg1">
                  <a:lumMod val="50000"/>
                </a:schemeClr>
              </a:solidFill>
              <a:latin typeface="+mn-lt"/>
              <a:cs typeface="Calibri" panose="020F0502020204030204" pitchFamily="34" charset="0"/>
            </a:endParaRPr>
          </a:p>
          <a:p>
            <a:pPr algn="l"/>
            <a:endParaRPr lang="en-US" sz="1800" b="1">
              <a:solidFill>
                <a:srgbClr val="003087"/>
              </a:solidFill>
              <a:latin typeface="Frutiger W01"/>
              <a:hlinkClick r:id="rId4">
                <a:extLst>
                  <a:ext uri="{A12FA001-AC4F-418D-AE19-62706E023703}">
                    <ahyp:hlinkClr xmlns:ahyp="http://schemas.microsoft.com/office/drawing/2018/hyperlinkcolor" val="tx"/>
                  </a:ext>
                </a:extLst>
              </a:hlinkClick>
            </a:endParaRPr>
          </a:p>
          <a:p>
            <a:r>
              <a:rPr lang="en-US" sz="1800" b="1">
                <a:solidFill>
                  <a:schemeClr val="bg1">
                    <a:lumMod val="50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National Health and Social Care Community of Practice for RPA (Future NHS)</a:t>
            </a:r>
            <a:endParaRPr lang="en-US" sz="1800" b="1">
              <a:solidFill>
                <a:schemeClr val="bg1">
                  <a:lumMod val="50000"/>
                </a:schemeClr>
              </a:solidFill>
              <a:latin typeface="Arial" panose="020B0604020202020204" pitchFamily="34" charset="0"/>
            </a:endParaRPr>
          </a:p>
          <a:p>
            <a:endParaRPr lang="en-US" sz="1800" b="1">
              <a:solidFill>
                <a:schemeClr val="bg1">
                  <a:lumMod val="50000"/>
                </a:schemeClr>
              </a:solidFill>
              <a:latin typeface="Arial" panose="020B0604020202020204" pitchFamily="34" charset="0"/>
            </a:endParaRPr>
          </a:p>
          <a:p>
            <a:r>
              <a:rPr lang="en-US" sz="1800" b="1">
                <a:solidFill>
                  <a:schemeClr val="bg1">
                    <a:lumMod val="50000"/>
                  </a:schemeClr>
                </a:solidFill>
                <a:latin typeface="Arial" panose="020B0604020202020204" pitchFamily="34" charset="0"/>
                <a:hlinkClick r:id="rId5">
                  <a:extLst>
                    <a:ext uri="{A12FA001-AC4F-418D-AE19-62706E023703}">
                      <ahyp:hlinkClr xmlns:ahyp="http://schemas.microsoft.com/office/drawing/2018/hyperlinkcolor" val="tx"/>
                    </a:ext>
                  </a:extLst>
                </a:hlinkClick>
              </a:rPr>
              <a:t>RPA e-learning programme for NHS Professionals</a:t>
            </a:r>
            <a:endParaRPr lang="en-US" sz="1800" b="1">
              <a:solidFill>
                <a:schemeClr val="bg1">
                  <a:lumMod val="50000"/>
                </a:schemeClr>
              </a:solidFill>
              <a:latin typeface="Arial" panose="020B0604020202020204" pitchFamily="34" charset="0"/>
            </a:endParaRPr>
          </a:p>
          <a:p>
            <a:endParaRPr lang="en-US" sz="1800" b="1">
              <a:solidFill>
                <a:schemeClr val="bg1">
                  <a:lumMod val="50000"/>
                </a:schemeClr>
              </a:solidFill>
              <a:latin typeface="Arial" panose="020B0604020202020204" pitchFamily="34" charset="0"/>
            </a:endParaRPr>
          </a:p>
          <a:p>
            <a:r>
              <a:rPr lang="en-GB" sz="1800" b="1">
                <a:solidFill>
                  <a:schemeClr val="bg1">
                    <a:lumMod val="50000"/>
                  </a:schemeClr>
                </a:solidFill>
                <a:latin typeface="Arial" panose="020B0604020202020204" pitchFamily="34" charset="0"/>
                <a:hlinkClick r:id="rId6">
                  <a:extLst>
                    <a:ext uri="{A12FA001-AC4F-418D-AE19-62706E023703}">
                      <ahyp:hlinkClr xmlns:ahyp="http://schemas.microsoft.com/office/drawing/2018/hyperlinkcolor" val="tx"/>
                    </a:ext>
                  </a:extLst>
                </a:hlinkClick>
              </a:rPr>
              <a:t>NHS Robotic Process Automation GitHub open source repository</a:t>
            </a:r>
            <a:endParaRPr lang="en-GB" sz="1800" b="1">
              <a:solidFill>
                <a:schemeClr val="bg1">
                  <a:lumMod val="50000"/>
                </a:schemeClr>
              </a:solidFill>
              <a:latin typeface="Arial" panose="020B0604020202020204" pitchFamily="34" charset="0"/>
            </a:endParaRPr>
          </a:p>
          <a:p>
            <a:endParaRPr lang="en-GB" sz="1800" b="1">
              <a:solidFill>
                <a:schemeClr val="bg1">
                  <a:lumMod val="50000"/>
                </a:schemeClr>
              </a:solidFill>
              <a:latin typeface="Arial" panose="020B0604020202020204" pitchFamily="34" charset="0"/>
            </a:endParaRPr>
          </a:p>
          <a:p>
            <a:r>
              <a:rPr lang="en-GB" sz="1800">
                <a:solidFill>
                  <a:srgbClr val="002060"/>
                </a:solidFill>
              </a:rPr>
              <a:t>National team's support mailbox</a:t>
            </a:r>
            <a:r>
              <a:rPr lang="en-GB" sz="1800">
                <a:solidFill>
                  <a:srgbClr val="0070C0"/>
                </a:solidFill>
              </a:rPr>
              <a:t> </a:t>
            </a:r>
            <a:r>
              <a:rPr lang="en-GB" sz="1800" b="1">
                <a:solidFill>
                  <a:srgbClr val="0070C0"/>
                </a:solidFill>
                <a:hlinkClick r:id="rId7"/>
              </a:rPr>
              <a:t>england.digital.productivity@nhs.net</a:t>
            </a:r>
          </a:p>
          <a:p>
            <a:endParaRPr lang="en-GB" sz="1800" b="1">
              <a:solidFill>
                <a:srgbClr val="0070C0"/>
              </a:solidFill>
              <a:latin typeface="Arial" panose="020B0604020202020204" pitchFamily="34" charset="0"/>
            </a:endParaRPr>
          </a:p>
          <a:p>
            <a:endParaRPr lang="en-US" sz="1600" b="1">
              <a:solidFill>
                <a:srgbClr val="042E37"/>
              </a:solidFill>
              <a:latin typeface="Arial" panose="020B0604020202020204" pitchFamily="34" charset="0"/>
            </a:endParaRPr>
          </a:p>
          <a:p>
            <a:pPr algn="l"/>
            <a:endParaRPr lang="en-US" sz="1600" b="1">
              <a:solidFill>
                <a:srgbClr val="042E37"/>
              </a:solidFill>
              <a:latin typeface="Arial" panose="020B0604020202020204" pitchFamily="34" charset="0"/>
            </a:endParaRPr>
          </a:p>
          <a:p>
            <a:endParaRPr lang="en-US" sz="1600" b="1">
              <a:solidFill>
                <a:srgbClr val="042E37"/>
              </a:solidFill>
              <a:latin typeface="Arial" panose="020B0604020202020204" pitchFamily="34" charset="0"/>
            </a:endParaRPr>
          </a:p>
          <a:p>
            <a:endParaRPr lang="en-US" sz="1600" b="1">
              <a:solidFill>
                <a:srgbClr val="042E37"/>
              </a:solidFill>
              <a:latin typeface="Arial" panose="020B0604020202020204" pitchFamily="34" charset="0"/>
            </a:endParaRPr>
          </a:p>
          <a:p>
            <a:endParaRPr lang="en-US" b="1">
              <a:solidFill>
                <a:schemeClr val="bg1">
                  <a:lumMod val="50000"/>
                </a:schemeClr>
              </a:solidFill>
              <a:latin typeface="Frutiger W01"/>
            </a:endParaRPr>
          </a:p>
        </p:txBody>
      </p:sp>
    </p:spTree>
    <p:extLst>
      <p:ext uri="{BB962C8B-B14F-4D97-AF65-F5344CB8AC3E}">
        <p14:creationId xmlns:p14="http://schemas.microsoft.com/office/powerpoint/2010/main" val="2337747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865256-F130-42A2-A1BA-F87BE4BE8D55}"/>
              </a:ext>
            </a:extLst>
          </p:cNvPr>
          <p:cNvSpPr/>
          <p:nvPr/>
        </p:nvSpPr>
        <p:spPr>
          <a:xfrm>
            <a:off x="374876" y="2017752"/>
            <a:ext cx="7967246" cy="1969770"/>
          </a:xfrm>
          <a:prstGeom prst="rect">
            <a:avLst/>
          </a:prstGeom>
        </p:spPr>
        <p:txBody>
          <a:bodyPr wrap="square" lIns="91440" tIns="45720" rIns="91440" bIns="45720" anchor="t">
            <a:spAutoFit/>
          </a:bodyPr>
          <a:lstStyle/>
          <a:p>
            <a:r>
              <a:rPr lang="en-GB" sz="3000" b="1">
                <a:solidFill>
                  <a:schemeClr val="accent5"/>
                </a:solidFill>
              </a:rPr>
              <a:t>Automatic Identification and Data Capture </a:t>
            </a:r>
          </a:p>
          <a:p>
            <a:r>
              <a:rPr lang="en-GB" sz="3000" b="1">
                <a:solidFill>
                  <a:schemeClr val="accent5"/>
                </a:solidFill>
              </a:rPr>
              <a:t>(AIDC) </a:t>
            </a:r>
          </a:p>
        </p:txBody>
      </p:sp>
    </p:spTree>
    <p:extLst>
      <p:ext uri="{BB962C8B-B14F-4D97-AF65-F5344CB8AC3E}">
        <p14:creationId xmlns:p14="http://schemas.microsoft.com/office/powerpoint/2010/main" val="3274936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BFA1-621D-3407-569E-16A109AD7551}"/>
              </a:ext>
            </a:extLst>
          </p:cNvPr>
          <p:cNvSpPr>
            <a:spLocks noGrp="1"/>
          </p:cNvSpPr>
          <p:nvPr>
            <p:ph type="title"/>
          </p:nvPr>
        </p:nvSpPr>
        <p:spPr/>
        <p:txBody>
          <a:bodyPr/>
          <a:lstStyle/>
          <a:p>
            <a:r>
              <a:rPr lang="en-GB"/>
              <a:t>Programme</a:t>
            </a:r>
            <a:r>
              <a:rPr lang="en-US"/>
              <a:t> Purpose</a:t>
            </a:r>
          </a:p>
        </p:txBody>
      </p:sp>
      <p:sp>
        <p:nvSpPr>
          <p:cNvPr id="3" name="Text Placeholder 2">
            <a:extLst>
              <a:ext uri="{FF2B5EF4-FFF2-40B4-BE49-F238E27FC236}">
                <a16:creationId xmlns:a16="http://schemas.microsoft.com/office/drawing/2014/main" id="{583D1050-0658-BA5C-6633-F98CA42A16BB}"/>
              </a:ext>
            </a:extLst>
          </p:cNvPr>
          <p:cNvSpPr>
            <a:spLocks noGrp="1"/>
          </p:cNvSpPr>
          <p:nvPr>
            <p:ph type="body" idx="1"/>
          </p:nvPr>
        </p:nvSpPr>
        <p:spPr>
          <a:xfrm>
            <a:off x="322750" y="1812693"/>
            <a:ext cx="8496300" cy="1057314"/>
          </a:xfrm>
        </p:spPr>
        <p:txBody>
          <a:bodyPr/>
          <a:lstStyle/>
          <a:p>
            <a:pPr marL="114300" indent="0" algn="ctr">
              <a:buNone/>
            </a:pPr>
            <a:r>
              <a:rPr lang="en-US" sz="2400"/>
              <a:t>To help NHS </a:t>
            </a:r>
            <a:r>
              <a:rPr lang="en-GB" sz="2400"/>
              <a:t>Organisations</a:t>
            </a:r>
            <a:r>
              <a:rPr lang="en-US" sz="2400"/>
              <a:t> achieve operational efficiencies using proven technologies that automate the identification, tracking and collection of data from objects.</a:t>
            </a:r>
          </a:p>
          <a:p>
            <a:pPr marL="114300" indent="0" algn="ctr">
              <a:buNone/>
            </a:pPr>
            <a:endParaRPr lang="en-US" sz="2400"/>
          </a:p>
          <a:p>
            <a:pPr marL="114300" indent="0" algn="ctr">
              <a:buNone/>
            </a:pPr>
            <a:endParaRPr lang="en-US" sz="2400"/>
          </a:p>
          <a:p>
            <a:pPr marL="114300" indent="0" algn="ctr">
              <a:buNone/>
            </a:pPr>
            <a:endParaRPr lang="en-US" sz="2400"/>
          </a:p>
          <a:p>
            <a:pPr marL="114300" indent="0" algn="ctr">
              <a:buNone/>
            </a:pPr>
            <a:r>
              <a:rPr lang="en-US" sz="1000"/>
              <a:t>*objects refers to documents, medicines, stock, medical devices, people etc. Further work to define objects will be made during the research phase of this </a:t>
            </a:r>
            <a:r>
              <a:rPr lang="en-US" sz="1000" err="1"/>
              <a:t>programme</a:t>
            </a:r>
            <a:r>
              <a:rPr lang="en-US" sz="1000"/>
              <a:t>.</a:t>
            </a:r>
          </a:p>
        </p:txBody>
      </p:sp>
    </p:spTree>
    <p:extLst>
      <p:ext uri="{BB962C8B-B14F-4D97-AF65-F5344CB8AC3E}">
        <p14:creationId xmlns:p14="http://schemas.microsoft.com/office/powerpoint/2010/main" val="2871317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5743-C891-B5BD-37CC-9B3297B58778}"/>
              </a:ext>
            </a:extLst>
          </p:cNvPr>
          <p:cNvSpPr>
            <a:spLocks noGrp="1"/>
          </p:cNvSpPr>
          <p:nvPr>
            <p:ph type="title"/>
          </p:nvPr>
        </p:nvSpPr>
        <p:spPr>
          <a:xfrm>
            <a:off x="444058" y="1316"/>
            <a:ext cx="6128877" cy="529500"/>
          </a:xfrm>
        </p:spPr>
        <p:txBody>
          <a:bodyPr/>
          <a:lstStyle/>
          <a:p>
            <a:r>
              <a:rPr lang="en-US">
                <a:solidFill>
                  <a:schemeClr val="accent5"/>
                </a:solidFill>
              </a:rPr>
              <a:t>What is Automatic Identification and Data Capture?</a:t>
            </a:r>
          </a:p>
        </p:txBody>
      </p:sp>
      <p:sp>
        <p:nvSpPr>
          <p:cNvPr id="3" name="Text Placeholder 2">
            <a:extLst>
              <a:ext uri="{FF2B5EF4-FFF2-40B4-BE49-F238E27FC236}">
                <a16:creationId xmlns:a16="http://schemas.microsoft.com/office/drawing/2014/main" id="{25A84F8A-9F57-F009-B102-87D25D055120}"/>
              </a:ext>
            </a:extLst>
          </p:cNvPr>
          <p:cNvSpPr>
            <a:spLocks noGrp="1"/>
          </p:cNvSpPr>
          <p:nvPr>
            <p:ph type="body" idx="1"/>
          </p:nvPr>
        </p:nvSpPr>
        <p:spPr>
          <a:xfrm>
            <a:off x="323490" y="1036721"/>
            <a:ext cx="4527116" cy="3470083"/>
          </a:xfrm>
        </p:spPr>
        <p:txBody>
          <a:bodyPr/>
          <a:lstStyle/>
          <a:p>
            <a:pPr marL="114300" indent="0">
              <a:buNone/>
            </a:pPr>
            <a:r>
              <a:rPr lang="en-GB" sz="1200"/>
              <a:t>Automatic Identification and Data Capture (AIDC) involves automatically identifying objects, collecting data about them, and entering them directly into computer systems, without human involvement.</a:t>
            </a:r>
            <a:endParaRPr lang="en-US"/>
          </a:p>
          <a:p>
            <a:pPr marL="114300" indent="0">
              <a:buNone/>
            </a:pPr>
            <a:endParaRPr lang="en-US" sz="1200"/>
          </a:p>
          <a:p>
            <a:pPr marL="114300" indent="0">
              <a:buNone/>
            </a:pPr>
            <a:r>
              <a:rPr lang="en-US" sz="1200"/>
              <a:t>These technologies include</a:t>
            </a:r>
            <a:endParaRPr lang="en-US"/>
          </a:p>
          <a:p>
            <a:r>
              <a:rPr lang="en-US" sz="1200"/>
              <a:t>Sensors</a:t>
            </a:r>
            <a:endParaRPr lang="en-US"/>
          </a:p>
          <a:p>
            <a:r>
              <a:rPr lang="en-US" sz="1200"/>
              <a:t>Barcodes</a:t>
            </a:r>
            <a:endParaRPr lang="en-US"/>
          </a:p>
          <a:p>
            <a:r>
              <a:rPr lang="en-US" sz="1200"/>
              <a:t>QR codes</a:t>
            </a:r>
            <a:endParaRPr lang="en-US"/>
          </a:p>
          <a:p>
            <a:r>
              <a:rPr lang="en-US" sz="1200">
                <a:solidFill>
                  <a:schemeClr val="tx2"/>
                </a:solidFill>
              </a:rPr>
              <a:t>Radio frequency identification (RFID)</a:t>
            </a:r>
            <a:endParaRPr lang="en-US">
              <a:solidFill>
                <a:schemeClr val="tx2"/>
              </a:solidFill>
            </a:endParaRPr>
          </a:p>
          <a:p>
            <a:r>
              <a:rPr lang="en-US" sz="1200">
                <a:solidFill>
                  <a:schemeClr val="tx2"/>
                </a:solidFill>
              </a:rPr>
              <a:t>Real-time locating systems (RTLS)</a:t>
            </a:r>
            <a:endParaRPr lang="en-US">
              <a:solidFill>
                <a:schemeClr val="tx2"/>
              </a:solidFill>
            </a:endParaRPr>
          </a:p>
          <a:p>
            <a:r>
              <a:rPr lang="en-US" sz="1200"/>
              <a:t>Voice recognition</a:t>
            </a:r>
            <a:endParaRPr lang="en-US"/>
          </a:p>
          <a:p>
            <a:r>
              <a:rPr lang="en-US" sz="1200"/>
              <a:t>Magnetic stripes</a:t>
            </a:r>
            <a:endParaRPr lang="en-US"/>
          </a:p>
          <a:p>
            <a:r>
              <a:rPr lang="en-US" sz="1200"/>
              <a:t>Optical character recognition (OCR)</a:t>
            </a:r>
            <a:endParaRPr lang="en-US"/>
          </a:p>
          <a:p>
            <a:r>
              <a:rPr lang="en-US" sz="1200"/>
              <a:t>Beacons </a:t>
            </a:r>
            <a:r>
              <a:rPr lang="en-US" sz="1200" err="1"/>
              <a:t>etc</a:t>
            </a:r>
            <a:endParaRPr lang="en-US" sz="1200"/>
          </a:p>
          <a:p>
            <a:endParaRPr lang="en-US" sz="1200"/>
          </a:p>
          <a:p>
            <a:pPr marL="114300" indent="0">
              <a:buNone/>
            </a:pPr>
            <a:r>
              <a:rPr lang="en-US" sz="1200" b="1">
                <a:solidFill>
                  <a:schemeClr val="tx2"/>
                </a:solidFill>
              </a:rPr>
              <a:t>Two of the most popular technologies used for indoor asset tracking devices (without manual input) are RFID and RTLS.</a:t>
            </a:r>
            <a:endParaRPr lang="en-US" sz="1600" b="1">
              <a:solidFill>
                <a:schemeClr val="tx2"/>
              </a:solidFill>
            </a:endParaRPr>
          </a:p>
        </p:txBody>
      </p:sp>
      <p:sp>
        <p:nvSpPr>
          <p:cNvPr id="6" name="Thought Bubble: Cloud 5">
            <a:extLst>
              <a:ext uri="{FF2B5EF4-FFF2-40B4-BE49-F238E27FC236}">
                <a16:creationId xmlns:a16="http://schemas.microsoft.com/office/drawing/2014/main" id="{340DCA91-6BC3-F8CB-EAFA-66F8CEF6673C}"/>
              </a:ext>
            </a:extLst>
          </p:cNvPr>
          <p:cNvSpPr/>
          <p:nvPr/>
        </p:nvSpPr>
        <p:spPr>
          <a:xfrm>
            <a:off x="5052294" y="1096982"/>
            <a:ext cx="3980927" cy="3111934"/>
          </a:xfrm>
          <a:prstGeom prst="cloudCallout">
            <a:avLst/>
          </a:prstGeom>
          <a:solidFill>
            <a:schemeClr val="accent5"/>
          </a:solidFill>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ctr"/>
            <a:r>
              <a:rPr lang="en-US" i="1">
                <a:solidFill>
                  <a:schemeClr val="bg1"/>
                </a:solidFill>
                <a:ea typeface="+mn-lt"/>
                <a:cs typeface="+mn-lt"/>
              </a:rPr>
              <a:t>Although distinct technologies, RFID and RTLS are often used inter-changeably by the NHS. This may be because RTLS can use </a:t>
            </a:r>
            <a:r>
              <a:rPr lang="en-GB" i="1">
                <a:solidFill>
                  <a:schemeClr val="bg1"/>
                </a:solidFill>
                <a:ea typeface="+mn-lt"/>
                <a:cs typeface="+mn-lt"/>
              </a:rPr>
              <a:t>different types of wireless connectivity to establish the communication between tags and readers including radiofrequency...</a:t>
            </a:r>
            <a:endParaRPr lang="en-GB" i="1">
              <a:solidFill>
                <a:schemeClr val="bg1"/>
              </a:solidFill>
            </a:endParaRPr>
          </a:p>
        </p:txBody>
      </p:sp>
    </p:spTree>
    <p:extLst>
      <p:ext uri="{BB962C8B-B14F-4D97-AF65-F5344CB8AC3E}">
        <p14:creationId xmlns:p14="http://schemas.microsoft.com/office/powerpoint/2010/main" val="1626465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2BFA-79B9-4ED1-EAE7-D66E891B4540}"/>
              </a:ext>
            </a:extLst>
          </p:cNvPr>
          <p:cNvSpPr>
            <a:spLocks noGrp="1"/>
          </p:cNvSpPr>
          <p:nvPr>
            <p:ph type="title"/>
          </p:nvPr>
        </p:nvSpPr>
        <p:spPr/>
        <p:txBody>
          <a:bodyPr/>
          <a:lstStyle/>
          <a:p>
            <a:r>
              <a:rPr lang="en-US"/>
              <a:t>What is RFID and RTLS?</a:t>
            </a:r>
          </a:p>
        </p:txBody>
      </p:sp>
      <p:sp>
        <p:nvSpPr>
          <p:cNvPr id="3" name="Text Placeholder 2">
            <a:extLst>
              <a:ext uri="{FF2B5EF4-FFF2-40B4-BE49-F238E27FC236}">
                <a16:creationId xmlns:a16="http://schemas.microsoft.com/office/drawing/2014/main" id="{8989B50B-4CF0-12A4-37D0-B462E88F870C}"/>
              </a:ext>
            </a:extLst>
          </p:cNvPr>
          <p:cNvSpPr>
            <a:spLocks noGrp="1"/>
          </p:cNvSpPr>
          <p:nvPr>
            <p:ph type="body" idx="1"/>
          </p:nvPr>
        </p:nvSpPr>
        <p:spPr>
          <a:xfrm>
            <a:off x="1778901" y="1131590"/>
            <a:ext cx="4401856" cy="3727200"/>
          </a:xfrm>
        </p:spPr>
        <p:txBody>
          <a:bodyPr/>
          <a:lstStyle/>
          <a:p>
            <a:pPr marL="114300" indent="0">
              <a:buNone/>
            </a:pPr>
            <a:r>
              <a:rPr lang="en-US" sz="1100">
                <a:solidFill>
                  <a:schemeClr val="bg1"/>
                </a:solidFill>
              </a:rPr>
              <a:t>RFID is a technology used to identify objects when near a reader. </a:t>
            </a:r>
          </a:p>
          <a:p>
            <a:pPr indent="0"/>
            <a:r>
              <a:rPr lang="en-US" sz="1100">
                <a:solidFill>
                  <a:schemeClr val="bg1"/>
                </a:solidFill>
              </a:rPr>
              <a:t> In active RFID systems, the tag sends a radio signal to the reader and the reading antenna.  Active RFID systems have tags with their own transmitter and power source. In order to save the battery life, they send out radio signals at adjustable times. </a:t>
            </a:r>
          </a:p>
          <a:p>
            <a:pPr indent="0"/>
            <a:r>
              <a:rPr lang="en-US" sz="1100">
                <a:solidFill>
                  <a:schemeClr val="bg1"/>
                </a:solidFill>
              </a:rPr>
              <a:t> In passive RFID systems, the reader and the reading antenna send a radio signal to the tag. The passive RFID tag does not have its own energy source but makes use of the received signal to activate itself. </a:t>
            </a:r>
          </a:p>
          <a:p>
            <a:endParaRPr lang="en-US" sz="1100"/>
          </a:p>
          <a:p>
            <a:pPr marL="114300" indent="0">
              <a:buSzPts val="1800"/>
              <a:buNone/>
            </a:pPr>
            <a:r>
              <a:rPr lang="en-US" sz="1100">
                <a:solidFill>
                  <a:schemeClr val="tx2">
                    <a:lumMod val="50000"/>
                  </a:schemeClr>
                </a:solidFill>
              </a:rPr>
              <a:t>A RTLS, is a system used to provide automatic management and tracking of people or objects within an area. </a:t>
            </a:r>
          </a:p>
          <a:p>
            <a:pPr indent="0"/>
            <a:r>
              <a:rPr lang="en-US" sz="1100">
                <a:solidFill>
                  <a:schemeClr val="tx2">
                    <a:lumMod val="50000"/>
                  </a:schemeClr>
                </a:solidFill>
              </a:rPr>
              <a:t> RTLS transponder-receivers are in a state of continuous connection</a:t>
            </a:r>
          </a:p>
          <a:p>
            <a:pPr indent="0"/>
            <a:r>
              <a:rPr lang="en-US" sz="1100">
                <a:solidFill>
                  <a:schemeClr val="tx2">
                    <a:lumMod val="50000"/>
                  </a:schemeClr>
                </a:solidFill>
              </a:rPr>
              <a:t> RTLS can use different types of wireless connectivity to establish the communication between tags and readers including light, camera vision, infrared, sound, ultrasound, Bluetooth (BLE), Wi-Fi, ZigBee, ultra-wideband (UWB), and GPS and Cellular. </a:t>
            </a:r>
          </a:p>
          <a:p>
            <a:pPr indent="0"/>
            <a:r>
              <a:rPr lang="en-US" sz="1100">
                <a:solidFill>
                  <a:schemeClr val="tx2">
                    <a:lumMod val="50000"/>
                  </a:schemeClr>
                </a:solidFill>
              </a:rPr>
              <a:t> Active RFID can also be used for RTLS (but not passive RFID as it cannot track in real-time)</a:t>
            </a:r>
            <a:endParaRPr lang="en-US" sz="1400">
              <a:solidFill>
                <a:schemeClr val="tx2">
                  <a:lumMod val="50000"/>
                </a:schemeClr>
              </a:solidFill>
            </a:endParaRPr>
          </a:p>
        </p:txBody>
      </p:sp>
      <p:sp>
        <p:nvSpPr>
          <p:cNvPr id="4" name="Rectangle: Rounded Corners 3">
            <a:extLst>
              <a:ext uri="{FF2B5EF4-FFF2-40B4-BE49-F238E27FC236}">
                <a16:creationId xmlns:a16="http://schemas.microsoft.com/office/drawing/2014/main" id="{5832457D-D5C6-DECA-9B1E-314469E53E1B}"/>
              </a:ext>
            </a:extLst>
          </p:cNvPr>
          <p:cNvSpPr/>
          <p:nvPr/>
        </p:nvSpPr>
        <p:spPr>
          <a:xfrm>
            <a:off x="286532" y="1132039"/>
            <a:ext cx="1444406" cy="178237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b="1"/>
              <a:t>RFID:</a:t>
            </a:r>
          </a:p>
          <a:p>
            <a:pPr algn="ctr"/>
            <a:r>
              <a:rPr lang="en-US"/>
              <a:t>Reactive tracking device </a:t>
            </a:r>
            <a:endParaRPr lang="en-US" sz="700"/>
          </a:p>
          <a:p>
            <a:pPr algn="ctr"/>
            <a:r>
              <a:rPr lang="en-US" sz="700"/>
              <a:t>(only communicates near a receiver)</a:t>
            </a:r>
          </a:p>
        </p:txBody>
      </p:sp>
      <p:sp>
        <p:nvSpPr>
          <p:cNvPr id="5" name="Rectangle: Rounded Corners 4">
            <a:extLst>
              <a:ext uri="{FF2B5EF4-FFF2-40B4-BE49-F238E27FC236}">
                <a16:creationId xmlns:a16="http://schemas.microsoft.com/office/drawing/2014/main" id="{03A901A1-9585-0DC0-0C74-C0683BBC7A65}"/>
              </a:ext>
            </a:extLst>
          </p:cNvPr>
          <p:cNvSpPr/>
          <p:nvPr/>
        </p:nvSpPr>
        <p:spPr>
          <a:xfrm>
            <a:off x="286532" y="2999381"/>
            <a:ext cx="1444406" cy="1801763"/>
          </a:xfrm>
          <a:prstGeom prst="roundRect">
            <a:avLst/>
          </a:prstGeom>
          <a:noFill/>
          <a:ln w="28575"/>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pPr algn="ctr"/>
            <a:r>
              <a:rPr lang="en-US" b="1"/>
              <a:t>RTLS:</a:t>
            </a:r>
          </a:p>
          <a:p>
            <a:pPr algn="ctr"/>
            <a:r>
              <a:rPr lang="en-US"/>
              <a:t>Real-time  </a:t>
            </a:r>
            <a:endParaRPr lang="en-US" sz="700"/>
          </a:p>
          <a:p>
            <a:pPr algn="ctr"/>
            <a:r>
              <a:rPr lang="en-US"/>
              <a:t>tracking device</a:t>
            </a:r>
          </a:p>
          <a:p>
            <a:pPr algn="ctr"/>
            <a:r>
              <a:rPr lang="en-US" sz="700"/>
              <a:t>(continuous communication)</a:t>
            </a:r>
          </a:p>
        </p:txBody>
      </p:sp>
      <p:pic>
        <p:nvPicPr>
          <p:cNvPr id="6" name="Picture 6" descr="Graphical user interface, diagram, application&#10;&#10;Description automatically generated">
            <a:extLst>
              <a:ext uri="{FF2B5EF4-FFF2-40B4-BE49-F238E27FC236}">
                <a16:creationId xmlns:a16="http://schemas.microsoft.com/office/drawing/2014/main" id="{9E6B9A02-CD3B-6215-7344-4E4207CAC08D}"/>
              </a:ext>
            </a:extLst>
          </p:cNvPr>
          <p:cNvPicPr>
            <a:picLocks noChangeAspect="1"/>
          </p:cNvPicPr>
          <p:nvPr/>
        </p:nvPicPr>
        <p:blipFill>
          <a:blip r:embed="rId3"/>
          <a:stretch>
            <a:fillRect/>
          </a:stretch>
        </p:blipFill>
        <p:spPr>
          <a:xfrm>
            <a:off x="6535383" y="3198176"/>
            <a:ext cx="2155279" cy="1675513"/>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8" name="Picture 8" descr="Graphical user interface, application&#10;&#10;Description automatically generated">
            <a:extLst>
              <a:ext uri="{FF2B5EF4-FFF2-40B4-BE49-F238E27FC236}">
                <a16:creationId xmlns:a16="http://schemas.microsoft.com/office/drawing/2014/main" id="{4960DA21-B288-4A4A-4C03-C24EF10C2DC4}"/>
              </a:ext>
            </a:extLst>
          </p:cNvPr>
          <p:cNvPicPr>
            <a:picLocks noChangeAspect="1"/>
          </p:cNvPicPr>
          <p:nvPr/>
        </p:nvPicPr>
        <p:blipFill>
          <a:blip r:embed="rId4"/>
          <a:stretch>
            <a:fillRect/>
          </a:stretch>
        </p:blipFill>
        <p:spPr>
          <a:xfrm>
            <a:off x="6244246" y="1287583"/>
            <a:ext cx="2743200" cy="121625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7211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5882-F65A-1245-A8CF-27B014FA423B}"/>
              </a:ext>
            </a:extLst>
          </p:cNvPr>
          <p:cNvSpPr>
            <a:spLocks noGrp="1"/>
          </p:cNvSpPr>
          <p:nvPr>
            <p:ph type="title"/>
          </p:nvPr>
        </p:nvSpPr>
        <p:spPr/>
        <p:txBody>
          <a:bodyPr/>
          <a:lstStyle/>
          <a:p>
            <a:r>
              <a:rPr lang="en-US">
                <a:solidFill>
                  <a:srgbClr val="003087"/>
                </a:solidFill>
              </a:rPr>
              <a:t>How does RFID/RTLS work?</a:t>
            </a:r>
          </a:p>
        </p:txBody>
      </p:sp>
      <p:sp>
        <p:nvSpPr>
          <p:cNvPr id="4" name="Google Shape;701;p10">
            <a:extLst>
              <a:ext uri="{FF2B5EF4-FFF2-40B4-BE49-F238E27FC236}">
                <a16:creationId xmlns:a16="http://schemas.microsoft.com/office/drawing/2014/main" id="{8EB1A4D1-8B63-C579-B3F0-B406D9F4D81C}"/>
              </a:ext>
            </a:extLst>
          </p:cNvPr>
          <p:cNvSpPr/>
          <p:nvPr/>
        </p:nvSpPr>
        <p:spPr>
          <a:xfrm>
            <a:off x="4692018" y="1103116"/>
            <a:ext cx="2100300" cy="2100300"/>
          </a:xfrm>
          <a:prstGeom prst="donut">
            <a:avLst>
              <a:gd name="adj" fmla="val 8690"/>
            </a:avLst>
          </a:prstGeom>
          <a:solidFill>
            <a:srgbClr val="D1708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400"/>
              <a:buFont typeface="Arial"/>
              <a:buNone/>
            </a:pPr>
            <a:endParaRPr sz="1400">
              <a:solidFill>
                <a:schemeClr val="dk1"/>
              </a:solidFill>
              <a:latin typeface="Calibri"/>
              <a:ea typeface="Calibri"/>
              <a:cs typeface="Calibri"/>
              <a:sym typeface="Calibri"/>
            </a:endParaRPr>
          </a:p>
        </p:txBody>
      </p:sp>
      <p:sp>
        <p:nvSpPr>
          <p:cNvPr id="5" name="Google Shape;702;p10">
            <a:extLst>
              <a:ext uri="{FF2B5EF4-FFF2-40B4-BE49-F238E27FC236}">
                <a16:creationId xmlns:a16="http://schemas.microsoft.com/office/drawing/2014/main" id="{EB3370CF-ED45-63D5-D284-E6DCBF2FC2BA}"/>
              </a:ext>
            </a:extLst>
          </p:cNvPr>
          <p:cNvSpPr/>
          <p:nvPr/>
        </p:nvSpPr>
        <p:spPr>
          <a:xfrm>
            <a:off x="5146583" y="1558889"/>
            <a:ext cx="1188600" cy="1188600"/>
          </a:xfrm>
          <a:prstGeom prst="ellipse">
            <a:avLst/>
          </a:prstGeom>
          <a:solidFill>
            <a:schemeClr val="lt1"/>
          </a:solidFill>
          <a:ln>
            <a:noFill/>
          </a:ln>
          <a:effectLst>
            <a:outerShdw blurRad="50800" dist="38100" dir="5400000" algn="t" rotWithShape="0">
              <a:srgbClr val="000000">
                <a:alpha val="20000"/>
              </a:srgbClr>
            </a:outerShdw>
          </a:effectLst>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400"/>
              <a:buFont typeface="Arial"/>
              <a:buNone/>
            </a:pPr>
            <a:endParaRPr sz="1400">
              <a:solidFill>
                <a:schemeClr val="lt1"/>
              </a:solidFill>
              <a:latin typeface="Calibri"/>
              <a:ea typeface="Calibri"/>
              <a:cs typeface="Calibri"/>
              <a:sym typeface="Calibri"/>
            </a:endParaRPr>
          </a:p>
        </p:txBody>
      </p:sp>
      <p:sp>
        <p:nvSpPr>
          <p:cNvPr id="6" name="Google Shape;703;p10">
            <a:extLst>
              <a:ext uri="{FF2B5EF4-FFF2-40B4-BE49-F238E27FC236}">
                <a16:creationId xmlns:a16="http://schemas.microsoft.com/office/drawing/2014/main" id="{703022FD-2296-B8F5-63CC-7AE5944D4996}"/>
              </a:ext>
            </a:extLst>
          </p:cNvPr>
          <p:cNvSpPr/>
          <p:nvPr/>
        </p:nvSpPr>
        <p:spPr>
          <a:xfrm>
            <a:off x="3358518" y="1103116"/>
            <a:ext cx="2100300" cy="2100300"/>
          </a:xfrm>
          <a:prstGeom prst="donut">
            <a:avLst>
              <a:gd name="adj" fmla="val 9103"/>
            </a:avLst>
          </a:prstGeom>
          <a:solidFill>
            <a:srgbClr val="92667D"/>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400"/>
              <a:buFont typeface="Arial"/>
              <a:buNone/>
            </a:pPr>
            <a:endParaRPr sz="1400">
              <a:solidFill>
                <a:schemeClr val="dk1"/>
              </a:solidFill>
              <a:latin typeface="Calibri"/>
              <a:ea typeface="Calibri"/>
              <a:cs typeface="Calibri"/>
              <a:sym typeface="Calibri"/>
            </a:endParaRPr>
          </a:p>
        </p:txBody>
      </p:sp>
      <p:sp>
        <p:nvSpPr>
          <p:cNvPr id="7" name="Google Shape;704;p10">
            <a:extLst>
              <a:ext uri="{FF2B5EF4-FFF2-40B4-BE49-F238E27FC236}">
                <a16:creationId xmlns:a16="http://schemas.microsoft.com/office/drawing/2014/main" id="{846FCA36-6794-C98D-7E6B-5893824A9743}"/>
              </a:ext>
            </a:extLst>
          </p:cNvPr>
          <p:cNvSpPr/>
          <p:nvPr/>
        </p:nvSpPr>
        <p:spPr>
          <a:xfrm>
            <a:off x="3814290" y="1558889"/>
            <a:ext cx="1188600" cy="1188600"/>
          </a:xfrm>
          <a:prstGeom prst="ellipse">
            <a:avLst/>
          </a:prstGeom>
          <a:solidFill>
            <a:schemeClr val="lt1"/>
          </a:solidFill>
          <a:ln>
            <a:noFill/>
          </a:ln>
          <a:effectLst>
            <a:outerShdw blurRad="50800" dist="38100" dir="5400000" algn="t" rotWithShape="0">
              <a:srgbClr val="000000">
                <a:alpha val="20000"/>
              </a:srgbClr>
            </a:outerShdw>
          </a:effectLst>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400"/>
              <a:buFont typeface="Arial"/>
              <a:buNone/>
            </a:pPr>
            <a:endParaRPr sz="1400">
              <a:solidFill>
                <a:schemeClr val="lt1"/>
              </a:solidFill>
              <a:latin typeface="Calibri"/>
              <a:ea typeface="Calibri"/>
              <a:cs typeface="Calibri"/>
              <a:sym typeface="Calibri"/>
            </a:endParaRPr>
          </a:p>
        </p:txBody>
      </p:sp>
      <p:sp>
        <p:nvSpPr>
          <p:cNvPr id="8" name="Google Shape;705;p10">
            <a:extLst>
              <a:ext uri="{FF2B5EF4-FFF2-40B4-BE49-F238E27FC236}">
                <a16:creationId xmlns:a16="http://schemas.microsoft.com/office/drawing/2014/main" id="{F043EC79-5CEA-165D-FC28-EC1B588D6CBE}"/>
              </a:ext>
            </a:extLst>
          </p:cNvPr>
          <p:cNvSpPr/>
          <p:nvPr/>
        </p:nvSpPr>
        <p:spPr>
          <a:xfrm>
            <a:off x="2025018" y="1103116"/>
            <a:ext cx="2100300" cy="2100300"/>
          </a:xfrm>
          <a:prstGeom prst="donut">
            <a:avLst>
              <a:gd name="adj" fmla="val 9143"/>
            </a:avLst>
          </a:prstGeom>
          <a:solidFill>
            <a:srgbClr val="3C5D7A"/>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400"/>
              <a:buFont typeface="Arial"/>
              <a:buNone/>
            </a:pPr>
            <a:endParaRPr sz="1400">
              <a:solidFill>
                <a:schemeClr val="dk1"/>
              </a:solidFill>
              <a:latin typeface="Calibri"/>
              <a:ea typeface="Calibri"/>
              <a:cs typeface="Calibri"/>
              <a:sym typeface="Calibri"/>
            </a:endParaRPr>
          </a:p>
        </p:txBody>
      </p:sp>
      <p:sp>
        <p:nvSpPr>
          <p:cNvPr id="9" name="Google Shape;706;p10">
            <a:extLst>
              <a:ext uri="{FF2B5EF4-FFF2-40B4-BE49-F238E27FC236}">
                <a16:creationId xmlns:a16="http://schemas.microsoft.com/office/drawing/2014/main" id="{88CC6ED1-B7FC-2335-A6DC-F508F411663A}"/>
              </a:ext>
            </a:extLst>
          </p:cNvPr>
          <p:cNvSpPr/>
          <p:nvPr/>
        </p:nvSpPr>
        <p:spPr>
          <a:xfrm>
            <a:off x="2480790" y="1558889"/>
            <a:ext cx="1188600" cy="1188600"/>
          </a:xfrm>
          <a:prstGeom prst="ellipse">
            <a:avLst/>
          </a:prstGeom>
          <a:solidFill>
            <a:schemeClr val="lt1"/>
          </a:solidFill>
          <a:ln>
            <a:noFill/>
          </a:ln>
          <a:effectLst>
            <a:outerShdw blurRad="50800" dist="38100" dir="5400000" algn="t" rotWithShape="0">
              <a:srgbClr val="000000">
                <a:alpha val="20000"/>
              </a:srgbClr>
            </a:outerShdw>
          </a:effectLst>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400"/>
              <a:buFont typeface="Arial"/>
              <a:buNone/>
            </a:pPr>
            <a:r>
              <a:rPr lang="en-GB" sz="1400">
                <a:solidFill>
                  <a:schemeClr val="lt1"/>
                </a:solidFill>
                <a:latin typeface="Calibri"/>
                <a:ea typeface="Calibri"/>
                <a:cs typeface="Calibri"/>
                <a:sym typeface="Calibri"/>
              </a:rPr>
              <a:t>Id</a:t>
            </a:r>
            <a:endParaRPr sz="1400">
              <a:solidFill>
                <a:schemeClr val="lt1"/>
              </a:solidFill>
              <a:latin typeface="Calibri"/>
              <a:ea typeface="Calibri"/>
              <a:cs typeface="Calibri"/>
              <a:sym typeface="Calibri"/>
            </a:endParaRPr>
          </a:p>
        </p:txBody>
      </p:sp>
      <p:sp>
        <p:nvSpPr>
          <p:cNvPr id="10" name="Google Shape;707;p10">
            <a:extLst>
              <a:ext uri="{FF2B5EF4-FFF2-40B4-BE49-F238E27FC236}">
                <a16:creationId xmlns:a16="http://schemas.microsoft.com/office/drawing/2014/main" id="{130BBE97-A5FC-2B43-FE40-BB29A9EFB4F1}"/>
              </a:ext>
            </a:extLst>
          </p:cNvPr>
          <p:cNvSpPr txBox="1"/>
          <p:nvPr/>
        </p:nvSpPr>
        <p:spPr>
          <a:xfrm>
            <a:off x="2320520" y="3490650"/>
            <a:ext cx="1038000" cy="196977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marR="0" lvl="0" indent="-171450" algn="l" rtl="0">
              <a:lnSpc>
                <a:spcPct val="100000"/>
              </a:lnSpc>
              <a:spcBef>
                <a:spcPts val="0"/>
              </a:spcBef>
              <a:spcAft>
                <a:spcPts val="0"/>
              </a:spcAft>
              <a:buClr>
                <a:srgbClr val="000000"/>
              </a:buClr>
              <a:buSzPts val="1200"/>
              <a:buFont typeface="Courier New"/>
              <a:buChar char="o"/>
            </a:pPr>
            <a:endParaRPr lang="en-US" sz="1200" b="1">
              <a:solidFill>
                <a:srgbClr val="FFFFFF"/>
              </a:solidFill>
              <a:latin typeface="Calibri"/>
              <a:ea typeface="Calibri"/>
              <a:cs typeface="Calibri"/>
            </a:endParaRPr>
          </a:p>
          <a:p>
            <a:pPr marL="381000" marR="0" lvl="0" indent="-171450" algn="l" rtl="0">
              <a:lnSpc>
                <a:spcPct val="100000"/>
              </a:lnSpc>
              <a:spcBef>
                <a:spcPts val="0"/>
              </a:spcBef>
              <a:spcAft>
                <a:spcPts val="0"/>
              </a:spcAft>
              <a:buClr>
                <a:schemeClr val="accent5"/>
              </a:buClr>
              <a:buSzPts val="1200"/>
              <a:buFont typeface="Courier New"/>
              <a:buChar char="o"/>
            </a:pPr>
            <a:r>
              <a:rPr lang="en-GB" sz="1200" b="1">
                <a:solidFill>
                  <a:srgbClr val="FFFFFF"/>
                </a:solidFill>
                <a:latin typeface="Calibri"/>
                <a:ea typeface="Calibri"/>
                <a:cs typeface="Calibri"/>
                <a:sym typeface="Calibri"/>
              </a:rPr>
              <a:t>Barcodes</a:t>
            </a:r>
            <a:endParaRPr sz="1200" b="1">
              <a:solidFill>
                <a:srgbClr val="FFFFFF"/>
              </a:solidFill>
              <a:latin typeface="Calibri"/>
              <a:ea typeface="Calibri"/>
              <a:cs typeface="Calibri"/>
            </a:endParaRPr>
          </a:p>
          <a:p>
            <a:pPr marL="381000" marR="0" lvl="0" indent="-171450" algn="l" rtl="0">
              <a:lnSpc>
                <a:spcPct val="100000"/>
              </a:lnSpc>
              <a:spcBef>
                <a:spcPts val="0"/>
              </a:spcBef>
              <a:spcAft>
                <a:spcPts val="0"/>
              </a:spcAft>
              <a:buClr>
                <a:schemeClr val="accent5"/>
              </a:buClr>
              <a:buSzPts val="1200"/>
              <a:buFont typeface="Courier New"/>
              <a:buChar char="o"/>
            </a:pPr>
            <a:r>
              <a:rPr lang="en-GB" sz="1200" b="1">
                <a:solidFill>
                  <a:srgbClr val="FFFFFF"/>
                </a:solidFill>
                <a:latin typeface="Calibri"/>
                <a:ea typeface="Calibri"/>
                <a:cs typeface="Calibri"/>
                <a:sym typeface="Calibri"/>
              </a:rPr>
              <a:t>Tags</a:t>
            </a:r>
            <a:endParaRPr sz="1200" b="1">
              <a:solidFill>
                <a:srgbClr val="FFFFFF"/>
              </a:solidFill>
              <a:latin typeface="Calibri"/>
              <a:ea typeface="Calibri"/>
              <a:cs typeface="Calibri"/>
            </a:endParaRPr>
          </a:p>
          <a:p>
            <a:pPr marL="381000" marR="0" lvl="0" indent="-171450" algn="l" rtl="0">
              <a:lnSpc>
                <a:spcPct val="100000"/>
              </a:lnSpc>
              <a:spcBef>
                <a:spcPts val="0"/>
              </a:spcBef>
              <a:spcAft>
                <a:spcPts val="0"/>
              </a:spcAft>
              <a:buClr>
                <a:schemeClr val="accent5"/>
              </a:buClr>
              <a:buSzPts val="1200"/>
              <a:buFont typeface="Courier New"/>
              <a:buChar char="o"/>
            </a:pPr>
            <a:r>
              <a:rPr lang="en-GB" sz="1200" b="1">
                <a:solidFill>
                  <a:srgbClr val="FFFFFF"/>
                </a:solidFill>
                <a:latin typeface="Calibri"/>
                <a:ea typeface="Calibri"/>
                <a:cs typeface="Calibri"/>
                <a:sym typeface="Calibri"/>
              </a:rPr>
              <a:t>Readers</a:t>
            </a:r>
            <a:endParaRPr sz="1200" b="1">
              <a:solidFill>
                <a:srgbClr val="FFFFFF"/>
              </a:solidFill>
              <a:latin typeface="Calibri"/>
              <a:ea typeface="Calibri"/>
              <a:cs typeface="Calibri"/>
            </a:endParaRPr>
          </a:p>
          <a:p>
            <a:pPr marL="381000" marR="0" lvl="0" indent="-171450" algn="l" rtl="0">
              <a:lnSpc>
                <a:spcPct val="100000"/>
              </a:lnSpc>
              <a:spcBef>
                <a:spcPts val="0"/>
              </a:spcBef>
              <a:spcAft>
                <a:spcPts val="0"/>
              </a:spcAft>
              <a:buClr>
                <a:schemeClr val="accent5"/>
              </a:buClr>
              <a:buSzPts val="1200"/>
              <a:buFont typeface="Courier New"/>
              <a:buChar char="o"/>
            </a:pPr>
            <a:r>
              <a:rPr lang="en-GB" sz="1200" b="1">
                <a:solidFill>
                  <a:srgbClr val="FFFFFF"/>
                </a:solidFill>
                <a:latin typeface="Calibri"/>
                <a:ea typeface="Calibri"/>
                <a:cs typeface="Calibri"/>
                <a:sym typeface="Calibri"/>
              </a:rPr>
              <a:t>Scanners</a:t>
            </a:r>
            <a:endParaRPr sz="1200" b="1">
              <a:solidFill>
                <a:srgbClr val="FFFFFF"/>
              </a:solidFill>
              <a:latin typeface="Calibri"/>
              <a:ea typeface="Calibri"/>
              <a:cs typeface="Calibri"/>
            </a:endParaRPr>
          </a:p>
        </p:txBody>
      </p:sp>
      <p:sp>
        <p:nvSpPr>
          <p:cNvPr id="11" name="Google Shape;708;p10">
            <a:extLst>
              <a:ext uri="{FF2B5EF4-FFF2-40B4-BE49-F238E27FC236}">
                <a16:creationId xmlns:a16="http://schemas.microsoft.com/office/drawing/2014/main" id="{BDF1412F-EA04-B531-B309-C5385FA62918}"/>
              </a:ext>
            </a:extLst>
          </p:cNvPr>
          <p:cNvSpPr txBox="1"/>
          <p:nvPr/>
        </p:nvSpPr>
        <p:spPr>
          <a:xfrm>
            <a:off x="3747900" y="3560325"/>
            <a:ext cx="1648200" cy="172354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52450" marR="0" lvl="0" indent="-171450" algn="l" rtl="0">
              <a:lnSpc>
                <a:spcPct val="100000"/>
              </a:lnSpc>
              <a:spcBef>
                <a:spcPts val="0"/>
              </a:spcBef>
              <a:spcAft>
                <a:spcPts val="0"/>
              </a:spcAft>
              <a:buClr>
                <a:schemeClr val="accent5"/>
              </a:buClr>
              <a:buSzPts val="1200"/>
              <a:buFont typeface="Courier New"/>
              <a:buChar char="o"/>
            </a:pPr>
            <a:r>
              <a:rPr lang="en-GB" sz="1200" b="1">
                <a:solidFill>
                  <a:srgbClr val="FFFFFF"/>
                </a:solidFill>
                <a:latin typeface="Calibri"/>
                <a:ea typeface="Calibri"/>
                <a:cs typeface="Calibri"/>
                <a:sym typeface="Calibri"/>
              </a:rPr>
              <a:t>Wireless</a:t>
            </a:r>
            <a:endParaRPr lang="en-US" sz="1200" b="1">
              <a:solidFill>
                <a:srgbClr val="FFFFFF"/>
              </a:solidFill>
              <a:latin typeface="Calibri"/>
              <a:ea typeface="Calibri"/>
              <a:cs typeface="Calibri"/>
            </a:endParaRPr>
          </a:p>
          <a:p>
            <a:pPr marL="552450" marR="0" lvl="0" indent="-171450" algn="l" rtl="0">
              <a:lnSpc>
                <a:spcPct val="100000"/>
              </a:lnSpc>
              <a:spcBef>
                <a:spcPts val="0"/>
              </a:spcBef>
              <a:spcAft>
                <a:spcPts val="0"/>
              </a:spcAft>
              <a:buClr>
                <a:schemeClr val="accent5"/>
              </a:buClr>
              <a:buSzPts val="1200"/>
              <a:buFont typeface="Courier New"/>
              <a:buChar char="o"/>
            </a:pPr>
            <a:r>
              <a:rPr lang="en-GB" sz="1200" b="1">
                <a:solidFill>
                  <a:srgbClr val="FFFFFF"/>
                </a:solidFill>
                <a:latin typeface="Calibri"/>
                <a:ea typeface="Calibri"/>
                <a:cs typeface="Calibri"/>
                <a:sym typeface="Calibri"/>
              </a:rPr>
              <a:t>WiFi</a:t>
            </a:r>
            <a:endParaRPr sz="1200" b="1">
              <a:solidFill>
                <a:srgbClr val="FFFFFF"/>
              </a:solidFill>
              <a:latin typeface="Calibri"/>
              <a:ea typeface="Calibri"/>
              <a:cs typeface="Calibri"/>
            </a:endParaRPr>
          </a:p>
          <a:p>
            <a:pPr marL="552450" marR="0" lvl="0" indent="-171450" algn="l" rtl="0">
              <a:lnSpc>
                <a:spcPct val="100000"/>
              </a:lnSpc>
              <a:spcBef>
                <a:spcPts val="0"/>
              </a:spcBef>
              <a:spcAft>
                <a:spcPts val="0"/>
              </a:spcAft>
              <a:buClr>
                <a:schemeClr val="accent5"/>
              </a:buClr>
              <a:buSzPts val="1200"/>
              <a:buFont typeface="Courier New"/>
              <a:buChar char="o"/>
            </a:pPr>
            <a:r>
              <a:rPr lang="en-GB" sz="1200" b="1">
                <a:solidFill>
                  <a:srgbClr val="FFFFFF"/>
                </a:solidFill>
                <a:latin typeface="Calibri"/>
                <a:ea typeface="Calibri"/>
                <a:cs typeface="Calibri"/>
                <a:sym typeface="Calibri"/>
              </a:rPr>
              <a:t>Bluetooth</a:t>
            </a:r>
            <a:endParaRPr sz="1200" b="1">
              <a:solidFill>
                <a:srgbClr val="FFFFFF"/>
              </a:solidFill>
              <a:latin typeface="Calibri"/>
              <a:ea typeface="Calibri"/>
              <a:cs typeface="Calibri"/>
            </a:endParaRPr>
          </a:p>
          <a:p>
            <a:pPr marL="552450" marR="0" lvl="0" indent="-171450" algn="l" rtl="0">
              <a:lnSpc>
                <a:spcPct val="100000"/>
              </a:lnSpc>
              <a:spcBef>
                <a:spcPts val="0"/>
              </a:spcBef>
              <a:spcAft>
                <a:spcPts val="0"/>
              </a:spcAft>
              <a:buClr>
                <a:schemeClr val="accent5"/>
              </a:buClr>
              <a:buSzPts val="1200"/>
              <a:buFont typeface="Courier New"/>
              <a:buChar char="o"/>
            </a:pPr>
            <a:r>
              <a:rPr lang="en-GB" sz="1200" b="1">
                <a:solidFill>
                  <a:srgbClr val="FFFFFF"/>
                </a:solidFill>
                <a:latin typeface="Calibri"/>
                <a:ea typeface="Calibri"/>
                <a:cs typeface="Calibri"/>
                <a:sym typeface="Calibri"/>
              </a:rPr>
              <a:t>GPS</a:t>
            </a:r>
            <a:endParaRPr sz="1200" b="1">
              <a:solidFill>
                <a:srgbClr val="FFFFFF"/>
              </a:solidFill>
              <a:latin typeface="Calibri"/>
              <a:ea typeface="Calibri"/>
              <a:cs typeface="Calibri"/>
            </a:endParaRPr>
          </a:p>
          <a:p>
            <a:pPr marL="552450" marR="0" lvl="0" indent="-171450" algn="l" rtl="0">
              <a:lnSpc>
                <a:spcPct val="100000"/>
              </a:lnSpc>
              <a:spcBef>
                <a:spcPts val="0"/>
              </a:spcBef>
              <a:spcAft>
                <a:spcPts val="0"/>
              </a:spcAft>
              <a:buClr>
                <a:schemeClr val="accent5"/>
              </a:buClr>
              <a:buSzPts val="1200"/>
              <a:buFont typeface="Courier New"/>
              <a:buChar char="o"/>
            </a:pPr>
            <a:r>
              <a:rPr lang="en-GB" sz="1200" b="1">
                <a:solidFill>
                  <a:srgbClr val="FFFFFF"/>
                </a:solidFill>
                <a:latin typeface="Calibri"/>
                <a:ea typeface="Calibri"/>
                <a:cs typeface="Calibri"/>
                <a:sym typeface="Calibri"/>
              </a:rPr>
              <a:t>Radio-frequency</a:t>
            </a:r>
            <a:endParaRPr sz="1200" b="1">
              <a:solidFill>
                <a:srgbClr val="FFFFFF"/>
              </a:solidFill>
              <a:latin typeface="Calibri"/>
              <a:ea typeface="Calibri"/>
              <a:cs typeface="Calibri"/>
            </a:endParaRPr>
          </a:p>
          <a:p>
            <a:pPr marL="171450" marR="0" lvl="0" indent="-171450" algn="ctr" rtl="0">
              <a:lnSpc>
                <a:spcPct val="100000"/>
              </a:lnSpc>
              <a:spcBef>
                <a:spcPts val="0"/>
              </a:spcBef>
              <a:spcAft>
                <a:spcPts val="0"/>
              </a:spcAft>
              <a:buClr>
                <a:srgbClr val="000000"/>
              </a:buClr>
              <a:buSzPts val="1200"/>
              <a:buFont typeface="Courier New"/>
              <a:buChar char="o"/>
            </a:pPr>
            <a:endParaRPr sz="1200" b="1">
              <a:solidFill>
                <a:srgbClr val="FFFFFF"/>
              </a:solidFill>
              <a:latin typeface="Calibri"/>
              <a:ea typeface="Calibri"/>
              <a:cs typeface="Calibri"/>
            </a:endParaRPr>
          </a:p>
        </p:txBody>
      </p:sp>
      <p:sp>
        <p:nvSpPr>
          <p:cNvPr id="12" name="Google Shape;709;p10">
            <a:extLst>
              <a:ext uri="{FF2B5EF4-FFF2-40B4-BE49-F238E27FC236}">
                <a16:creationId xmlns:a16="http://schemas.microsoft.com/office/drawing/2014/main" id="{40447C3C-5D58-B3BF-B45D-931F973827FB}"/>
              </a:ext>
            </a:extLst>
          </p:cNvPr>
          <p:cNvSpPr txBox="1"/>
          <p:nvPr/>
        </p:nvSpPr>
        <p:spPr>
          <a:xfrm>
            <a:off x="5329152" y="3405375"/>
            <a:ext cx="2659800" cy="172354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28650" marR="0" lvl="0" indent="-171450" algn="ctr" rtl="0">
              <a:lnSpc>
                <a:spcPct val="100000"/>
              </a:lnSpc>
              <a:spcBef>
                <a:spcPts val="0"/>
              </a:spcBef>
              <a:spcAft>
                <a:spcPts val="0"/>
              </a:spcAft>
              <a:buClr>
                <a:srgbClr val="000000"/>
              </a:buClr>
              <a:buSzPts val="1200"/>
              <a:buFont typeface="Courier New"/>
              <a:buChar char="o"/>
            </a:pPr>
            <a:endParaRPr lang="en-US" sz="1200" b="1">
              <a:solidFill>
                <a:srgbClr val="FFFFFF"/>
              </a:solidFill>
              <a:latin typeface="Calibri"/>
              <a:ea typeface="Calibri"/>
              <a:cs typeface="Calibri"/>
            </a:endParaRPr>
          </a:p>
          <a:p>
            <a:pPr marL="552450" marR="0" lvl="0" indent="-171450" algn="l" rtl="0">
              <a:lnSpc>
                <a:spcPct val="100000"/>
              </a:lnSpc>
              <a:spcBef>
                <a:spcPts val="0"/>
              </a:spcBef>
              <a:spcAft>
                <a:spcPts val="0"/>
              </a:spcAft>
              <a:buClr>
                <a:schemeClr val="accent5"/>
              </a:buClr>
              <a:buSzPts val="1200"/>
              <a:buFont typeface="Courier New"/>
              <a:buChar char="o"/>
            </a:pPr>
            <a:r>
              <a:rPr lang="en-GB" sz="1200" b="1">
                <a:solidFill>
                  <a:srgbClr val="FFFFFF"/>
                </a:solidFill>
                <a:latin typeface="Calibri"/>
                <a:ea typeface="Calibri"/>
                <a:cs typeface="Calibri"/>
                <a:sym typeface="Calibri"/>
              </a:rPr>
              <a:t>Computer system</a:t>
            </a:r>
            <a:endParaRPr sz="1200" b="1">
              <a:solidFill>
                <a:srgbClr val="FFFFFF"/>
              </a:solidFill>
              <a:latin typeface="Calibri"/>
              <a:ea typeface="Calibri"/>
              <a:cs typeface="Calibri"/>
            </a:endParaRPr>
          </a:p>
          <a:p>
            <a:pPr marL="552450" marR="0" lvl="0" indent="-171450" algn="l" rtl="0">
              <a:lnSpc>
                <a:spcPct val="100000"/>
              </a:lnSpc>
              <a:spcBef>
                <a:spcPts val="0"/>
              </a:spcBef>
              <a:spcAft>
                <a:spcPts val="0"/>
              </a:spcAft>
              <a:buClr>
                <a:schemeClr val="accent5"/>
              </a:buClr>
              <a:buSzPts val="1200"/>
              <a:buFont typeface="Courier New"/>
              <a:buChar char="o"/>
            </a:pPr>
            <a:r>
              <a:rPr lang="en-GB" sz="1200" b="1">
                <a:solidFill>
                  <a:srgbClr val="FFFFFF"/>
                </a:solidFill>
                <a:latin typeface="Calibri"/>
                <a:ea typeface="Calibri"/>
                <a:cs typeface="Calibri"/>
                <a:sym typeface="Calibri"/>
              </a:rPr>
              <a:t>Patient database</a:t>
            </a:r>
            <a:endParaRPr sz="1200" b="1">
              <a:solidFill>
                <a:srgbClr val="FFFFFF"/>
              </a:solidFill>
              <a:latin typeface="Calibri"/>
              <a:ea typeface="Calibri"/>
              <a:cs typeface="Calibri"/>
            </a:endParaRPr>
          </a:p>
          <a:p>
            <a:pPr marL="552450" marR="0" lvl="0" indent="-171450" algn="l" rtl="0">
              <a:lnSpc>
                <a:spcPct val="100000"/>
              </a:lnSpc>
              <a:spcBef>
                <a:spcPts val="0"/>
              </a:spcBef>
              <a:spcAft>
                <a:spcPts val="0"/>
              </a:spcAft>
              <a:buClr>
                <a:schemeClr val="accent5"/>
              </a:buClr>
              <a:buSzPts val="1200"/>
              <a:buFont typeface="Courier New"/>
              <a:buChar char="o"/>
            </a:pPr>
            <a:r>
              <a:rPr lang="en-GB" sz="1200" b="1">
                <a:solidFill>
                  <a:srgbClr val="FFFFFF"/>
                </a:solidFill>
                <a:latin typeface="Calibri"/>
                <a:ea typeface="Calibri"/>
                <a:cs typeface="Calibri"/>
                <a:sym typeface="Calibri"/>
              </a:rPr>
              <a:t>Inventory management database</a:t>
            </a:r>
            <a:endParaRPr sz="1200" b="1">
              <a:solidFill>
                <a:srgbClr val="FFFFFF"/>
              </a:solidFill>
              <a:latin typeface="Calibri"/>
              <a:ea typeface="Calibri"/>
              <a:cs typeface="Calibri"/>
            </a:endParaRPr>
          </a:p>
          <a:p>
            <a:pPr marL="628650" marR="0" lvl="0" indent="-171450" algn="ctr" rtl="0">
              <a:lnSpc>
                <a:spcPct val="100000"/>
              </a:lnSpc>
              <a:spcBef>
                <a:spcPts val="0"/>
              </a:spcBef>
              <a:spcAft>
                <a:spcPts val="0"/>
              </a:spcAft>
              <a:buClr>
                <a:srgbClr val="000000"/>
              </a:buClr>
              <a:buSzPts val="1200"/>
              <a:buFont typeface="Courier New"/>
              <a:buChar char="o"/>
            </a:pPr>
            <a:endParaRPr sz="1200" b="1">
              <a:solidFill>
                <a:srgbClr val="FFFFFF"/>
              </a:solidFill>
              <a:latin typeface="Calibri"/>
              <a:ea typeface="Calibri"/>
              <a:cs typeface="Calibri"/>
            </a:endParaRPr>
          </a:p>
        </p:txBody>
      </p:sp>
      <p:sp>
        <p:nvSpPr>
          <p:cNvPr id="13" name="Google Shape;710;p10">
            <a:extLst>
              <a:ext uri="{FF2B5EF4-FFF2-40B4-BE49-F238E27FC236}">
                <a16:creationId xmlns:a16="http://schemas.microsoft.com/office/drawing/2014/main" id="{4DE66166-8A03-742E-84E8-E0CF7F4B2BE7}"/>
              </a:ext>
            </a:extLst>
          </p:cNvPr>
          <p:cNvSpPr/>
          <p:nvPr/>
        </p:nvSpPr>
        <p:spPr>
          <a:xfrm>
            <a:off x="2832937" y="3405368"/>
            <a:ext cx="85200" cy="85200"/>
          </a:xfrm>
          <a:prstGeom prst="ellipse">
            <a:avLst/>
          </a:prstGeom>
          <a:solidFill>
            <a:srgbClr val="7F7F7F"/>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400"/>
              <a:buFont typeface="Arial"/>
              <a:buNone/>
            </a:pPr>
            <a:endParaRPr sz="1400">
              <a:solidFill>
                <a:schemeClr val="lt1"/>
              </a:solidFill>
              <a:latin typeface="Calibri"/>
              <a:ea typeface="Calibri"/>
              <a:cs typeface="Calibri"/>
              <a:sym typeface="Calibri"/>
            </a:endParaRPr>
          </a:p>
        </p:txBody>
      </p:sp>
      <p:grpSp>
        <p:nvGrpSpPr>
          <p:cNvPr id="14" name="Google Shape;711;p10">
            <a:extLst>
              <a:ext uri="{FF2B5EF4-FFF2-40B4-BE49-F238E27FC236}">
                <a16:creationId xmlns:a16="http://schemas.microsoft.com/office/drawing/2014/main" id="{644F37E1-97E7-CAD4-F196-95BA96F893B4}"/>
              </a:ext>
            </a:extLst>
          </p:cNvPr>
          <p:cNvGrpSpPr/>
          <p:nvPr/>
        </p:nvGrpSpPr>
        <p:grpSpPr>
          <a:xfrm>
            <a:off x="4338586" y="3405368"/>
            <a:ext cx="216185" cy="85275"/>
            <a:chOff x="4338586" y="3405368"/>
            <a:chExt cx="288246" cy="113700"/>
          </a:xfrm>
        </p:grpSpPr>
        <p:sp>
          <p:nvSpPr>
            <p:cNvPr id="22" name="Google Shape;712;p10">
              <a:extLst>
                <a:ext uri="{FF2B5EF4-FFF2-40B4-BE49-F238E27FC236}">
                  <a16:creationId xmlns:a16="http://schemas.microsoft.com/office/drawing/2014/main" id="{42034EF9-BBDB-860D-6823-2684AE3406A2}"/>
                </a:ext>
              </a:extLst>
            </p:cNvPr>
            <p:cNvSpPr/>
            <p:nvPr/>
          </p:nvSpPr>
          <p:spPr>
            <a:xfrm>
              <a:off x="4338586" y="3405368"/>
              <a:ext cx="113700" cy="113700"/>
            </a:xfrm>
            <a:prstGeom prst="ellipse">
              <a:avLst/>
            </a:prstGeom>
            <a:solidFill>
              <a:srgbClr val="7F7F7F"/>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400"/>
                <a:buFont typeface="Arial"/>
                <a:buNone/>
              </a:pPr>
              <a:endParaRPr sz="1400">
                <a:solidFill>
                  <a:schemeClr val="lt1"/>
                </a:solidFill>
                <a:latin typeface="Calibri"/>
                <a:ea typeface="Calibri"/>
                <a:cs typeface="Calibri"/>
                <a:sym typeface="Calibri"/>
              </a:endParaRPr>
            </a:p>
          </p:txBody>
        </p:sp>
        <p:sp>
          <p:nvSpPr>
            <p:cNvPr id="23" name="Google Shape;713;p10">
              <a:extLst>
                <a:ext uri="{FF2B5EF4-FFF2-40B4-BE49-F238E27FC236}">
                  <a16:creationId xmlns:a16="http://schemas.microsoft.com/office/drawing/2014/main" id="{C7588EFB-BD90-2F0F-B5D9-A2F12E83E892}"/>
                </a:ext>
              </a:extLst>
            </p:cNvPr>
            <p:cNvSpPr/>
            <p:nvPr/>
          </p:nvSpPr>
          <p:spPr>
            <a:xfrm>
              <a:off x="4513132" y="3405368"/>
              <a:ext cx="113700" cy="113700"/>
            </a:xfrm>
            <a:prstGeom prst="ellipse">
              <a:avLst/>
            </a:prstGeom>
            <a:solidFill>
              <a:srgbClr val="7F7F7F"/>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400"/>
                <a:buFont typeface="Arial"/>
                <a:buNone/>
              </a:pPr>
              <a:endParaRPr sz="1400">
                <a:solidFill>
                  <a:schemeClr val="lt1"/>
                </a:solidFill>
                <a:latin typeface="Calibri"/>
                <a:ea typeface="Calibri"/>
                <a:cs typeface="Calibri"/>
                <a:sym typeface="Calibri"/>
              </a:endParaRPr>
            </a:p>
          </p:txBody>
        </p:sp>
      </p:grpSp>
      <p:grpSp>
        <p:nvGrpSpPr>
          <p:cNvPr id="15" name="Google Shape;714;p10">
            <a:extLst>
              <a:ext uri="{FF2B5EF4-FFF2-40B4-BE49-F238E27FC236}">
                <a16:creationId xmlns:a16="http://schemas.microsoft.com/office/drawing/2014/main" id="{AC77466E-2860-1232-520F-54CF9BA78004}"/>
              </a:ext>
            </a:extLst>
          </p:cNvPr>
          <p:cNvGrpSpPr/>
          <p:nvPr/>
        </p:nvGrpSpPr>
        <p:grpSpPr>
          <a:xfrm>
            <a:off x="5767848" y="3405368"/>
            <a:ext cx="347095" cy="85275"/>
            <a:chOff x="5767836" y="3405368"/>
            <a:chExt cx="462792" cy="113700"/>
          </a:xfrm>
        </p:grpSpPr>
        <p:sp>
          <p:nvSpPr>
            <p:cNvPr id="19" name="Google Shape;715;p10">
              <a:extLst>
                <a:ext uri="{FF2B5EF4-FFF2-40B4-BE49-F238E27FC236}">
                  <a16:creationId xmlns:a16="http://schemas.microsoft.com/office/drawing/2014/main" id="{91F95B81-B732-7C15-0CCA-4756F1E56DC2}"/>
                </a:ext>
              </a:extLst>
            </p:cNvPr>
            <p:cNvSpPr/>
            <p:nvPr/>
          </p:nvSpPr>
          <p:spPr>
            <a:xfrm>
              <a:off x="5767836" y="3405368"/>
              <a:ext cx="113700" cy="113700"/>
            </a:xfrm>
            <a:prstGeom prst="ellipse">
              <a:avLst/>
            </a:prstGeom>
            <a:solidFill>
              <a:srgbClr val="7F7F7F"/>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400"/>
                <a:buFont typeface="Arial"/>
                <a:buNone/>
              </a:pPr>
              <a:endParaRPr sz="1400">
                <a:solidFill>
                  <a:schemeClr val="lt1"/>
                </a:solidFill>
                <a:latin typeface="Calibri"/>
                <a:ea typeface="Calibri"/>
                <a:cs typeface="Calibri"/>
                <a:sym typeface="Calibri"/>
              </a:endParaRPr>
            </a:p>
          </p:txBody>
        </p:sp>
        <p:sp>
          <p:nvSpPr>
            <p:cNvPr id="20" name="Google Shape;716;p10">
              <a:extLst>
                <a:ext uri="{FF2B5EF4-FFF2-40B4-BE49-F238E27FC236}">
                  <a16:creationId xmlns:a16="http://schemas.microsoft.com/office/drawing/2014/main" id="{31E34D1C-E894-E198-97E1-ACC5CF840ED6}"/>
                </a:ext>
              </a:extLst>
            </p:cNvPr>
            <p:cNvSpPr/>
            <p:nvPr/>
          </p:nvSpPr>
          <p:spPr>
            <a:xfrm>
              <a:off x="5942382" y="3405368"/>
              <a:ext cx="113700" cy="113700"/>
            </a:xfrm>
            <a:prstGeom prst="ellipse">
              <a:avLst/>
            </a:prstGeom>
            <a:solidFill>
              <a:srgbClr val="7F7F7F"/>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400"/>
                <a:buFont typeface="Arial"/>
                <a:buNone/>
              </a:pPr>
              <a:endParaRPr sz="1400">
                <a:solidFill>
                  <a:schemeClr val="lt1"/>
                </a:solidFill>
                <a:latin typeface="Calibri"/>
                <a:ea typeface="Calibri"/>
                <a:cs typeface="Calibri"/>
                <a:sym typeface="Calibri"/>
              </a:endParaRPr>
            </a:p>
          </p:txBody>
        </p:sp>
        <p:sp>
          <p:nvSpPr>
            <p:cNvPr id="21" name="Google Shape;717;p10">
              <a:extLst>
                <a:ext uri="{FF2B5EF4-FFF2-40B4-BE49-F238E27FC236}">
                  <a16:creationId xmlns:a16="http://schemas.microsoft.com/office/drawing/2014/main" id="{5000C4D6-E5FB-6F50-6C64-649878E5C25A}"/>
                </a:ext>
              </a:extLst>
            </p:cNvPr>
            <p:cNvSpPr/>
            <p:nvPr/>
          </p:nvSpPr>
          <p:spPr>
            <a:xfrm>
              <a:off x="6116928" y="3405368"/>
              <a:ext cx="113700" cy="113700"/>
            </a:xfrm>
            <a:prstGeom prst="ellipse">
              <a:avLst/>
            </a:prstGeom>
            <a:solidFill>
              <a:srgbClr val="7F7F7F"/>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400"/>
                <a:buFont typeface="Arial"/>
                <a:buNone/>
              </a:pPr>
              <a:endParaRPr sz="1400">
                <a:solidFill>
                  <a:schemeClr val="lt1"/>
                </a:solidFill>
                <a:latin typeface="Calibri"/>
                <a:ea typeface="Calibri"/>
                <a:cs typeface="Calibri"/>
                <a:sym typeface="Calibri"/>
              </a:endParaRPr>
            </a:p>
          </p:txBody>
        </p:sp>
      </p:grpSp>
      <p:sp>
        <p:nvSpPr>
          <p:cNvPr id="16" name="Google Shape;718;p10">
            <a:extLst>
              <a:ext uri="{FF2B5EF4-FFF2-40B4-BE49-F238E27FC236}">
                <a16:creationId xmlns:a16="http://schemas.microsoft.com/office/drawing/2014/main" id="{E1B543FF-04CF-AAA9-8900-C431C9DBD554}"/>
              </a:ext>
            </a:extLst>
          </p:cNvPr>
          <p:cNvSpPr txBox="1"/>
          <p:nvPr/>
        </p:nvSpPr>
        <p:spPr>
          <a:xfrm>
            <a:off x="2644675" y="1828988"/>
            <a:ext cx="861000" cy="139547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400"/>
              <a:buFont typeface="Arial"/>
              <a:buNone/>
            </a:pPr>
            <a:r>
              <a:rPr lang="en-GB" sz="1400" b="1">
                <a:solidFill>
                  <a:schemeClr val="accent5"/>
                </a:solidFill>
                <a:latin typeface="Lato"/>
                <a:ea typeface="Lato"/>
                <a:cs typeface="Lato"/>
                <a:sym typeface="Lato"/>
              </a:rPr>
              <a:t>Identify Objects</a:t>
            </a:r>
            <a:endParaRPr sz="1400" b="1">
              <a:solidFill>
                <a:schemeClr val="accent5"/>
              </a:solidFill>
              <a:latin typeface="Lato"/>
              <a:ea typeface="Lato"/>
              <a:cs typeface="Lato"/>
              <a:sym typeface="Lato"/>
            </a:endParaRPr>
          </a:p>
        </p:txBody>
      </p:sp>
      <p:sp>
        <p:nvSpPr>
          <p:cNvPr id="17" name="Google Shape;719;p10">
            <a:extLst>
              <a:ext uri="{FF2B5EF4-FFF2-40B4-BE49-F238E27FC236}">
                <a16:creationId xmlns:a16="http://schemas.microsoft.com/office/drawing/2014/main" id="{422B3EFE-4C35-397A-3CA7-AE3E7A782F43}"/>
              </a:ext>
            </a:extLst>
          </p:cNvPr>
          <p:cNvSpPr txBox="1"/>
          <p:nvPr/>
        </p:nvSpPr>
        <p:spPr>
          <a:xfrm>
            <a:off x="4048588" y="1828975"/>
            <a:ext cx="861000" cy="110814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400"/>
              <a:buFont typeface="Arial"/>
              <a:buNone/>
            </a:pPr>
            <a:r>
              <a:rPr lang="en-GB" sz="1400" b="1">
                <a:solidFill>
                  <a:schemeClr val="accent5"/>
                </a:solidFill>
                <a:latin typeface="Lato"/>
                <a:ea typeface="Lato"/>
                <a:cs typeface="Lato"/>
                <a:sym typeface="Lato"/>
              </a:rPr>
              <a:t>Collect Data</a:t>
            </a:r>
            <a:endParaRPr sz="1400" b="1">
              <a:solidFill>
                <a:schemeClr val="accent5"/>
              </a:solidFill>
              <a:latin typeface="Lato"/>
              <a:ea typeface="Lato"/>
              <a:cs typeface="Lato"/>
              <a:sym typeface="Lato"/>
            </a:endParaRPr>
          </a:p>
        </p:txBody>
      </p:sp>
      <p:sp>
        <p:nvSpPr>
          <p:cNvPr id="18" name="Google Shape;720;p10">
            <a:extLst>
              <a:ext uri="{FF2B5EF4-FFF2-40B4-BE49-F238E27FC236}">
                <a16:creationId xmlns:a16="http://schemas.microsoft.com/office/drawing/2014/main" id="{499BAF30-1188-2261-5FEF-BFA8A4AFAC1C}"/>
              </a:ext>
            </a:extLst>
          </p:cNvPr>
          <p:cNvSpPr txBox="1"/>
          <p:nvPr/>
        </p:nvSpPr>
        <p:spPr>
          <a:xfrm>
            <a:off x="5460463" y="1828988"/>
            <a:ext cx="961800" cy="139547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r>
              <a:rPr lang="en-GB" sz="1400" b="1">
                <a:solidFill>
                  <a:schemeClr val="accent5"/>
                </a:solidFill>
                <a:latin typeface="Lato"/>
                <a:ea typeface="Lato"/>
                <a:cs typeface="Lato"/>
                <a:sym typeface="Lato"/>
              </a:rPr>
              <a:t>Update Database </a:t>
            </a:r>
            <a:endParaRPr sz="1400" b="1">
              <a:solidFill>
                <a:schemeClr val="accent5"/>
              </a:solidFill>
              <a:latin typeface="Lato"/>
              <a:ea typeface="Lato"/>
              <a:cs typeface="Lato"/>
              <a:sym typeface="Lato"/>
            </a:endParaRPr>
          </a:p>
        </p:txBody>
      </p:sp>
    </p:spTree>
    <p:extLst>
      <p:ext uri="{BB962C8B-B14F-4D97-AF65-F5344CB8AC3E}">
        <p14:creationId xmlns:p14="http://schemas.microsoft.com/office/powerpoint/2010/main" val="3517592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467544" y="267494"/>
            <a:ext cx="7632000" cy="529500"/>
          </a:xfrm>
          <a:prstGeom prst="rect">
            <a:avLst/>
          </a:prstGeom>
        </p:spPr>
        <p:txBody>
          <a:bodyPr spcFirstLastPara="1" wrap="square" lIns="0" tIns="0" rIns="0" bIns="0" anchor="t" anchorCtr="0">
            <a:noAutofit/>
          </a:bodyPr>
          <a:lstStyle/>
          <a:p>
            <a:r>
              <a:rPr lang="en-GB"/>
              <a:t>Healthcare Applications of AIDC</a:t>
            </a:r>
          </a:p>
        </p:txBody>
      </p:sp>
      <p:pic>
        <p:nvPicPr>
          <p:cNvPr id="121" name="Google Shape;121;p25"/>
          <p:cNvPicPr preferRelativeResize="0"/>
          <p:nvPr/>
        </p:nvPicPr>
        <p:blipFill>
          <a:blip r:embed="rId3">
            <a:alphaModFix/>
          </a:blip>
          <a:stretch>
            <a:fillRect/>
          </a:stretch>
        </p:blipFill>
        <p:spPr>
          <a:xfrm>
            <a:off x="909275" y="1045319"/>
            <a:ext cx="7044368" cy="4041706"/>
          </a:xfrm>
          <a:prstGeom prst="rect">
            <a:avLst/>
          </a:prstGeom>
          <a:noFill/>
          <a:ln>
            <a:noFill/>
          </a:ln>
        </p:spPr>
      </p:pic>
      <p:sp>
        <p:nvSpPr>
          <p:cNvPr id="4" name="TextBox 3">
            <a:extLst>
              <a:ext uri="{FF2B5EF4-FFF2-40B4-BE49-F238E27FC236}">
                <a16:creationId xmlns:a16="http://schemas.microsoft.com/office/drawing/2014/main" id="{96FD7E77-AD72-4388-ABFA-6FF6696D1CD2}"/>
              </a:ext>
            </a:extLst>
          </p:cNvPr>
          <p:cNvSpPr txBox="1"/>
          <p:nvPr/>
        </p:nvSpPr>
        <p:spPr>
          <a:xfrm>
            <a:off x="3154680" y="3177540"/>
            <a:ext cx="2415540" cy="830997"/>
          </a:xfrm>
          <a:prstGeom prst="rect">
            <a:avLst/>
          </a:prstGeom>
          <a:solidFill>
            <a:schemeClr val="accent5"/>
          </a:solidFill>
        </p:spPr>
        <p:txBody>
          <a:bodyPr wrap="square" rtlCol="0">
            <a:spAutoFit/>
          </a:bodyPr>
          <a:lstStyle/>
          <a:p>
            <a:pPr algn="ctr"/>
            <a:r>
              <a:rPr lang="en-GB" sz="2400"/>
              <a:t>Application of AIDC in NHS</a:t>
            </a:r>
          </a:p>
        </p:txBody>
      </p:sp>
    </p:spTree>
    <p:extLst>
      <p:ext uri="{BB962C8B-B14F-4D97-AF65-F5344CB8AC3E}">
        <p14:creationId xmlns:p14="http://schemas.microsoft.com/office/powerpoint/2010/main" val="49852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865256-F130-42A2-A1BA-F87BE4BE8D55}"/>
              </a:ext>
            </a:extLst>
          </p:cNvPr>
          <p:cNvSpPr/>
          <p:nvPr/>
        </p:nvSpPr>
        <p:spPr>
          <a:xfrm>
            <a:off x="1127912" y="1957579"/>
            <a:ext cx="5934638" cy="1938992"/>
          </a:xfrm>
          <a:prstGeom prst="rect">
            <a:avLst/>
          </a:prstGeom>
        </p:spPr>
        <p:txBody>
          <a:bodyPr wrap="square">
            <a:spAutoFit/>
          </a:bodyPr>
          <a:lstStyle/>
          <a:p>
            <a:r>
              <a:rPr lang="en-GB" sz="3000" b="1">
                <a:solidFill>
                  <a:schemeClr val="accent5"/>
                </a:solidFill>
              </a:rPr>
              <a:t>Introduction to the </a:t>
            </a:r>
            <a:br>
              <a:rPr lang="en-GB" sz="3000" b="1">
                <a:solidFill>
                  <a:schemeClr val="accent5"/>
                </a:solidFill>
              </a:rPr>
            </a:br>
            <a:r>
              <a:rPr lang="en-GB" sz="3000" b="1">
                <a:solidFill>
                  <a:schemeClr val="accent5"/>
                </a:solidFill>
              </a:rPr>
              <a:t>Digital Productivity Programme</a:t>
            </a:r>
          </a:p>
        </p:txBody>
      </p:sp>
    </p:spTree>
    <p:extLst>
      <p:ext uri="{BB962C8B-B14F-4D97-AF65-F5344CB8AC3E}">
        <p14:creationId xmlns:p14="http://schemas.microsoft.com/office/powerpoint/2010/main" val="3436116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9"/>
          <p:cNvSpPr txBox="1">
            <a:spLocks noGrp="1"/>
          </p:cNvSpPr>
          <p:nvPr>
            <p:ph type="title"/>
          </p:nvPr>
        </p:nvSpPr>
        <p:spPr>
          <a:xfrm>
            <a:off x="467544" y="267494"/>
            <a:ext cx="7632000" cy="529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Expected Outcomes</a:t>
            </a:r>
            <a:endParaRPr/>
          </a:p>
        </p:txBody>
      </p:sp>
      <p:sp>
        <p:nvSpPr>
          <p:cNvPr id="413" name="Google Shape;413;p49"/>
          <p:cNvSpPr/>
          <p:nvPr/>
        </p:nvSpPr>
        <p:spPr>
          <a:xfrm>
            <a:off x="316700" y="1149625"/>
            <a:ext cx="2882100" cy="1650600"/>
          </a:xfrm>
          <a:prstGeom prst="rect">
            <a:avLst/>
          </a:prstGeom>
          <a:solidFill>
            <a:srgbClr val="66666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p>
        </p:txBody>
      </p:sp>
      <p:sp>
        <p:nvSpPr>
          <p:cNvPr id="414" name="Google Shape;414;p49"/>
          <p:cNvSpPr/>
          <p:nvPr/>
        </p:nvSpPr>
        <p:spPr>
          <a:xfrm>
            <a:off x="3387388" y="1149600"/>
            <a:ext cx="2773500" cy="1650600"/>
          </a:xfrm>
          <a:prstGeom prst="rect">
            <a:avLst/>
          </a:prstGeom>
          <a:solidFill>
            <a:srgbClr val="00A4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b="1">
              <a:solidFill>
                <a:schemeClr val="lt1"/>
              </a:solidFill>
              <a:latin typeface="Quattrocento Sans"/>
              <a:ea typeface="Quattrocento Sans"/>
              <a:cs typeface="Quattrocento Sans"/>
              <a:sym typeface="Quattrocento Sans"/>
            </a:endParaRPr>
          </a:p>
        </p:txBody>
      </p:sp>
      <p:sp>
        <p:nvSpPr>
          <p:cNvPr id="415" name="Google Shape;415;p49"/>
          <p:cNvSpPr/>
          <p:nvPr/>
        </p:nvSpPr>
        <p:spPr>
          <a:xfrm>
            <a:off x="6214925" y="1163400"/>
            <a:ext cx="2709300" cy="1636800"/>
          </a:xfrm>
          <a:prstGeom prst="rect">
            <a:avLst/>
          </a:prstGeom>
          <a:solidFill>
            <a:srgbClr val="741B4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b="1">
              <a:solidFill>
                <a:schemeClr val="lt1"/>
              </a:solidFill>
              <a:latin typeface="Quattrocento Sans"/>
              <a:ea typeface="Quattrocento Sans"/>
              <a:cs typeface="Quattrocento Sans"/>
              <a:sym typeface="Quattrocento Sans"/>
            </a:endParaRPr>
          </a:p>
        </p:txBody>
      </p:sp>
      <p:sp>
        <p:nvSpPr>
          <p:cNvPr id="416" name="Google Shape;416;p49"/>
          <p:cNvSpPr txBox="1"/>
          <p:nvPr/>
        </p:nvSpPr>
        <p:spPr>
          <a:xfrm>
            <a:off x="755350" y="1475975"/>
            <a:ext cx="2498100" cy="107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600" b="1">
                <a:solidFill>
                  <a:schemeClr val="accent5"/>
                </a:solidFill>
              </a:rPr>
              <a:t>Increase Productivity </a:t>
            </a:r>
            <a:endParaRPr sz="1600" b="1">
              <a:solidFill>
                <a:schemeClr val="accent5"/>
              </a:solidFill>
            </a:endParaRPr>
          </a:p>
          <a:p>
            <a:pPr marL="0" marR="0" lvl="0" indent="0" algn="ctr" rtl="0">
              <a:lnSpc>
                <a:spcPct val="100000"/>
              </a:lnSpc>
              <a:spcBef>
                <a:spcPts val="0"/>
              </a:spcBef>
              <a:spcAft>
                <a:spcPts val="0"/>
              </a:spcAft>
              <a:buClr>
                <a:srgbClr val="000000"/>
              </a:buClr>
              <a:buSzPts val="1200"/>
              <a:buFont typeface="Arial"/>
              <a:buNone/>
            </a:pPr>
            <a:r>
              <a:rPr lang="en-GB" sz="1300" b="1">
                <a:solidFill>
                  <a:schemeClr val="accent5"/>
                </a:solidFill>
              </a:rPr>
              <a:t>and </a:t>
            </a:r>
            <a:endParaRPr sz="1300" b="1">
              <a:solidFill>
                <a:schemeClr val="accent5"/>
              </a:solidFill>
            </a:endParaRPr>
          </a:p>
          <a:p>
            <a:pPr marL="0" marR="0" lvl="0" indent="0" algn="ctr" rtl="0">
              <a:lnSpc>
                <a:spcPct val="100000"/>
              </a:lnSpc>
              <a:spcBef>
                <a:spcPts val="0"/>
              </a:spcBef>
              <a:spcAft>
                <a:spcPts val="0"/>
              </a:spcAft>
              <a:buClr>
                <a:srgbClr val="000000"/>
              </a:buClr>
              <a:buSzPts val="1200"/>
              <a:buFont typeface="Arial"/>
              <a:buNone/>
            </a:pPr>
            <a:r>
              <a:rPr lang="en-GB" sz="1600" b="1">
                <a:solidFill>
                  <a:schemeClr val="accent5"/>
                </a:solidFill>
              </a:rPr>
              <a:t>Operational Efficiency</a:t>
            </a:r>
            <a:endParaRPr sz="1600" b="1">
              <a:solidFill>
                <a:schemeClr val="accent5"/>
              </a:solidFill>
            </a:endParaRPr>
          </a:p>
        </p:txBody>
      </p:sp>
      <p:sp>
        <p:nvSpPr>
          <p:cNvPr id="417" name="Google Shape;417;p49"/>
          <p:cNvSpPr txBox="1"/>
          <p:nvPr/>
        </p:nvSpPr>
        <p:spPr>
          <a:xfrm>
            <a:off x="3966700" y="1642050"/>
            <a:ext cx="2014800" cy="1132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600" b="1">
                <a:solidFill>
                  <a:schemeClr val="accent5"/>
                </a:solidFill>
              </a:rPr>
              <a:t>Reduce Cost </a:t>
            </a:r>
            <a:endParaRPr sz="1600" b="1">
              <a:solidFill>
                <a:schemeClr val="accent5"/>
              </a:solidFill>
            </a:endParaRPr>
          </a:p>
        </p:txBody>
      </p:sp>
      <p:sp>
        <p:nvSpPr>
          <p:cNvPr id="418" name="Google Shape;418;p49"/>
          <p:cNvSpPr txBox="1"/>
          <p:nvPr/>
        </p:nvSpPr>
        <p:spPr>
          <a:xfrm>
            <a:off x="6938725" y="1475975"/>
            <a:ext cx="1928400" cy="1035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600" b="1">
                <a:solidFill>
                  <a:schemeClr val="accent5"/>
                </a:solidFill>
              </a:rPr>
              <a:t>Improve Patient  Safety </a:t>
            </a:r>
            <a:endParaRPr sz="1600" b="1">
              <a:solidFill>
                <a:schemeClr val="accent5"/>
              </a:solidFill>
            </a:endParaRPr>
          </a:p>
          <a:p>
            <a:pPr marL="0" marR="0" lvl="0" indent="0" algn="ctr" rtl="0">
              <a:lnSpc>
                <a:spcPct val="100000"/>
              </a:lnSpc>
              <a:spcBef>
                <a:spcPts val="0"/>
              </a:spcBef>
              <a:spcAft>
                <a:spcPts val="0"/>
              </a:spcAft>
              <a:buClr>
                <a:srgbClr val="000000"/>
              </a:buClr>
              <a:buSzPts val="1200"/>
              <a:buFont typeface="Arial"/>
              <a:buNone/>
            </a:pPr>
            <a:r>
              <a:rPr lang="en-GB" b="1">
                <a:solidFill>
                  <a:schemeClr val="accent5"/>
                </a:solidFill>
              </a:rPr>
              <a:t>and</a:t>
            </a:r>
            <a:endParaRPr b="1">
              <a:solidFill>
                <a:schemeClr val="accent5"/>
              </a:solidFill>
            </a:endParaRPr>
          </a:p>
          <a:p>
            <a:pPr marL="0" marR="0" lvl="0" indent="0" algn="ctr" rtl="0">
              <a:lnSpc>
                <a:spcPct val="100000"/>
              </a:lnSpc>
              <a:spcBef>
                <a:spcPts val="0"/>
              </a:spcBef>
              <a:spcAft>
                <a:spcPts val="0"/>
              </a:spcAft>
              <a:buClr>
                <a:srgbClr val="000000"/>
              </a:buClr>
              <a:buSzPts val="1200"/>
              <a:buFont typeface="Arial"/>
              <a:buNone/>
            </a:pPr>
            <a:r>
              <a:rPr lang="en-GB" sz="1600" b="1">
                <a:solidFill>
                  <a:schemeClr val="accent5"/>
                </a:solidFill>
              </a:rPr>
              <a:t> Staff satisfaction</a:t>
            </a:r>
            <a:endParaRPr sz="1600">
              <a:solidFill>
                <a:schemeClr val="accent5"/>
              </a:solidFill>
            </a:endParaRPr>
          </a:p>
        </p:txBody>
      </p:sp>
      <p:pic>
        <p:nvPicPr>
          <p:cNvPr id="419" name="Google Shape;419;p49"/>
          <p:cNvPicPr preferRelativeResize="0"/>
          <p:nvPr/>
        </p:nvPicPr>
        <p:blipFill>
          <a:blip r:embed="rId3">
            <a:alphaModFix/>
          </a:blip>
          <a:stretch>
            <a:fillRect/>
          </a:stretch>
        </p:blipFill>
        <p:spPr>
          <a:xfrm>
            <a:off x="359900" y="1583975"/>
            <a:ext cx="609600" cy="609600"/>
          </a:xfrm>
          <a:prstGeom prst="rect">
            <a:avLst/>
          </a:prstGeom>
          <a:noFill/>
          <a:ln>
            <a:noFill/>
          </a:ln>
        </p:spPr>
      </p:pic>
      <p:pic>
        <p:nvPicPr>
          <p:cNvPr id="420" name="Google Shape;420;p49"/>
          <p:cNvPicPr preferRelativeResize="0"/>
          <p:nvPr/>
        </p:nvPicPr>
        <p:blipFill>
          <a:blip r:embed="rId4">
            <a:alphaModFix/>
          </a:blip>
          <a:stretch>
            <a:fillRect/>
          </a:stretch>
        </p:blipFill>
        <p:spPr>
          <a:xfrm>
            <a:off x="6358938" y="1677000"/>
            <a:ext cx="609600" cy="609600"/>
          </a:xfrm>
          <a:prstGeom prst="rect">
            <a:avLst/>
          </a:prstGeom>
          <a:noFill/>
          <a:ln>
            <a:noFill/>
          </a:ln>
        </p:spPr>
      </p:pic>
      <p:pic>
        <p:nvPicPr>
          <p:cNvPr id="421" name="Google Shape;421;p49"/>
          <p:cNvPicPr preferRelativeResize="0"/>
          <p:nvPr/>
        </p:nvPicPr>
        <p:blipFill>
          <a:blip r:embed="rId5">
            <a:alphaModFix/>
          </a:blip>
          <a:stretch>
            <a:fillRect/>
          </a:stretch>
        </p:blipFill>
        <p:spPr>
          <a:xfrm>
            <a:off x="3621300" y="1583975"/>
            <a:ext cx="609600" cy="609600"/>
          </a:xfrm>
          <a:prstGeom prst="rect">
            <a:avLst/>
          </a:prstGeom>
          <a:noFill/>
          <a:ln>
            <a:noFill/>
          </a:ln>
        </p:spPr>
      </p:pic>
      <p:sp>
        <p:nvSpPr>
          <p:cNvPr id="424" name="Google Shape;424;p49"/>
          <p:cNvSpPr txBox="1"/>
          <p:nvPr/>
        </p:nvSpPr>
        <p:spPr>
          <a:xfrm>
            <a:off x="316700" y="3267000"/>
            <a:ext cx="8171980" cy="941253"/>
          </a:xfrm>
          <a:prstGeom prst="rect">
            <a:avLst/>
          </a:prstGeom>
          <a:noFill/>
          <a:ln>
            <a:noFill/>
          </a:ln>
        </p:spPr>
        <p:txBody>
          <a:bodyPr spcFirstLastPara="1" wrap="square" lIns="91425" tIns="91425" rIns="91425" bIns="91425" anchor="t" anchorCtr="0">
            <a:spAutoFit/>
          </a:bodyPr>
          <a:lstStyle/>
          <a:p>
            <a:pPr marL="0" lvl="0" indent="0" algn="ctr" rtl="0">
              <a:spcBef>
                <a:spcPts val="400"/>
              </a:spcBef>
              <a:spcAft>
                <a:spcPts val="1900"/>
              </a:spcAft>
              <a:buNone/>
            </a:pPr>
            <a:r>
              <a:rPr lang="en-GB" sz="1500" b="1">
                <a:solidFill>
                  <a:srgbClr val="555555"/>
                </a:solidFill>
              </a:rPr>
              <a:t>Work is ongoing in the programme to understand the specific impacts across these outcome areas in areas of strategic priority</a:t>
            </a:r>
            <a:endParaRPr sz="1500">
              <a:solidFill>
                <a:srgbClr val="555555"/>
              </a:solidFill>
              <a:highlight>
                <a:schemeClr val="lt1"/>
              </a:highlight>
            </a:endParaRPr>
          </a:p>
        </p:txBody>
      </p:sp>
    </p:spTree>
    <p:extLst>
      <p:ext uri="{BB962C8B-B14F-4D97-AF65-F5344CB8AC3E}">
        <p14:creationId xmlns:p14="http://schemas.microsoft.com/office/powerpoint/2010/main" val="819904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2902-4236-4651-8F54-A7BEAEC795E7}"/>
              </a:ext>
            </a:extLst>
          </p:cNvPr>
          <p:cNvSpPr>
            <a:spLocks noGrp="1"/>
          </p:cNvSpPr>
          <p:nvPr>
            <p:ph type="title"/>
          </p:nvPr>
        </p:nvSpPr>
        <p:spPr>
          <a:xfrm>
            <a:off x="1187604" y="417168"/>
            <a:ext cx="2139405" cy="529500"/>
          </a:xfrm>
        </p:spPr>
        <p:txBody>
          <a:bodyPr/>
          <a:lstStyle/>
          <a:p>
            <a:r>
              <a:rPr lang="en-GB">
                <a:solidFill>
                  <a:schemeClr val="bg1">
                    <a:lumMod val="50000"/>
                  </a:schemeClr>
                </a:solidFill>
              </a:rPr>
              <a:t>Case Study</a:t>
            </a:r>
          </a:p>
        </p:txBody>
      </p:sp>
      <p:sp>
        <p:nvSpPr>
          <p:cNvPr id="3" name="Text Placeholder 2">
            <a:extLst>
              <a:ext uri="{FF2B5EF4-FFF2-40B4-BE49-F238E27FC236}">
                <a16:creationId xmlns:a16="http://schemas.microsoft.com/office/drawing/2014/main" id="{D6759D2E-9E27-4C66-BF45-6F6C9E75C1E0}"/>
              </a:ext>
            </a:extLst>
          </p:cNvPr>
          <p:cNvSpPr>
            <a:spLocks noGrp="1"/>
          </p:cNvSpPr>
          <p:nvPr>
            <p:ph type="body" idx="1"/>
          </p:nvPr>
        </p:nvSpPr>
        <p:spPr>
          <a:xfrm>
            <a:off x="460510" y="1069364"/>
            <a:ext cx="4032300" cy="3384600"/>
          </a:xfrm>
        </p:spPr>
        <p:txBody>
          <a:bodyPr/>
          <a:lstStyle/>
          <a:p>
            <a:pPr marL="114300" indent="0">
              <a:buNone/>
            </a:pPr>
            <a:r>
              <a:rPr lang="en-GB" sz="1200">
                <a:solidFill>
                  <a:schemeClr val="bg1">
                    <a:lumMod val="50000"/>
                  </a:schemeClr>
                </a:solidFill>
              </a:rPr>
              <a:t>Hull University Teaching Hospitals NHS Trust has implemented RFID (Radio Frequency Identification) which has now been installed across all patient areas including wards, departments, clinics and sterile services. The project delivers an RFID/RTLS (Real Time Location System) solution enabling assets (around 72,000 assets plus 15,000 sterile trays) to be tracked and found, quickly and easily, bringing both staff and patients benefits.</a:t>
            </a:r>
          </a:p>
          <a:p>
            <a:pPr marL="114300" indent="0">
              <a:buNone/>
            </a:pPr>
            <a:endParaRPr lang="en-GB" sz="1200">
              <a:solidFill>
                <a:schemeClr val="bg1">
                  <a:lumMod val="50000"/>
                </a:schemeClr>
              </a:solidFill>
            </a:endParaRPr>
          </a:p>
          <a:p>
            <a:pPr marL="114300" indent="0">
              <a:buNone/>
            </a:pPr>
            <a:r>
              <a:rPr lang="en-GB" sz="1200">
                <a:solidFill>
                  <a:schemeClr val="bg1">
                    <a:lumMod val="50000"/>
                  </a:schemeClr>
                </a:solidFill>
              </a:rPr>
              <a:t>The solution works by having readers and antennas attached to the permanent features of buildings, and all assets having an RFID label attached to them. When an asset passes under a reader or antenna its location is captured instantly, enabling people to find and locate assets in real time.</a:t>
            </a:r>
          </a:p>
          <a:p>
            <a:pPr marL="114300" indent="0">
              <a:buNone/>
            </a:pPr>
            <a:endParaRPr lang="en-GB" sz="1200">
              <a:solidFill>
                <a:schemeClr val="bg1">
                  <a:lumMod val="50000"/>
                </a:schemeClr>
              </a:solidFill>
            </a:endParaRPr>
          </a:p>
          <a:p>
            <a:pPr marL="114300" indent="0">
              <a:buNone/>
            </a:pPr>
            <a:r>
              <a:rPr lang="en-GB" sz="1200">
                <a:solidFill>
                  <a:schemeClr val="accent6"/>
                </a:solidFill>
              </a:rPr>
              <a:t>Blueprint available on </a:t>
            </a:r>
            <a:r>
              <a:rPr lang="en-GB" sz="1200" err="1">
                <a:hlinkClick r:id="rId2"/>
              </a:rPr>
              <a:t>FutureNHS</a:t>
            </a:r>
            <a:endParaRPr lang="en-GB" sz="1200"/>
          </a:p>
          <a:p>
            <a:pPr marL="114300" indent="0">
              <a:buNone/>
            </a:pPr>
            <a:endParaRPr lang="en-GB" sz="1200">
              <a:solidFill>
                <a:schemeClr val="bg1">
                  <a:lumMod val="50000"/>
                </a:schemeClr>
              </a:solidFill>
            </a:endParaRPr>
          </a:p>
          <a:p>
            <a:pPr marL="114300" indent="0">
              <a:buNone/>
            </a:pPr>
            <a:endParaRPr lang="en-GB" sz="1200">
              <a:solidFill>
                <a:schemeClr val="bg1">
                  <a:lumMod val="50000"/>
                </a:schemeClr>
              </a:solidFill>
            </a:endParaRPr>
          </a:p>
        </p:txBody>
      </p:sp>
      <p:sp>
        <p:nvSpPr>
          <p:cNvPr id="4" name="Title 1">
            <a:extLst>
              <a:ext uri="{FF2B5EF4-FFF2-40B4-BE49-F238E27FC236}">
                <a16:creationId xmlns:a16="http://schemas.microsoft.com/office/drawing/2014/main" id="{C95F1414-CAEF-43CE-87D5-3C232ED21BFA}"/>
              </a:ext>
            </a:extLst>
          </p:cNvPr>
          <p:cNvSpPr txBox="1">
            <a:spLocks/>
          </p:cNvSpPr>
          <p:nvPr/>
        </p:nvSpPr>
        <p:spPr>
          <a:xfrm>
            <a:off x="5487364" y="417168"/>
            <a:ext cx="2732856" cy="529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Arial"/>
              <a:buNone/>
              <a:defRPr sz="3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a:solidFill>
                  <a:schemeClr val="accent5"/>
                </a:solidFill>
              </a:rPr>
              <a:t>Benefits</a:t>
            </a:r>
          </a:p>
        </p:txBody>
      </p:sp>
      <p:sp>
        <p:nvSpPr>
          <p:cNvPr id="5" name="Text Placeholder 2">
            <a:extLst>
              <a:ext uri="{FF2B5EF4-FFF2-40B4-BE49-F238E27FC236}">
                <a16:creationId xmlns:a16="http://schemas.microsoft.com/office/drawing/2014/main" id="{0D414BD5-2CF9-47FA-AA01-2DDCB06B95CB}"/>
              </a:ext>
            </a:extLst>
          </p:cNvPr>
          <p:cNvSpPr txBox="1">
            <a:spLocks/>
          </p:cNvSpPr>
          <p:nvPr/>
        </p:nvSpPr>
        <p:spPr>
          <a:xfrm>
            <a:off x="4492810" y="1069364"/>
            <a:ext cx="4545509" cy="3384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accent1"/>
              </a:buClr>
              <a:buSzPts val="1800"/>
              <a:buFont typeface="Arial"/>
              <a:buChar char="–"/>
              <a:defRPr sz="2600" b="0" i="0" u="none" strike="noStrike" cap="none">
                <a:solidFill>
                  <a:schemeClr val="accent1"/>
                </a:solidFill>
                <a:latin typeface="Arial"/>
                <a:ea typeface="Arial"/>
                <a:cs typeface="Arial"/>
                <a:sym typeface="Arial"/>
              </a:defRPr>
            </a:lvl2pPr>
            <a:lvl3pPr marL="1371600" marR="0" lvl="2" indent="-342900" algn="l" rtl="0">
              <a:lnSpc>
                <a:spcPct val="100000"/>
              </a:lnSpc>
              <a:spcBef>
                <a:spcPts val="360"/>
              </a:spcBef>
              <a:spcAft>
                <a:spcPts val="0"/>
              </a:spcAft>
              <a:buClr>
                <a:schemeClr val="accent1"/>
              </a:buClr>
              <a:buSzPts val="1800"/>
              <a:buFont typeface="Arial"/>
              <a:buChar char="•"/>
              <a:defRPr sz="2200" b="0" i="0" u="none" strike="noStrike" cap="none">
                <a:solidFill>
                  <a:schemeClr val="accent1"/>
                </a:solidFill>
                <a:latin typeface="Arial"/>
                <a:ea typeface="Arial"/>
                <a:cs typeface="Arial"/>
                <a:sym typeface="Arial"/>
              </a:defRPr>
            </a:lvl3pPr>
            <a:lvl4pPr marL="1828800" marR="0" lvl="3"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Arial"/>
                <a:ea typeface="Arial"/>
                <a:cs typeface="Arial"/>
                <a:sym typeface="Arial"/>
              </a:defRPr>
            </a:lvl4pPr>
            <a:lvl5pPr marL="2286000" marR="0" lvl="4"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571500" lvl="1" indent="0">
              <a:buNone/>
            </a:pPr>
            <a:r>
              <a:rPr lang="en-GB" sz="1000" b="1">
                <a:solidFill>
                  <a:schemeClr val="accent5"/>
                </a:solidFill>
              </a:rPr>
              <a:t>Reduced time spent searching for equipment</a:t>
            </a:r>
          </a:p>
          <a:p>
            <a:pPr marL="571500" lvl="1" indent="0">
              <a:buNone/>
            </a:pPr>
            <a:r>
              <a:rPr lang="en-GB" sz="900">
                <a:solidFill>
                  <a:schemeClr val="accent5"/>
                </a:solidFill>
              </a:rPr>
              <a:t>£652,419.26 total cost of resource which is saved to carry out other duties, including patient care in the year of implementation</a:t>
            </a:r>
          </a:p>
          <a:p>
            <a:pPr marL="571500" lvl="1" indent="0">
              <a:buSzPts val="1200"/>
              <a:buNone/>
            </a:pPr>
            <a:r>
              <a:rPr lang="en-GB" sz="1000" b="1">
                <a:solidFill>
                  <a:schemeClr val="accent5"/>
                </a:solidFill>
              </a:rPr>
              <a:t>Reduced number of cancelled surgeries and planned procedures due to sterile trays and equipment being available when needed</a:t>
            </a:r>
          </a:p>
          <a:p>
            <a:pPr marL="571500" lvl="1" indent="0">
              <a:buSzPts val="1200"/>
              <a:buNone/>
            </a:pPr>
            <a:r>
              <a:rPr lang="en-GB" sz="900">
                <a:solidFill>
                  <a:schemeClr val="accent5"/>
                </a:solidFill>
              </a:rPr>
              <a:t>Will be measured through the reduction of patients cancelled due to sterile instruments not being available (data by April 2023)</a:t>
            </a:r>
          </a:p>
          <a:p>
            <a:pPr marL="571500" lvl="1" indent="0">
              <a:buNone/>
            </a:pPr>
            <a:r>
              <a:rPr lang="en-GB" sz="1000" b="1">
                <a:solidFill>
                  <a:schemeClr val="accent5"/>
                </a:solidFill>
              </a:rPr>
              <a:t>Assets being found and not having to purchase replacements</a:t>
            </a:r>
          </a:p>
          <a:p>
            <a:pPr marL="571500" lvl="1" indent="0">
              <a:buNone/>
            </a:pPr>
            <a:r>
              <a:rPr lang="en-GB" sz="900">
                <a:solidFill>
                  <a:schemeClr val="accent5"/>
                </a:solidFill>
              </a:rPr>
              <a:t>60 assets at an average cost of £100 per year = £6,000 saving for not having to buy replacements of items which have moved to another ward or department</a:t>
            </a:r>
            <a:endParaRPr lang="en-GB" sz="900" b="1">
              <a:solidFill>
                <a:schemeClr val="accent5"/>
              </a:solidFill>
            </a:endParaRPr>
          </a:p>
          <a:p>
            <a:pPr marL="571500" lvl="1" indent="0">
              <a:buNone/>
            </a:pPr>
            <a:r>
              <a:rPr lang="en-GB" sz="1000" b="1">
                <a:solidFill>
                  <a:schemeClr val="accent5"/>
                </a:solidFill>
              </a:rPr>
              <a:t>Improved patient experience from their belongings not being lost, and the Trust benefiting by avoiding the cost of replacements</a:t>
            </a:r>
          </a:p>
          <a:p>
            <a:pPr marL="571500" lvl="1" indent="0">
              <a:buNone/>
            </a:pPr>
            <a:r>
              <a:rPr lang="en-GB" sz="900">
                <a:solidFill>
                  <a:schemeClr val="accent5"/>
                </a:solidFill>
              </a:rPr>
              <a:t>We expect to have 2 or less instances per year once the system is fully live and implemented across all areas (awaiting data) </a:t>
            </a:r>
            <a:endParaRPr lang="en-GB" sz="900" b="1">
              <a:solidFill>
                <a:schemeClr val="accent5"/>
              </a:solidFill>
            </a:endParaRPr>
          </a:p>
        </p:txBody>
      </p:sp>
    </p:spTree>
    <p:extLst>
      <p:ext uri="{BB962C8B-B14F-4D97-AF65-F5344CB8AC3E}">
        <p14:creationId xmlns:p14="http://schemas.microsoft.com/office/powerpoint/2010/main" val="1903391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131ABD3-6567-DD20-D1CD-365422A2AD23}"/>
              </a:ext>
            </a:extLst>
          </p:cNvPr>
          <p:cNvSpPr txBox="1"/>
          <p:nvPr/>
        </p:nvSpPr>
        <p:spPr>
          <a:xfrm>
            <a:off x="1106364" y="1143000"/>
            <a:ext cx="693126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2"/>
                </a:solidFill>
              </a:rPr>
              <a:t>Over the past 2 months, we have gained a better understanding of AIDC technology, its landscape, and barriers and opportunities for adoption across the NHS.</a:t>
            </a:r>
          </a:p>
          <a:p>
            <a:endParaRPr lang="en-US">
              <a:solidFill>
                <a:schemeClr val="accent2"/>
              </a:solidFill>
            </a:endParaRPr>
          </a:p>
          <a:p>
            <a:r>
              <a:rPr lang="en-US">
                <a:solidFill>
                  <a:schemeClr val="accent2"/>
                </a:solidFill>
              </a:rPr>
              <a:t>We will now be looking to develop a draft vision and strategy following deeper tech mapping and assessment, system insights and analysis, evidence generation and cost-benefit analysis...</a:t>
            </a:r>
          </a:p>
        </p:txBody>
      </p:sp>
      <p:sp>
        <p:nvSpPr>
          <p:cNvPr id="2" name="Title 1">
            <a:extLst>
              <a:ext uri="{FF2B5EF4-FFF2-40B4-BE49-F238E27FC236}">
                <a16:creationId xmlns:a16="http://schemas.microsoft.com/office/drawing/2014/main" id="{82DAF3D0-58C6-2C92-6BCD-22A2977026CF}"/>
              </a:ext>
            </a:extLst>
          </p:cNvPr>
          <p:cNvSpPr>
            <a:spLocks noGrp="1"/>
          </p:cNvSpPr>
          <p:nvPr>
            <p:ph type="title"/>
          </p:nvPr>
        </p:nvSpPr>
        <p:spPr/>
        <p:txBody>
          <a:bodyPr/>
          <a:lstStyle/>
          <a:p>
            <a:r>
              <a:rPr lang="en-US"/>
              <a:t>Next steps</a:t>
            </a:r>
          </a:p>
        </p:txBody>
      </p:sp>
      <p:graphicFrame>
        <p:nvGraphicFramePr>
          <p:cNvPr id="4" name="Diagram 4">
            <a:extLst>
              <a:ext uri="{FF2B5EF4-FFF2-40B4-BE49-F238E27FC236}">
                <a16:creationId xmlns:a16="http://schemas.microsoft.com/office/drawing/2014/main" id="{541140BC-9F6D-CAEE-375B-3711F50C0688}"/>
              </a:ext>
            </a:extLst>
          </p:cNvPr>
          <p:cNvGraphicFramePr/>
          <p:nvPr>
            <p:extLst>
              <p:ext uri="{D42A27DB-BD31-4B8C-83A1-F6EECF244321}">
                <p14:modId xmlns:p14="http://schemas.microsoft.com/office/powerpoint/2010/main" val="1350905095"/>
              </p:ext>
            </p:extLst>
          </p:nvPr>
        </p:nvGraphicFramePr>
        <p:xfrm>
          <a:off x="267484" y="3056750"/>
          <a:ext cx="8729074" cy="639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6" name="TextBox 215">
            <a:extLst>
              <a:ext uri="{FF2B5EF4-FFF2-40B4-BE49-F238E27FC236}">
                <a16:creationId xmlns:a16="http://schemas.microsoft.com/office/drawing/2014/main" id="{D7EE30EC-00F6-A45C-3DBD-35E54FCEFF02}"/>
              </a:ext>
            </a:extLst>
          </p:cNvPr>
          <p:cNvSpPr txBox="1"/>
          <p:nvPr/>
        </p:nvSpPr>
        <p:spPr>
          <a:xfrm>
            <a:off x="267484" y="3809096"/>
            <a:ext cx="1925876" cy="12108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100"/>
              <a:t>Develop scope </a:t>
            </a:r>
          </a:p>
          <a:p>
            <a:pPr marL="285750" indent="-285750">
              <a:buChar char="•"/>
            </a:pPr>
            <a:r>
              <a:rPr lang="en-US" sz="1100"/>
              <a:t>Develop the approach</a:t>
            </a:r>
          </a:p>
          <a:p>
            <a:endParaRPr lang="en-US" sz="1100"/>
          </a:p>
          <a:p>
            <a:endParaRPr lang="en-US" sz="900"/>
          </a:p>
        </p:txBody>
      </p:sp>
      <p:sp>
        <p:nvSpPr>
          <p:cNvPr id="222" name="TextBox 221">
            <a:extLst>
              <a:ext uri="{FF2B5EF4-FFF2-40B4-BE49-F238E27FC236}">
                <a16:creationId xmlns:a16="http://schemas.microsoft.com/office/drawing/2014/main" id="{8127296F-E44D-4374-E0B2-A05751C726D4}"/>
              </a:ext>
            </a:extLst>
          </p:cNvPr>
          <p:cNvSpPr txBox="1"/>
          <p:nvPr/>
        </p:nvSpPr>
        <p:spPr>
          <a:xfrm>
            <a:off x="2303878" y="3809096"/>
            <a:ext cx="2187225" cy="10261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100"/>
              <a:t>Define the vision and strategy</a:t>
            </a:r>
          </a:p>
          <a:p>
            <a:pPr marL="285750" indent="-285750">
              <a:buChar char="•"/>
            </a:pPr>
            <a:r>
              <a:rPr lang="en-US" sz="1100"/>
              <a:t>Develop delivery plan</a:t>
            </a:r>
            <a:endParaRPr lang="en-US" sz="900"/>
          </a:p>
        </p:txBody>
      </p:sp>
      <p:sp>
        <p:nvSpPr>
          <p:cNvPr id="223" name="TextBox 222">
            <a:extLst>
              <a:ext uri="{FF2B5EF4-FFF2-40B4-BE49-F238E27FC236}">
                <a16:creationId xmlns:a16="http://schemas.microsoft.com/office/drawing/2014/main" id="{968099A4-4C79-5F09-180C-09D96285922F}"/>
              </a:ext>
            </a:extLst>
          </p:cNvPr>
          <p:cNvSpPr txBox="1"/>
          <p:nvPr/>
        </p:nvSpPr>
        <p:spPr>
          <a:xfrm rot="10800000" flipV="1">
            <a:off x="4527738" y="3802330"/>
            <a:ext cx="1925876" cy="12519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100"/>
              <a:t>Execute delivery plan</a:t>
            </a:r>
          </a:p>
          <a:p>
            <a:pPr marL="285750" indent="-285750">
              <a:buChar char="•"/>
            </a:pPr>
            <a:r>
              <a:rPr lang="en-US" sz="1100"/>
              <a:t>Monitor delivery and adapt</a:t>
            </a:r>
            <a:endParaRPr lang="en-US" sz="900"/>
          </a:p>
        </p:txBody>
      </p:sp>
      <p:sp>
        <p:nvSpPr>
          <p:cNvPr id="224" name="TextBox 223">
            <a:extLst>
              <a:ext uri="{FF2B5EF4-FFF2-40B4-BE49-F238E27FC236}">
                <a16:creationId xmlns:a16="http://schemas.microsoft.com/office/drawing/2014/main" id="{A7EE7D04-479F-14E9-2750-2E3161F50B44}"/>
              </a:ext>
            </a:extLst>
          </p:cNvPr>
          <p:cNvSpPr txBox="1"/>
          <p:nvPr/>
        </p:nvSpPr>
        <p:spPr>
          <a:xfrm>
            <a:off x="6608784" y="3809096"/>
            <a:ext cx="1925876" cy="10261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100"/>
              <a:t>Transition to BAU</a:t>
            </a:r>
          </a:p>
          <a:p>
            <a:pPr marL="285750" indent="-285750">
              <a:buChar char="•"/>
            </a:pPr>
            <a:r>
              <a:rPr lang="en-US" sz="1100"/>
              <a:t>Sustain outcomes</a:t>
            </a:r>
          </a:p>
        </p:txBody>
      </p:sp>
      <p:sp>
        <p:nvSpPr>
          <p:cNvPr id="230" name="TextBox 229">
            <a:extLst>
              <a:ext uri="{FF2B5EF4-FFF2-40B4-BE49-F238E27FC236}">
                <a16:creationId xmlns:a16="http://schemas.microsoft.com/office/drawing/2014/main" id="{B2790B1C-1033-727D-B11D-99ECCE3B397B}"/>
              </a:ext>
            </a:extLst>
          </p:cNvPr>
          <p:cNvSpPr txBox="1"/>
          <p:nvPr/>
        </p:nvSpPr>
        <p:spPr>
          <a:xfrm>
            <a:off x="153965" y="2673924"/>
            <a:ext cx="1503122"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Sept – Nov 22</a:t>
            </a:r>
          </a:p>
        </p:txBody>
      </p:sp>
      <p:sp>
        <p:nvSpPr>
          <p:cNvPr id="231" name="TextBox 230">
            <a:extLst>
              <a:ext uri="{FF2B5EF4-FFF2-40B4-BE49-F238E27FC236}">
                <a16:creationId xmlns:a16="http://schemas.microsoft.com/office/drawing/2014/main" id="{9ED26428-57D3-563F-DAFD-BAF9055E06DD}"/>
              </a:ext>
            </a:extLst>
          </p:cNvPr>
          <p:cNvSpPr txBox="1"/>
          <p:nvPr/>
        </p:nvSpPr>
        <p:spPr>
          <a:xfrm>
            <a:off x="4404986" y="2673924"/>
            <a:ext cx="178887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Dec 22 – Mar 24</a:t>
            </a:r>
          </a:p>
          <a:p>
            <a:r>
              <a:rPr lang="en-US" sz="600"/>
              <a:t>(TBC)</a:t>
            </a:r>
            <a:endParaRPr lang="en-US" sz="1200"/>
          </a:p>
        </p:txBody>
      </p:sp>
      <p:sp>
        <p:nvSpPr>
          <p:cNvPr id="232" name="TextBox 231">
            <a:extLst>
              <a:ext uri="{FF2B5EF4-FFF2-40B4-BE49-F238E27FC236}">
                <a16:creationId xmlns:a16="http://schemas.microsoft.com/office/drawing/2014/main" id="{C3B75FC5-235D-E6E7-548B-A815F2C42B57}"/>
              </a:ext>
            </a:extLst>
          </p:cNvPr>
          <p:cNvSpPr txBox="1"/>
          <p:nvPr/>
        </p:nvSpPr>
        <p:spPr>
          <a:xfrm>
            <a:off x="6557895" y="2673924"/>
            <a:ext cx="167926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Apr 24 – Mar 25</a:t>
            </a:r>
          </a:p>
          <a:p>
            <a:r>
              <a:rPr lang="en-US" sz="600"/>
              <a:t>(TBC)</a:t>
            </a:r>
          </a:p>
        </p:txBody>
      </p:sp>
      <p:cxnSp>
        <p:nvCxnSpPr>
          <p:cNvPr id="235" name="Straight Arrow Connector 234">
            <a:extLst>
              <a:ext uri="{FF2B5EF4-FFF2-40B4-BE49-F238E27FC236}">
                <a16:creationId xmlns:a16="http://schemas.microsoft.com/office/drawing/2014/main" id="{AACD4675-9CAC-AA01-61C3-3A382FC95CEB}"/>
              </a:ext>
            </a:extLst>
          </p:cNvPr>
          <p:cNvCxnSpPr/>
          <p:nvPr/>
        </p:nvCxnSpPr>
        <p:spPr>
          <a:xfrm flipV="1">
            <a:off x="1352551" y="2817976"/>
            <a:ext cx="3047738" cy="1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BCFCEFCA-E3EF-6E87-DBB2-71DFC603B89F}"/>
              </a:ext>
            </a:extLst>
          </p:cNvPr>
          <p:cNvCxnSpPr>
            <a:cxnSpLocks/>
          </p:cNvCxnSpPr>
          <p:nvPr/>
        </p:nvCxnSpPr>
        <p:spPr>
          <a:xfrm flipV="1">
            <a:off x="5881492" y="2841460"/>
            <a:ext cx="640393" cy="1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369B2BF8-E537-2F7C-A698-337E7EDCD196}"/>
              </a:ext>
            </a:extLst>
          </p:cNvPr>
          <p:cNvCxnSpPr>
            <a:cxnSpLocks/>
          </p:cNvCxnSpPr>
          <p:nvPr/>
        </p:nvCxnSpPr>
        <p:spPr>
          <a:xfrm flipV="1">
            <a:off x="8007000" y="2837546"/>
            <a:ext cx="937887" cy="1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439E20DC-AD2B-622B-30A6-F32B507D5F63}"/>
              </a:ext>
            </a:extLst>
          </p:cNvPr>
          <p:cNvSpPr/>
          <p:nvPr/>
        </p:nvSpPr>
        <p:spPr>
          <a:xfrm>
            <a:off x="2192293" y="3144156"/>
            <a:ext cx="681102" cy="62630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accent5"/>
                </a:solidFill>
              </a:rPr>
              <a:t>We are here</a:t>
            </a:r>
          </a:p>
        </p:txBody>
      </p:sp>
    </p:spTree>
    <p:extLst>
      <p:ext uri="{BB962C8B-B14F-4D97-AF65-F5344CB8AC3E}">
        <p14:creationId xmlns:p14="http://schemas.microsoft.com/office/powerpoint/2010/main" val="2256390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865256-F130-42A2-A1BA-F87BE4BE8D55}"/>
              </a:ext>
            </a:extLst>
          </p:cNvPr>
          <p:cNvSpPr/>
          <p:nvPr/>
        </p:nvSpPr>
        <p:spPr>
          <a:xfrm>
            <a:off x="758635" y="1966370"/>
            <a:ext cx="7632330" cy="1969770"/>
          </a:xfrm>
          <a:prstGeom prst="rect">
            <a:avLst/>
          </a:prstGeom>
        </p:spPr>
        <p:txBody>
          <a:bodyPr wrap="square" lIns="91440" tIns="45720" rIns="91440" bIns="45720" anchor="t">
            <a:spAutoFit/>
          </a:bodyPr>
          <a:lstStyle/>
          <a:p>
            <a:r>
              <a:rPr lang="en-GB" sz="3000" b="1">
                <a:solidFill>
                  <a:schemeClr val="accent5"/>
                </a:solidFill>
              </a:rPr>
              <a:t>The importance of benefits management, research and reporting</a:t>
            </a:r>
          </a:p>
        </p:txBody>
      </p:sp>
    </p:spTree>
    <p:extLst>
      <p:ext uri="{BB962C8B-B14F-4D97-AF65-F5344CB8AC3E}">
        <p14:creationId xmlns:p14="http://schemas.microsoft.com/office/powerpoint/2010/main" val="782946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6"/>
          <p:cNvSpPr txBox="1"/>
          <p:nvPr/>
        </p:nvSpPr>
        <p:spPr>
          <a:xfrm>
            <a:off x="8640125" y="209925"/>
            <a:ext cx="213300" cy="477023"/>
          </a:xfrm>
          <a:prstGeom prst="rect">
            <a:avLst/>
          </a:prstGeom>
          <a:solidFill>
            <a:schemeClr val="lt1"/>
          </a:solidFill>
          <a:ln>
            <a:noFill/>
          </a:ln>
        </p:spPr>
        <p:txBody>
          <a:bodyPr spcFirstLastPara="1" wrap="square" lIns="91425" tIns="91425" rIns="91425" bIns="91425" anchor="t" anchorCtr="0">
            <a:spAutoFit/>
          </a:bodyPr>
          <a:lstStyle/>
          <a:p>
            <a:endParaRPr sz="1900"/>
          </a:p>
        </p:txBody>
      </p:sp>
      <p:sp>
        <p:nvSpPr>
          <p:cNvPr id="122" name="Google Shape;122;p26"/>
          <p:cNvSpPr txBox="1"/>
          <p:nvPr/>
        </p:nvSpPr>
        <p:spPr>
          <a:xfrm>
            <a:off x="156872" y="200414"/>
            <a:ext cx="5197800" cy="1477287"/>
          </a:xfrm>
          <a:prstGeom prst="rect">
            <a:avLst/>
          </a:prstGeom>
          <a:noFill/>
          <a:ln>
            <a:noFill/>
          </a:ln>
        </p:spPr>
        <p:txBody>
          <a:bodyPr spcFirstLastPara="1" wrap="square" lIns="91425" tIns="91425" rIns="91425" bIns="91425" anchor="t" anchorCtr="0">
            <a:spAutoFit/>
          </a:bodyPr>
          <a:lstStyle/>
          <a:p>
            <a:r>
              <a:rPr lang="en-GB" sz="3000" b="1">
                <a:solidFill>
                  <a:schemeClr val="accent5"/>
                </a:solidFill>
              </a:rPr>
              <a:t>Why be benefits led?</a:t>
            </a:r>
          </a:p>
        </p:txBody>
      </p:sp>
      <p:sp>
        <p:nvSpPr>
          <p:cNvPr id="2" name="TextBox 1">
            <a:extLst>
              <a:ext uri="{FF2B5EF4-FFF2-40B4-BE49-F238E27FC236}">
                <a16:creationId xmlns:a16="http://schemas.microsoft.com/office/drawing/2014/main" id="{3AF7A67C-DA54-05B5-6394-6613CCD5FD48}"/>
              </a:ext>
            </a:extLst>
          </p:cNvPr>
          <p:cNvSpPr txBox="1"/>
          <p:nvPr/>
        </p:nvSpPr>
        <p:spPr>
          <a:xfrm>
            <a:off x="576944" y="1088572"/>
            <a:ext cx="3418113" cy="663258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875">
                <a:cs typeface="Segoe UI"/>
              </a:rPr>
              <a:t>Benefits help us to understand the </a:t>
            </a:r>
            <a:r>
              <a:rPr lang="en-GB" sz="1875" b="1">
                <a:cs typeface="Segoe UI"/>
              </a:rPr>
              <a:t>case for change</a:t>
            </a:r>
            <a:r>
              <a:rPr lang="en-GB" sz="1875">
                <a:cs typeface="Segoe UI"/>
              </a:rPr>
              <a:t>. They run through the entirety of any programme or project, and beyond</a:t>
            </a:r>
            <a:r>
              <a:rPr lang="en-US" sz="1875">
                <a:cs typeface="Segoe UI"/>
              </a:rPr>
              <a:t>​.</a:t>
            </a:r>
          </a:p>
          <a:p>
            <a:r>
              <a:rPr lang="en-GB" sz="1875" i="1">
                <a:cs typeface="Segoe UI"/>
              </a:rPr>
              <a:t>What is the point? Why are we doing this?</a:t>
            </a:r>
            <a:r>
              <a:rPr lang="en-US" sz="1875">
                <a:cs typeface="Segoe UI"/>
              </a:rPr>
              <a:t>​</a:t>
            </a:r>
          </a:p>
          <a:p>
            <a:r>
              <a:rPr lang="en-US" sz="1875">
                <a:cs typeface="Segoe UI"/>
              </a:rPr>
              <a:t>Is our work a </a:t>
            </a:r>
            <a:r>
              <a:rPr lang="en-US" sz="1875" b="1">
                <a:cs typeface="Segoe UI"/>
              </a:rPr>
              <a:t>valuable</a:t>
            </a:r>
            <a:r>
              <a:rPr lang="en-US" sz="1875">
                <a:cs typeface="Segoe UI"/>
              </a:rPr>
              <a:t> use of tax-payer cash?</a:t>
            </a:r>
          </a:p>
          <a:p>
            <a:r>
              <a:rPr lang="en-GB" sz="1875" b="1">
                <a:cs typeface="Segoe UI"/>
              </a:rPr>
              <a:t>Focused not only on money, </a:t>
            </a:r>
            <a:r>
              <a:rPr lang="en-GB" sz="1875">
                <a:cs typeface="Segoe UI"/>
              </a:rPr>
              <a:t>but</a:t>
            </a:r>
            <a:r>
              <a:rPr lang="en-GB" sz="1875" b="1">
                <a:cs typeface="Segoe UI"/>
              </a:rPr>
              <a:t> </a:t>
            </a:r>
            <a:r>
              <a:rPr lang="en-GB" sz="1875">
                <a:cs typeface="Segoe UI"/>
              </a:rPr>
              <a:t>how does our work impact on </a:t>
            </a:r>
            <a:r>
              <a:rPr lang="en-GB" sz="1875" b="1">
                <a:cs typeface="Segoe UI"/>
              </a:rPr>
              <a:t>people and places</a:t>
            </a:r>
            <a:r>
              <a:rPr lang="en-GB" sz="1875">
                <a:cs typeface="Segoe UI"/>
              </a:rPr>
              <a:t>?</a:t>
            </a:r>
          </a:p>
        </p:txBody>
      </p:sp>
      <p:pic>
        <p:nvPicPr>
          <p:cNvPr id="4" name="Picture 3" descr="A picture containing text&#10;&#10;Description automatically generated">
            <a:extLst>
              <a:ext uri="{FF2B5EF4-FFF2-40B4-BE49-F238E27FC236}">
                <a16:creationId xmlns:a16="http://schemas.microsoft.com/office/drawing/2014/main" id="{DE44BE47-94B1-EFA2-C462-53D4D8487848}"/>
              </a:ext>
            </a:extLst>
          </p:cNvPr>
          <p:cNvPicPr>
            <a:picLocks noChangeAspect="1"/>
          </p:cNvPicPr>
          <p:nvPr/>
        </p:nvPicPr>
        <p:blipFill>
          <a:blip r:embed="rId3"/>
          <a:stretch>
            <a:fillRect/>
          </a:stretch>
        </p:blipFill>
        <p:spPr>
          <a:xfrm>
            <a:off x="6920784" y="1365376"/>
            <a:ext cx="1932641" cy="2734481"/>
          </a:xfrm>
          <a:prstGeom prst="rect">
            <a:avLst/>
          </a:prstGeom>
        </p:spPr>
      </p:pic>
      <p:pic>
        <p:nvPicPr>
          <p:cNvPr id="6" name="Picture 5" descr="A screenshot of a computer&#10;&#10;Description automatically generated with medium confidence">
            <a:extLst>
              <a:ext uri="{FF2B5EF4-FFF2-40B4-BE49-F238E27FC236}">
                <a16:creationId xmlns:a16="http://schemas.microsoft.com/office/drawing/2014/main" id="{316A1443-2205-ACC3-C5CA-F1D578377C1C}"/>
              </a:ext>
            </a:extLst>
          </p:cNvPr>
          <p:cNvPicPr>
            <a:picLocks noChangeAspect="1"/>
          </p:cNvPicPr>
          <p:nvPr/>
        </p:nvPicPr>
        <p:blipFill>
          <a:blip r:embed="rId4"/>
          <a:stretch>
            <a:fillRect/>
          </a:stretch>
        </p:blipFill>
        <p:spPr>
          <a:xfrm>
            <a:off x="4387314" y="1576011"/>
            <a:ext cx="2387385" cy="1565300"/>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CE5859D5-6895-BEF3-9887-62FB1F0C6228}"/>
              </a:ext>
            </a:extLst>
          </p:cNvPr>
          <p:cNvPicPr>
            <a:picLocks noChangeAspect="1"/>
          </p:cNvPicPr>
          <p:nvPr/>
        </p:nvPicPr>
        <p:blipFill>
          <a:blip r:embed="rId5"/>
          <a:stretch>
            <a:fillRect/>
          </a:stretch>
        </p:blipFill>
        <p:spPr>
          <a:xfrm>
            <a:off x="4572000" y="3443098"/>
            <a:ext cx="2056614" cy="443138"/>
          </a:xfrm>
          <a:prstGeom prst="rect">
            <a:avLst/>
          </a:prstGeom>
        </p:spPr>
      </p:pic>
      <p:sp>
        <p:nvSpPr>
          <p:cNvPr id="8" name="TextBox 7">
            <a:extLst>
              <a:ext uri="{FF2B5EF4-FFF2-40B4-BE49-F238E27FC236}">
                <a16:creationId xmlns:a16="http://schemas.microsoft.com/office/drawing/2014/main" id="{6F66C66F-D123-1923-FF9A-41362B42E5C2}"/>
              </a:ext>
            </a:extLst>
          </p:cNvPr>
          <p:cNvSpPr txBox="1"/>
          <p:nvPr/>
        </p:nvSpPr>
        <p:spPr>
          <a:xfrm>
            <a:off x="6634130" y="4782775"/>
            <a:ext cx="2509870" cy="400302"/>
          </a:xfrm>
          <a:prstGeom prst="rect">
            <a:avLst/>
          </a:prstGeom>
          <a:noFill/>
        </p:spPr>
        <p:txBody>
          <a:bodyPr wrap="square">
            <a:spAutoFit/>
          </a:bodyPr>
          <a:lstStyle/>
          <a:p>
            <a:r>
              <a:rPr lang="en-US" sz="500"/>
              <a:t>https://assets.publishing.service.gov.uk/government/uploads/system/uploads/attachment_data/file/1063330/Green_Book_2022.pdf</a:t>
            </a:r>
          </a:p>
        </p:txBody>
      </p:sp>
      <p:sp>
        <p:nvSpPr>
          <p:cNvPr id="10" name="TextBox 9">
            <a:extLst>
              <a:ext uri="{FF2B5EF4-FFF2-40B4-BE49-F238E27FC236}">
                <a16:creationId xmlns:a16="http://schemas.microsoft.com/office/drawing/2014/main" id="{0845B844-A970-11C2-3643-6FD9943AF22F}"/>
              </a:ext>
            </a:extLst>
          </p:cNvPr>
          <p:cNvSpPr txBox="1"/>
          <p:nvPr/>
        </p:nvSpPr>
        <p:spPr>
          <a:xfrm>
            <a:off x="4544920" y="4782775"/>
            <a:ext cx="2110773" cy="502958"/>
          </a:xfrm>
          <a:prstGeom prst="rect">
            <a:avLst/>
          </a:prstGeom>
          <a:noFill/>
        </p:spPr>
        <p:txBody>
          <a:bodyPr wrap="square">
            <a:spAutoFit/>
          </a:bodyPr>
          <a:lstStyle/>
          <a:p>
            <a:r>
              <a:rPr lang="en-US" sz="500"/>
              <a:t>https://assets.publishing.service.gov.uk/government/uploads/system/uploads/attachment_data/file/671452/Guide_for_Effective_Benefits_Management_in_Major_Projects.pdf</a:t>
            </a:r>
          </a:p>
        </p:txBody>
      </p:sp>
    </p:spTree>
    <p:extLst>
      <p:ext uri="{BB962C8B-B14F-4D97-AF65-F5344CB8AC3E}">
        <p14:creationId xmlns:p14="http://schemas.microsoft.com/office/powerpoint/2010/main" val="3311346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54EE-7520-F3D1-2EC7-14D681400D4F}"/>
              </a:ext>
            </a:extLst>
          </p:cNvPr>
          <p:cNvSpPr>
            <a:spLocks noGrp="1"/>
          </p:cNvSpPr>
          <p:nvPr>
            <p:ph type="title"/>
          </p:nvPr>
        </p:nvSpPr>
        <p:spPr>
          <a:xfrm>
            <a:off x="151538" y="240600"/>
            <a:ext cx="7632000" cy="529500"/>
          </a:xfrm>
        </p:spPr>
        <p:txBody>
          <a:bodyPr/>
          <a:lstStyle/>
          <a:p>
            <a:endParaRPr lang="en-GB" sz="2000"/>
          </a:p>
          <a:p>
            <a:endParaRPr lang="en-GB"/>
          </a:p>
        </p:txBody>
      </p:sp>
      <p:sp>
        <p:nvSpPr>
          <p:cNvPr id="3" name="Text Placeholder 2">
            <a:extLst>
              <a:ext uri="{FF2B5EF4-FFF2-40B4-BE49-F238E27FC236}">
                <a16:creationId xmlns:a16="http://schemas.microsoft.com/office/drawing/2014/main" id="{28CA34A9-8DB8-66B6-7A88-50C5E1ABCD9B}"/>
              </a:ext>
            </a:extLst>
          </p:cNvPr>
          <p:cNvSpPr>
            <a:spLocks noGrp="1"/>
          </p:cNvSpPr>
          <p:nvPr>
            <p:ph type="body" idx="1"/>
          </p:nvPr>
        </p:nvSpPr>
        <p:spPr>
          <a:xfrm>
            <a:off x="-62754" y="948486"/>
            <a:ext cx="8955741" cy="4401207"/>
          </a:xfrm>
        </p:spPr>
        <p:txBody>
          <a:bodyPr/>
          <a:lstStyle/>
          <a:p>
            <a:pPr marL="114300" indent="0">
              <a:lnSpc>
                <a:spcPct val="150000"/>
              </a:lnSpc>
              <a:buNone/>
            </a:pPr>
            <a:r>
              <a:rPr lang="en-GB" sz="1200"/>
              <a:t>Key to understanding the case for change is collecting evidence;</a:t>
            </a:r>
          </a:p>
          <a:p>
            <a:pPr marL="1028700" lvl="2" indent="0">
              <a:lnSpc>
                <a:spcPct val="150000"/>
              </a:lnSpc>
              <a:buNone/>
            </a:pPr>
            <a:r>
              <a:rPr lang="en-GB"/>
              <a:t> 1. of the </a:t>
            </a:r>
            <a:r>
              <a:rPr lang="en-GB" b="1"/>
              <a:t>current situation</a:t>
            </a:r>
            <a:r>
              <a:rPr lang="en-GB"/>
              <a:t>, </a:t>
            </a:r>
          </a:p>
          <a:p>
            <a:pPr marL="1028700" lvl="2" indent="0">
              <a:lnSpc>
                <a:spcPct val="150000"/>
              </a:lnSpc>
              <a:buNone/>
            </a:pPr>
            <a:r>
              <a:rPr lang="en-GB"/>
              <a:t> 2. what has been </a:t>
            </a:r>
            <a:r>
              <a:rPr lang="en-GB" b="1"/>
              <a:t>developed in the past to support improvement of the current situation if problems are evident</a:t>
            </a:r>
          </a:p>
          <a:p>
            <a:pPr>
              <a:lnSpc>
                <a:spcPct val="150000"/>
              </a:lnSpc>
            </a:pPr>
            <a:r>
              <a:rPr lang="en-GB" sz="1200"/>
              <a:t>Collecting evidence of the </a:t>
            </a:r>
            <a:r>
              <a:rPr lang="en-GB" sz="1200" b="1"/>
              <a:t>current situation </a:t>
            </a:r>
            <a:r>
              <a:rPr lang="en-GB" sz="1200"/>
              <a:t>is usually done through </a:t>
            </a:r>
            <a:r>
              <a:rPr lang="en-GB" sz="1200" b="1"/>
              <a:t>discussions with your stakeholders, internal and external, as well as end users.</a:t>
            </a:r>
            <a:r>
              <a:rPr lang="en-GB" sz="1200"/>
              <a:t> </a:t>
            </a:r>
          </a:p>
          <a:p>
            <a:pPr>
              <a:lnSpc>
                <a:spcPct val="150000"/>
              </a:lnSpc>
            </a:pPr>
            <a:r>
              <a:rPr lang="en-GB" sz="1200"/>
              <a:t>Collecting evidence of </a:t>
            </a:r>
            <a:r>
              <a:rPr lang="en-GB" sz="1200" b="1"/>
              <a:t>what has been developed in the past to support improvements can be done through the review of existing literature including case studies, blueprints, grey literature, policy and academic journals</a:t>
            </a:r>
          </a:p>
          <a:p>
            <a:pPr>
              <a:lnSpc>
                <a:spcPct val="150000"/>
              </a:lnSpc>
            </a:pPr>
            <a:r>
              <a:rPr lang="en-GB" sz="1200"/>
              <a:t>The extent of literature around tools such as RPA and AIDC technologies can be overwhelming – so…</a:t>
            </a:r>
          </a:p>
          <a:p>
            <a:pPr>
              <a:lnSpc>
                <a:spcPct val="150000"/>
              </a:lnSpc>
            </a:pPr>
            <a:r>
              <a:rPr lang="en-GB" sz="1200"/>
              <a:t>In the digital productivity team, we have </a:t>
            </a:r>
            <a:r>
              <a:rPr lang="en-GB" sz="1200" b="1"/>
              <a:t>developed a growing library of over 650 pieces of evidence for productivity improving technologies which identify successful implementation, benefits, barriers, enablers and lessons learnt</a:t>
            </a:r>
          </a:p>
          <a:p>
            <a:pPr>
              <a:lnSpc>
                <a:spcPct val="150000"/>
              </a:lnSpc>
            </a:pPr>
            <a:r>
              <a:rPr lang="en-GB" sz="1200"/>
              <a:t>The team are happy to </a:t>
            </a:r>
            <a:r>
              <a:rPr lang="en-GB" sz="1200" b="1"/>
              <a:t>share this library with colleagues </a:t>
            </a:r>
            <a:r>
              <a:rPr lang="en-GB" sz="1200"/>
              <a:t>to support building the case for change needed for a compelling business case.</a:t>
            </a:r>
          </a:p>
          <a:p>
            <a:pPr lvl="2"/>
            <a:endParaRPr lang="en-GB" b="1"/>
          </a:p>
          <a:p>
            <a:pPr lvl="1"/>
            <a:endParaRPr lang="en-GB" sz="1200"/>
          </a:p>
          <a:p>
            <a:pPr lvl="1"/>
            <a:endParaRPr lang="en-GB" sz="1200"/>
          </a:p>
          <a:p>
            <a:pPr lvl="1"/>
            <a:endParaRPr lang="en-GB"/>
          </a:p>
        </p:txBody>
      </p:sp>
      <p:sp>
        <p:nvSpPr>
          <p:cNvPr id="5" name="TextBox 4">
            <a:extLst>
              <a:ext uri="{FF2B5EF4-FFF2-40B4-BE49-F238E27FC236}">
                <a16:creationId xmlns:a16="http://schemas.microsoft.com/office/drawing/2014/main" id="{F33A4452-5E6A-9C43-CDC2-10F71F07BFCF}"/>
              </a:ext>
            </a:extLst>
          </p:cNvPr>
          <p:cNvSpPr txBox="1"/>
          <p:nvPr/>
        </p:nvSpPr>
        <p:spPr>
          <a:xfrm>
            <a:off x="178752" y="64600"/>
            <a:ext cx="7444958" cy="1107996"/>
          </a:xfrm>
          <a:prstGeom prst="rect">
            <a:avLst/>
          </a:prstGeom>
          <a:noFill/>
        </p:spPr>
        <p:txBody>
          <a:bodyPr wrap="square" lIns="91440" tIns="45720" rIns="91440" bIns="45720" anchor="t">
            <a:spAutoFit/>
          </a:bodyPr>
          <a:lstStyle/>
          <a:p>
            <a:r>
              <a:rPr lang="en-GB" sz="2400" b="1">
                <a:solidFill>
                  <a:srgbClr val="FFFFFF"/>
                </a:solidFill>
              </a:rPr>
              <a:t>How to build a compelling benefits case - using evidence</a:t>
            </a:r>
            <a:endParaRPr lang="en-US" sz="2400"/>
          </a:p>
        </p:txBody>
      </p:sp>
    </p:spTree>
    <p:extLst>
      <p:ext uri="{BB962C8B-B14F-4D97-AF65-F5344CB8AC3E}">
        <p14:creationId xmlns:p14="http://schemas.microsoft.com/office/powerpoint/2010/main" val="3056242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54EE-7520-F3D1-2EC7-14D681400D4F}"/>
              </a:ext>
            </a:extLst>
          </p:cNvPr>
          <p:cNvSpPr>
            <a:spLocks noGrp="1"/>
          </p:cNvSpPr>
          <p:nvPr>
            <p:ph type="title"/>
          </p:nvPr>
        </p:nvSpPr>
        <p:spPr>
          <a:xfrm>
            <a:off x="151538" y="240600"/>
            <a:ext cx="7632000" cy="529500"/>
          </a:xfrm>
        </p:spPr>
        <p:txBody>
          <a:bodyPr/>
          <a:lstStyle/>
          <a:p>
            <a:endParaRPr lang="en-GB" sz="2000"/>
          </a:p>
          <a:p>
            <a:endParaRPr lang="en-GB"/>
          </a:p>
        </p:txBody>
      </p:sp>
      <p:sp>
        <p:nvSpPr>
          <p:cNvPr id="5" name="TextBox 4">
            <a:extLst>
              <a:ext uri="{FF2B5EF4-FFF2-40B4-BE49-F238E27FC236}">
                <a16:creationId xmlns:a16="http://schemas.microsoft.com/office/drawing/2014/main" id="{F33A4452-5E6A-9C43-CDC2-10F71F07BFCF}"/>
              </a:ext>
            </a:extLst>
          </p:cNvPr>
          <p:cNvSpPr txBox="1"/>
          <p:nvPr/>
        </p:nvSpPr>
        <p:spPr>
          <a:xfrm>
            <a:off x="151538" y="240600"/>
            <a:ext cx="7425475" cy="738664"/>
          </a:xfrm>
          <a:prstGeom prst="rect">
            <a:avLst/>
          </a:prstGeom>
          <a:noFill/>
        </p:spPr>
        <p:txBody>
          <a:bodyPr wrap="square" lIns="91440" tIns="45720" rIns="91440" bIns="45720" anchor="t">
            <a:spAutoFit/>
          </a:bodyPr>
          <a:lstStyle/>
          <a:p>
            <a:r>
              <a:rPr lang="en-GB" sz="3000" b="1">
                <a:solidFill>
                  <a:srgbClr val="FFFFFF"/>
                </a:solidFill>
              </a:rPr>
              <a:t>The evidence-based library</a:t>
            </a:r>
            <a:endParaRPr lang="en-US" sz="3000"/>
          </a:p>
        </p:txBody>
      </p:sp>
      <p:pic>
        <p:nvPicPr>
          <p:cNvPr id="8" name="Picture 7" descr="Graphical user interface, application&#10;&#10;Description automatically generated with medium confidence">
            <a:extLst>
              <a:ext uri="{FF2B5EF4-FFF2-40B4-BE49-F238E27FC236}">
                <a16:creationId xmlns:a16="http://schemas.microsoft.com/office/drawing/2014/main" id="{CEA62BA0-A8AC-AE18-68CA-53CB3C499F4D}"/>
              </a:ext>
            </a:extLst>
          </p:cNvPr>
          <p:cNvPicPr>
            <a:picLocks noChangeAspect="1"/>
          </p:cNvPicPr>
          <p:nvPr/>
        </p:nvPicPr>
        <p:blipFill>
          <a:blip r:embed="rId2"/>
          <a:stretch>
            <a:fillRect/>
          </a:stretch>
        </p:blipFill>
        <p:spPr>
          <a:xfrm>
            <a:off x="0" y="1011960"/>
            <a:ext cx="9087244" cy="4008383"/>
          </a:xfrm>
          <a:prstGeom prst="rect">
            <a:avLst/>
          </a:prstGeom>
        </p:spPr>
      </p:pic>
    </p:spTree>
    <p:extLst>
      <p:ext uri="{BB962C8B-B14F-4D97-AF65-F5344CB8AC3E}">
        <p14:creationId xmlns:p14="http://schemas.microsoft.com/office/powerpoint/2010/main" val="1141854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54EE-7520-F3D1-2EC7-14D681400D4F}"/>
              </a:ext>
            </a:extLst>
          </p:cNvPr>
          <p:cNvSpPr>
            <a:spLocks noGrp="1"/>
          </p:cNvSpPr>
          <p:nvPr>
            <p:ph type="title"/>
          </p:nvPr>
        </p:nvSpPr>
        <p:spPr>
          <a:xfrm>
            <a:off x="151538" y="240600"/>
            <a:ext cx="7632000" cy="529500"/>
          </a:xfrm>
        </p:spPr>
        <p:txBody>
          <a:bodyPr/>
          <a:lstStyle/>
          <a:p>
            <a:endParaRPr lang="en-GB" sz="2000"/>
          </a:p>
          <a:p>
            <a:endParaRPr lang="en-GB"/>
          </a:p>
        </p:txBody>
      </p:sp>
      <p:sp>
        <p:nvSpPr>
          <p:cNvPr id="3" name="Text Placeholder 2">
            <a:extLst>
              <a:ext uri="{FF2B5EF4-FFF2-40B4-BE49-F238E27FC236}">
                <a16:creationId xmlns:a16="http://schemas.microsoft.com/office/drawing/2014/main" id="{28CA34A9-8DB8-66B6-7A88-50C5E1ABCD9B}"/>
              </a:ext>
            </a:extLst>
          </p:cNvPr>
          <p:cNvSpPr>
            <a:spLocks noGrp="1"/>
          </p:cNvSpPr>
          <p:nvPr>
            <p:ph type="body" idx="1"/>
          </p:nvPr>
        </p:nvSpPr>
        <p:spPr>
          <a:xfrm>
            <a:off x="311007" y="1131590"/>
            <a:ext cx="8496300" cy="3750547"/>
          </a:xfrm>
        </p:spPr>
        <p:txBody>
          <a:bodyPr/>
          <a:lstStyle/>
          <a:p>
            <a:pPr marL="114300" indent="0">
              <a:buNone/>
            </a:pPr>
            <a:endParaRPr lang="en-GB"/>
          </a:p>
          <a:p>
            <a:pPr lvl="1"/>
            <a:endParaRPr lang="en-GB" b="1"/>
          </a:p>
          <a:p>
            <a:pPr lvl="2"/>
            <a:endParaRPr lang="en-GB" b="1"/>
          </a:p>
          <a:p>
            <a:pPr lvl="1"/>
            <a:endParaRPr lang="en-GB"/>
          </a:p>
          <a:p>
            <a:pPr lvl="1"/>
            <a:endParaRPr lang="en-GB"/>
          </a:p>
          <a:p>
            <a:pPr lvl="1"/>
            <a:endParaRPr lang="en-GB"/>
          </a:p>
        </p:txBody>
      </p:sp>
      <p:sp>
        <p:nvSpPr>
          <p:cNvPr id="5" name="TextBox 4">
            <a:extLst>
              <a:ext uri="{FF2B5EF4-FFF2-40B4-BE49-F238E27FC236}">
                <a16:creationId xmlns:a16="http://schemas.microsoft.com/office/drawing/2014/main" id="{35C81570-9417-C7B1-29F0-D036ECAE91B6}"/>
              </a:ext>
            </a:extLst>
          </p:cNvPr>
          <p:cNvSpPr txBox="1"/>
          <p:nvPr/>
        </p:nvSpPr>
        <p:spPr>
          <a:xfrm>
            <a:off x="151537" y="53790"/>
            <a:ext cx="7412534" cy="1600438"/>
          </a:xfrm>
          <a:prstGeom prst="rect">
            <a:avLst/>
          </a:prstGeom>
          <a:noFill/>
        </p:spPr>
        <p:txBody>
          <a:bodyPr wrap="square" lIns="91440" tIns="45720" rIns="91440" bIns="45720" anchor="t">
            <a:spAutoFit/>
          </a:bodyPr>
          <a:lstStyle/>
          <a:p>
            <a:r>
              <a:rPr lang="en-GB" sz="2400" b="1">
                <a:solidFill>
                  <a:srgbClr val="FFFFFF"/>
                </a:solidFill>
              </a:rPr>
              <a:t>How to build a compelling benefits case -  establishing return on investment</a:t>
            </a:r>
            <a:endParaRPr lang="en-US" sz="2400"/>
          </a:p>
        </p:txBody>
      </p:sp>
      <p:sp>
        <p:nvSpPr>
          <p:cNvPr id="4" name="Text Placeholder 2">
            <a:extLst>
              <a:ext uri="{FF2B5EF4-FFF2-40B4-BE49-F238E27FC236}">
                <a16:creationId xmlns:a16="http://schemas.microsoft.com/office/drawing/2014/main" id="{0686B319-EB82-CFD3-F79F-11DF537442BF}"/>
              </a:ext>
            </a:extLst>
          </p:cNvPr>
          <p:cNvSpPr txBox="1">
            <a:spLocks/>
          </p:cNvSpPr>
          <p:nvPr/>
        </p:nvSpPr>
        <p:spPr>
          <a:xfrm>
            <a:off x="-50142" y="1194429"/>
            <a:ext cx="8955741" cy="440120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17500" algn="l" rtl="0">
              <a:lnSpc>
                <a:spcPct val="100000"/>
              </a:lnSpc>
              <a:spcBef>
                <a:spcPts val="36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100000"/>
              </a:lnSpc>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pPr>
              <a:lnSpc>
                <a:spcPct val="150000"/>
              </a:lnSpc>
            </a:pPr>
            <a:r>
              <a:rPr lang="en-GB" sz="1200"/>
              <a:t>Analysis of evidence allows </a:t>
            </a:r>
            <a:r>
              <a:rPr lang="en-GB" sz="1200" b="1"/>
              <a:t>for more robust calculations of cost vs benefit</a:t>
            </a:r>
            <a:endParaRPr lang="en-GB" b="1"/>
          </a:p>
          <a:p>
            <a:pPr>
              <a:lnSpc>
                <a:spcPct val="150000"/>
              </a:lnSpc>
            </a:pPr>
            <a:r>
              <a:rPr lang="en-GB" sz="1200"/>
              <a:t>(For the most part) </a:t>
            </a:r>
            <a:r>
              <a:rPr lang="en-GB" sz="1200" b="1"/>
              <a:t>economic analysis is vital for the approval of business cases</a:t>
            </a:r>
            <a:r>
              <a:rPr lang="en-GB" sz="1200"/>
              <a:t>, particularly those associated with transformative programmes (e.g. digital technology). HMT expect that financial benefits (cash-releasing, non-cash releasing and societal) make up a significant part of any benefits case</a:t>
            </a:r>
          </a:p>
          <a:p>
            <a:pPr>
              <a:lnSpc>
                <a:spcPct val="150000"/>
              </a:lnSpc>
            </a:pPr>
            <a:r>
              <a:rPr lang="en-GB" sz="1200"/>
              <a:t>When establishing an economic case, it is important to be </a:t>
            </a:r>
            <a:r>
              <a:rPr lang="en-GB" sz="1200" b="1"/>
              <a:t>realistic </a:t>
            </a:r>
            <a:r>
              <a:rPr lang="en-GB" sz="1200"/>
              <a:t>about the amount of money you can save – someone will be </a:t>
            </a:r>
            <a:r>
              <a:rPr lang="en-GB" sz="1200" b="1"/>
              <a:t>held accountable </a:t>
            </a:r>
            <a:r>
              <a:rPr lang="en-GB" sz="1200"/>
              <a:t>for this actually happening!</a:t>
            </a:r>
          </a:p>
          <a:p>
            <a:pPr>
              <a:lnSpc>
                <a:spcPct val="150000"/>
              </a:lnSpc>
            </a:pPr>
            <a:r>
              <a:rPr lang="en-GB" sz="1200"/>
              <a:t>Productivity improving technologies such as RPA and AIDC technologies (by design) usually </a:t>
            </a:r>
            <a:r>
              <a:rPr lang="en-GB" sz="1200" b="1"/>
              <a:t>result in non-cash releasing technologies) where money, or resource, can be reinvested into ones own organisation</a:t>
            </a:r>
          </a:p>
          <a:p>
            <a:pPr>
              <a:lnSpc>
                <a:spcPct val="150000"/>
              </a:lnSpc>
            </a:pPr>
            <a:r>
              <a:rPr lang="en-GB" sz="1200"/>
              <a:t>In the digital productivity team, we have </a:t>
            </a:r>
            <a:r>
              <a:rPr lang="en-GB" sz="1200" b="1"/>
              <a:t>developed a series of benefits and evaluation frameworks which can be used to develop cost-benefit analyses which are based on evidenced measures, as well as levels of confidence </a:t>
            </a:r>
            <a:r>
              <a:rPr lang="en-GB" sz="1200"/>
              <a:t>(which supports you to be realistic).</a:t>
            </a:r>
          </a:p>
          <a:p>
            <a:pPr>
              <a:lnSpc>
                <a:spcPct val="150000"/>
              </a:lnSpc>
            </a:pPr>
            <a:r>
              <a:rPr lang="en-GB" sz="1200"/>
              <a:t>The team are happy to </a:t>
            </a:r>
            <a:r>
              <a:rPr lang="en-GB" sz="1200" b="1"/>
              <a:t>share these frameworks </a:t>
            </a:r>
            <a:r>
              <a:rPr lang="en-GB" sz="1200"/>
              <a:t>to support building an evidence-based economic case, and return on investment (ROI) calculations</a:t>
            </a:r>
            <a:endParaRPr lang="en-GB" b="1"/>
          </a:p>
          <a:p>
            <a:pPr lvl="1"/>
            <a:endParaRPr lang="en-GB" sz="1200"/>
          </a:p>
          <a:p>
            <a:pPr lvl="1"/>
            <a:endParaRPr lang="en-GB" sz="1200"/>
          </a:p>
          <a:p>
            <a:pPr lvl="1"/>
            <a:endParaRPr lang="en-GB"/>
          </a:p>
        </p:txBody>
      </p:sp>
    </p:spTree>
    <p:extLst>
      <p:ext uri="{BB962C8B-B14F-4D97-AF65-F5344CB8AC3E}">
        <p14:creationId xmlns:p14="http://schemas.microsoft.com/office/powerpoint/2010/main" val="1784474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54EE-7520-F3D1-2EC7-14D681400D4F}"/>
              </a:ext>
            </a:extLst>
          </p:cNvPr>
          <p:cNvSpPr>
            <a:spLocks noGrp="1"/>
          </p:cNvSpPr>
          <p:nvPr>
            <p:ph type="title"/>
          </p:nvPr>
        </p:nvSpPr>
        <p:spPr>
          <a:xfrm>
            <a:off x="151538" y="240600"/>
            <a:ext cx="7632000" cy="529500"/>
          </a:xfrm>
        </p:spPr>
        <p:txBody>
          <a:bodyPr/>
          <a:lstStyle/>
          <a:p>
            <a:endParaRPr lang="en-GB" sz="2000"/>
          </a:p>
          <a:p>
            <a:endParaRPr lang="en-GB"/>
          </a:p>
        </p:txBody>
      </p:sp>
      <p:sp>
        <p:nvSpPr>
          <p:cNvPr id="3" name="Text Placeholder 2">
            <a:extLst>
              <a:ext uri="{FF2B5EF4-FFF2-40B4-BE49-F238E27FC236}">
                <a16:creationId xmlns:a16="http://schemas.microsoft.com/office/drawing/2014/main" id="{28CA34A9-8DB8-66B6-7A88-50C5E1ABCD9B}"/>
              </a:ext>
            </a:extLst>
          </p:cNvPr>
          <p:cNvSpPr>
            <a:spLocks noGrp="1"/>
          </p:cNvSpPr>
          <p:nvPr>
            <p:ph type="body" idx="1"/>
          </p:nvPr>
        </p:nvSpPr>
        <p:spPr>
          <a:xfrm>
            <a:off x="311007" y="1131590"/>
            <a:ext cx="8496300" cy="3750547"/>
          </a:xfrm>
        </p:spPr>
        <p:txBody>
          <a:bodyPr/>
          <a:lstStyle/>
          <a:p>
            <a:pPr marL="114300" indent="0">
              <a:buNone/>
            </a:pPr>
            <a:endParaRPr lang="en-GB"/>
          </a:p>
          <a:p>
            <a:pPr lvl="1"/>
            <a:endParaRPr lang="en-GB" b="1"/>
          </a:p>
          <a:p>
            <a:pPr lvl="2"/>
            <a:endParaRPr lang="en-GB" b="1"/>
          </a:p>
          <a:p>
            <a:pPr lvl="1"/>
            <a:endParaRPr lang="en-GB"/>
          </a:p>
          <a:p>
            <a:pPr lvl="1"/>
            <a:endParaRPr lang="en-GB"/>
          </a:p>
          <a:p>
            <a:pPr lvl="1"/>
            <a:endParaRPr lang="en-GB"/>
          </a:p>
        </p:txBody>
      </p:sp>
      <p:sp>
        <p:nvSpPr>
          <p:cNvPr id="5" name="TextBox 4">
            <a:extLst>
              <a:ext uri="{FF2B5EF4-FFF2-40B4-BE49-F238E27FC236}">
                <a16:creationId xmlns:a16="http://schemas.microsoft.com/office/drawing/2014/main" id="{35C81570-9417-C7B1-29F0-D036ECAE91B6}"/>
              </a:ext>
            </a:extLst>
          </p:cNvPr>
          <p:cNvSpPr txBox="1"/>
          <p:nvPr/>
        </p:nvSpPr>
        <p:spPr>
          <a:xfrm>
            <a:off x="151538" y="261363"/>
            <a:ext cx="7425523" cy="1354217"/>
          </a:xfrm>
          <a:prstGeom prst="rect">
            <a:avLst/>
          </a:prstGeom>
          <a:noFill/>
        </p:spPr>
        <p:txBody>
          <a:bodyPr wrap="square" lIns="91440" tIns="45720" rIns="91440" bIns="45720" anchor="t">
            <a:spAutoFit/>
          </a:bodyPr>
          <a:lstStyle/>
          <a:p>
            <a:r>
              <a:rPr lang="en-GB" sz="3000" b="1">
                <a:solidFill>
                  <a:srgbClr val="FFFFFF"/>
                </a:solidFill>
              </a:rPr>
              <a:t>The benefits and evaluation framework</a:t>
            </a:r>
            <a:endParaRPr lang="en-US" sz="3000"/>
          </a:p>
        </p:txBody>
      </p:sp>
      <p:pic>
        <p:nvPicPr>
          <p:cNvPr id="6" name="Picture 5" descr="Table&#10;&#10;Description automatically generated with medium confidence">
            <a:extLst>
              <a:ext uri="{FF2B5EF4-FFF2-40B4-BE49-F238E27FC236}">
                <a16:creationId xmlns:a16="http://schemas.microsoft.com/office/drawing/2014/main" id="{FD43A954-208D-C711-108B-60AA59034227}"/>
              </a:ext>
            </a:extLst>
          </p:cNvPr>
          <p:cNvPicPr>
            <a:picLocks noChangeAspect="1"/>
          </p:cNvPicPr>
          <p:nvPr/>
        </p:nvPicPr>
        <p:blipFill rotWithShape="1">
          <a:blip r:embed="rId2"/>
          <a:srcRect r="7931"/>
          <a:stretch/>
        </p:blipFill>
        <p:spPr>
          <a:xfrm>
            <a:off x="1160" y="1181540"/>
            <a:ext cx="9168574" cy="3469110"/>
          </a:xfrm>
          <a:prstGeom prst="rect">
            <a:avLst/>
          </a:prstGeom>
        </p:spPr>
      </p:pic>
    </p:spTree>
    <p:extLst>
      <p:ext uri="{BB962C8B-B14F-4D97-AF65-F5344CB8AC3E}">
        <p14:creationId xmlns:p14="http://schemas.microsoft.com/office/powerpoint/2010/main" val="2940730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63"/>
          <p:cNvSpPr txBox="1"/>
          <p:nvPr/>
        </p:nvSpPr>
        <p:spPr>
          <a:xfrm>
            <a:off x="118450" y="254626"/>
            <a:ext cx="7632000" cy="453000"/>
          </a:xfrm>
          <a:prstGeom prst="rect">
            <a:avLst/>
          </a:prstGeom>
          <a:noFill/>
          <a:ln>
            <a:noFill/>
          </a:ln>
        </p:spPr>
        <p:txBody>
          <a:bodyPr spcFirstLastPara="1" wrap="square" lIns="0" tIns="0" rIns="0" bIns="0" anchor="t" anchorCtr="0">
            <a:noAutofit/>
          </a:bodyPr>
          <a:lstStyle/>
          <a:p>
            <a:pPr>
              <a:buClr>
                <a:schemeClr val="accent5"/>
              </a:buClr>
              <a:buSzPts val="3000"/>
            </a:pPr>
            <a:r>
              <a:rPr lang="en-GB" sz="3000" b="1">
                <a:solidFill>
                  <a:schemeClr val="accent5"/>
                </a:solidFill>
              </a:rPr>
              <a:t>FY 2021/2022: The Unified Tech Fund</a:t>
            </a:r>
            <a:r>
              <a:rPr lang="en-GB" sz="3000" b="1">
                <a:solidFill>
                  <a:srgbClr val="FFFFFF"/>
                </a:solidFill>
              </a:rPr>
              <a:t> </a:t>
            </a:r>
            <a:endParaRPr lang="en-US" sz="3000"/>
          </a:p>
        </p:txBody>
      </p:sp>
      <p:sp>
        <p:nvSpPr>
          <p:cNvPr id="819" name="Google Shape;819;p63"/>
          <p:cNvSpPr/>
          <p:nvPr/>
        </p:nvSpPr>
        <p:spPr>
          <a:xfrm>
            <a:off x="323850" y="1445075"/>
            <a:ext cx="3716700" cy="3601800"/>
          </a:xfrm>
          <a:prstGeom prst="rect">
            <a:avLst/>
          </a:pr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3"/>
          <p:cNvSpPr/>
          <p:nvPr/>
        </p:nvSpPr>
        <p:spPr>
          <a:xfrm>
            <a:off x="377100" y="1520250"/>
            <a:ext cx="3613500" cy="3470400"/>
          </a:xfrm>
          <a:prstGeom prst="rect">
            <a:avLst/>
          </a:prstGeom>
          <a:solidFill>
            <a:schemeClr val="accent5"/>
          </a:solidFill>
          <a:ln>
            <a:noFill/>
          </a:ln>
        </p:spPr>
        <p:txBody>
          <a:bodyPr spcFirstLastPara="1" wrap="square" lIns="91425" tIns="91425" rIns="91425" bIns="91425" anchor="ctr" anchorCtr="0">
            <a:noAutofit/>
          </a:bodyPr>
          <a:lstStyle/>
          <a:p>
            <a:pPr marL="457200" lvl="0" indent="-317500" algn="l" rtl="0">
              <a:spcBef>
                <a:spcPts val="0"/>
              </a:spcBef>
              <a:spcAft>
                <a:spcPts val="0"/>
              </a:spcAft>
              <a:buClr>
                <a:srgbClr val="0C0C0C"/>
              </a:buClr>
              <a:buSzPts val="1400"/>
              <a:buFont typeface="Calibri"/>
              <a:buChar char="●"/>
            </a:pPr>
            <a:r>
              <a:rPr lang="en-GB">
                <a:solidFill>
                  <a:srgbClr val="0C0C0C"/>
                </a:solidFill>
              </a:rPr>
              <a:t>The </a:t>
            </a:r>
            <a:r>
              <a:rPr lang="en-GB" b="1">
                <a:solidFill>
                  <a:schemeClr val="lt2"/>
                </a:solidFill>
                <a:uFill>
                  <a:noFill/>
                </a:uFill>
                <a:hlinkClick r:id="rId3">
                  <a:extLst>
                    <a:ext uri="{A12FA001-AC4F-418D-AE19-62706E023703}">
                      <ahyp:hlinkClr xmlns:ahyp="http://schemas.microsoft.com/office/drawing/2018/hyperlinkcolor" val="tx"/>
                    </a:ext>
                  </a:extLst>
                </a:hlinkClick>
              </a:rPr>
              <a:t>Unified Tech Fund</a:t>
            </a:r>
            <a:r>
              <a:rPr lang="en-GB">
                <a:solidFill>
                  <a:srgbClr val="0C0C0C"/>
                </a:solidFill>
              </a:rPr>
              <a:t> ensured a single entry point for applications to access £930m of national funding</a:t>
            </a:r>
            <a:endParaRPr>
              <a:solidFill>
                <a:srgbClr val="0C0C0C"/>
              </a:solidFill>
            </a:endParaRPr>
          </a:p>
          <a:p>
            <a:pPr marL="457200" lvl="0" indent="0" algn="l" rtl="0">
              <a:spcBef>
                <a:spcPts val="0"/>
              </a:spcBef>
              <a:spcAft>
                <a:spcPts val="0"/>
              </a:spcAft>
              <a:buNone/>
            </a:pPr>
            <a:endParaRPr>
              <a:solidFill>
                <a:srgbClr val="0C0C0C"/>
              </a:solidFill>
            </a:endParaRPr>
          </a:p>
          <a:p>
            <a:pPr marL="457200" lvl="0" indent="-317500" algn="l" rtl="0">
              <a:spcBef>
                <a:spcPts val="0"/>
              </a:spcBef>
              <a:spcAft>
                <a:spcPts val="0"/>
              </a:spcAft>
              <a:buClr>
                <a:srgbClr val="0C0C0C"/>
              </a:buClr>
              <a:buSzPts val="1400"/>
              <a:buFont typeface="Calibri"/>
              <a:buChar char="●"/>
            </a:pPr>
            <a:r>
              <a:rPr lang="en-GB" b="1">
                <a:solidFill>
                  <a:schemeClr val="lt2"/>
                </a:solidFill>
              </a:rPr>
              <a:t>Funding to level-up</a:t>
            </a:r>
            <a:r>
              <a:rPr lang="en-GB">
                <a:solidFill>
                  <a:srgbClr val="0C0C0C"/>
                </a:solidFill>
              </a:rPr>
              <a:t> and support adoption automation (robotic process automation) to improve productivity in health and care</a:t>
            </a:r>
            <a:endParaRPr>
              <a:solidFill>
                <a:srgbClr val="0C0C0C"/>
              </a:solidFill>
            </a:endParaRPr>
          </a:p>
          <a:p>
            <a:pPr marL="457200" lvl="0" indent="0" algn="l" rtl="0">
              <a:spcBef>
                <a:spcPts val="0"/>
              </a:spcBef>
              <a:spcAft>
                <a:spcPts val="0"/>
              </a:spcAft>
              <a:buNone/>
            </a:pPr>
            <a:endParaRPr>
              <a:solidFill>
                <a:srgbClr val="0C0C0C"/>
              </a:solidFill>
            </a:endParaRPr>
          </a:p>
          <a:p>
            <a:pPr marL="457200" indent="-317500">
              <a:buClr>
                <a:srgbClr val="0C0C0C"/>
              </a:buClr>
              <a:buSzPts val="1400"/>
              <a:buFont typeface="Calibri"/>
              <a:buChar char="●"/>
            </a:pPr>
            <a:r>
              <a:rPr lang="en-GB">
                <a:solidFill>
                  <a:srgbClr val="0C0C0C"/>
                </a:solidFill>
              </a:rPr>
              <a:t>The Digital Productivity Team </a:t>
            </a:r>
            <a:r>
              <a:rPr lang="en-GB" b="1">
                <a:solidFill>
                  <a:schemeClr val="lt2"/>
                </a:solidFill>
              </a:rPr>
              <a:t>allocated over £12 million of capital funding in FY 21/22</a:t>
            </a:r>
            <a:r>
              <a:rPr lang="en-GB">
                <a:solidFill>
                  <a:srgbClr val="0C0C0C"/>
                </a:solidFill>
              </a:rPr>
              <a:t> to support 67 sites for RPA, AIDC, XR and other productivity improving technologies (including ICSs, CCGs, community organisations and trusts)</a:t>
            </a:r>
            <a:endParaRPr lang="en-GB" sz="1700"/>
          </a:p>
        </p:txBody>
      </p:sp>
      <p:sp>
        <p:nvSpPr>
          <p:cNvPr id="821" name="Google Shape;821;p63"/>
          <p:cNvSpPr/>
          <p:nvPr/>
        </p:nvSpPr>
        <p:spPr>
          <a:xfrm>
            <a:off x="323850" y="987575"/>
            <a:ext cx="3716700" cy="457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500" b="1">
                <a:solidFill>
                  <a:schemeClr val="accent5"/>
                </a:solidFill>
              </a:rPr>
              <a:t>Background </a:t>
            </a:r>
            <a:endParaRPr>
              <a:solidFill>
                <a:schemeClr val="accent5"/>
              </a:solidFill>
            </a:endParaRPr>
          </a:p>
        </p:txBody>
      </p:sp>
      <p:sp>
        <p:nvSpPr>
          <p:cNvPr id="822" name="Google Shape;822;p63"/>
          <p:cNvSpPr/>
          <p:nvPr/>
        </p:nvSpPr>
        <p:spPr>
          <a:xfrm>
            <a:off x="4434525" y="1445075"/>
            <a:ext cx="4484100" cy="1975800"/>
          </a:xfrm>
          <a:prstGeom prst="rect">
            <a:avLst/>
          </a:pr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3"/>
          <p:cNvSpPr/>
          <p:nvPr/>
        </p:nvSpPr>
        <p:spPr>
          <a:xfrm>
            <a:off x="4487775" y="1516900"/>
            <a:ext cx="4374600" cy="1847700"/>
          </a:xfrm>
          <a:prstGeom prst="rect">
            <a:avLst/>
          </a:prstGeom>
          <a:solidFill>
            <a:schemeClr val="accent5"/>
          </a:solidFill>
          <a:ln>
            <a:noFill/>
          </a:ln>
        </p:spPr>
        <p:txBody>
          <a:bodyPr spcFirstLastPara="1" wrap="square" lIns="91425" tIns="91425" rIns="91425" bIns="91425" anchor="ctr" anchorCtr="0">
            <a:noAutofit/>
          </a:bodyPr>
          <a:lstStyle/>
          <a:p>
            <a:pPr marL="457200" indent="-317500">
              <a:buSzPts val="1400"/>
              <a:buFont typeface="Calibri"/>
              <a:buChar char="●"/>
            </a:pPr>
            <a:r>
              <a:rPr lang="en-GB"/>
              <a:t>As part of the MOU, sites are required to report their progress and benefits monitoring quarterly. We have </a:t>
            </a:r>
            <a:r>
              <a:rPr lang="en-GB" b="1">
                <a:solidFill>
                  <a:schemeClr val="lt2"/>
                </a:solidFill>
              </a:rPr>
              <a:t>received Q1 and Q2 reports</a:t>
            </a:r>
            <a:r>
              <a:rPr lang="en-GB"/>
              <a:t>, and expect further reporting to June 23</a:t>
            </a:r>
          </a:p>
          <a:p>
            <a:pPr marL="457200" lvl="0" indent="-317500" algn="l" rtl="0">
              <a:spcBef>
                <a:spcPts val="0"/>
              </a:spcBef>
              <a:spcAft>
                <a:spcPts val="0"/>
              </a:spcAft>
              <a:buSzPts val="1400"/>
              <a:buFont typeface="Calibri"/>
              <a:buChar char="●"/>
            </a:pPr>
            <a:r>
              <a:rPr lang="en-GB"/>
              <a:t>Benefits expected include </a:t>
            </a:r>
            <a:r>
              <a:rPr lang="en-GB" b="1">
                <a:solidFill>
                  <a:schemeClr val="lt2"/>
                </a:solidFill>
              </a:rPr>
              <a:t>efficiency savings, cost reductions</a:t>
            </a:r>
            <a:r>
              <a:rPr lang="en-GB"/>
              <a:t> and improvements in </a:t>
            </a:r>
            <a:r>
              <a:rPr lang="en-GB" b="1">
                <a:solidFill>
                  <a:schemeClr val="lt2"/>
                </a:solidFill>
              </a:rPr>
              <a:t>staff satisfaction and retention</a:t>
            </a:r>
            <a:endParaRPr lang="en-GB" sz="1500" b="1">
              <a:solidFill>
                <a:schemeClr val="lt2"/>
              </a:solidFill>
            </a:endParaRPr>
          </a:p>
        </p:txBody>
      </p:sp>
      <p:sp>
        <p:nvSpPr>
          <p:cNvPr id="824" name="Google Shape;824;p63"/>
          <p:cNvSpPr/>
          <p:nvPr/>
        </p:nvSpPr>
        <p:spPr>
          <a:xfrm>
            <a:off x="4434525" y="987575"/>
            <a:ext cx="4484100" cy="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500" b="1">
                <a:solidFill>
                  <a:schemeClr val="accent5"/>
                </a:solidFill>
              </a:rPr>
              <a:t>Reporting and benefits </a:t>
            </a:r>
            <a:endParaRPr sz="1500" b="1">
              <a:solidFill>
                <a:schemeClr val="accent5"/>
              </a:solidFill>
            </a:endParaRPr>
          </a:p>
        </p:txBody>
      </p:sp>
      <p:sp>
        <p:nvSpPr>
          <p:cNvPr id="825" name="Google Shape;825;p63"/>
          <p:cNvSpPr/>
          <p:nvPr/>
        </p:nvSpPr>
        <p:spPr>
          <a:xfrm>
            <a:off x="4433025" y="3973200"/>
            <a:ext cx="4484100" cy="1073700"/>
          </a:xfrm>
          <a:prstGeom prst="rect">
            <a:avLst/>
          </a:pr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3"/>
          <p:cNvSpPr/>
          <p:nvPr/>
        </p:nvSpPr>
        <p:spPr>
          <a:xfrm>
            <a:off x="4486275" y="4045025"/>
            <a:ext cx="4374600" cy="945600"/>
          </a:xfrm>
          <a:prstGeom prst="rect">
            <a:avLst/>
          </a:prstGeom>
          <a:solidFill>
            <a:schemeClr val="accent5"/>
          </a:solidFill>
          <a:ln>
            <a:noFill/>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Calibri"/>
              <a:buChar char="●"/>
            </a:pPr>
            <a:r>
              <a:rPr lang="en-GB"/>
              <a:t>25% of sites to deliver a </a:t>
            </a:r>
            <a:r>
              <a:rPr lang="en-GB" b="1">
                <a:solidFill>
                  <a:srgbClr val="D71F85"/>
                </a:solidFill>
              </a:rPr>
              <a:t>Blueprint on a page</a:t>
            </a:r>
            <a:endParaRPr b="1">
              <a:solidFill>
                <a:srgbClr val="D71F85"/>
              </a:solidFill>
            </a:endParaRPr>
          </a:p>
          <a:p>
            <a:pPr marL="457200" lvl="0" indent="0" algn="l" rtl="0">
              <a:spcBef>
                <a:spcPts val="0"/>
              </a:spcBef>
              <a:spcAft>
                <a:spcPts val="0"/>
              </a:spcAft>
              <a:buNone/>
            </a:pPr>
            <a:endParaRPr/>
          </a:p>
          <a:p>
            <a:pPr marL="457200" indent="-317500">
              <a:buSzPts val="1400"/>
              <a:buChar char="●"/>
            </a:pPr>
            <a:r>
              <a:rPr lang="en-GB"/>
              <a:t>Sites to sustain project delivery post June 23</a:t>
            </a:r>
            <a:endParaRPr/>
          </a:p>
        </p:txBody>
      </p:sp>
      <p:sp>
        <p:nvSpPr>
          <p:cNvPr id="827" name="Google Shape;827;p63"/>
          <p:cNvSpPr/>
          <p:nvPr/>
        </p:nvSpPr>
        <p:spPr>
          <a:xfrm>
            <a:off x="4433025" y="3515700"/>
            <a:ext cx="4484100" cy="457500"/>
          </a:xfrm>
          <a:prstGeom prst="rect">
            <a:avLst/>
          </a:prstGeom>
          <a:solidFill>
            <a:srgbClr val="D71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500" b="1">
                <a:solidFill>
                  <a:schemeClr val="accent5"/>
                </a:solidFill>
              </a:rPr>
              <a:t>Next steps</a:t>
            </a:r>
            <a:endParaRPr sz="1500" b="1">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24579-053B-4326-BCFE-6B37F37F86A0}"/>
              </a:ext>
            </a:extLst>
          </p:cNvPr>
          <p:cNvSpPr>
            <a:spLocks noGrp="1"/>
          </p:cNvSpPr>
          <p:nvPr>
            <p:ph type="title"/>
          </p:nvPr>
        </p:nvSpPr>
        <p:spPr/>
        <p:txBody>
          <a:bodyPr/>
          <a:lstStyle/>
          <a:p>
            <a:r>
              <a:rPr lang="en-GB"/>
              <a:t>The need for Digital Productivity </a:t>
            </a:r>
          </a:p>
        </p:txBody>
      </p:sp>
      <p:sp>
        <p:nvSpPr>
          <p:cNvPr id="3" name="Text Placeholder 2">
            <a:extLst>
              <a:ext uri="{FF2B5EF4-FFF2-40B4-BE49-F238E27FC236}">
                <a16:creationId xmlns:a16="http://schemas.microsoft.com/office/drawing/2014/main" id="{260C3B96-9F93-4797-932D-88EF9BC33732}"/>
              </a:ext>
            </a:extLst>
          </p:cNvPr>
          <p:cNvSpPr>
            <a:spLocks noGrp="1"/>
          </p:cNvSpPr>
          <p:nvPr>
            <p:ph type="body" idx="1"/>
          </p:nvPr>
        </p:nvSpPr>
        <p:spPr>
          <a:xfrm>
            <a:off x="325295" y="979190"/>
            <a:ext cx="8496300" cy="3394200"/>
          </a:xfrm>
        </p:spPr>
        <p:txBody>
          <a:bodyPr/>
          <a:lstStyle/>
          <a:p>
            <a:pPr marL="114300" indent="0">
              <a:buNone/>
            </a:pPr>
            <a:r>
              <a:rPr lang="en-GB" sz="1600">
                <a:solidFill>
                  <a:schemeClr val="accent6">
                    <a:lumMod val="50000"/>
                  </a:schemeClr>
                </a:solidFill>
              </a:rPr>
              <a:t>The Digital Productivity programme of works – now in its third year of delivery – aims to </a:t>
            </a:r>
            <a:r>
              <a:rPr lang="en-GB" sz="1600" b="1">
                <a:solidFill>
                  <a:srgbClr val="D71F85"/>
                </a:solidFill>
              </a:rPr>
              <a:t>accelerate the adoption of evidence-based digital tools</a:t>
            </a:r>
            <a:r>
              <a:rPr lang="en-GB" sz="1600">
                <a:solidFill>
                  <a:schemeClr val="accent6">
                    <a:lumMod val="50000"/>
                  </a:schemeClr>
                </a:solidFill>
              </a:rPr>
              <a:t> to:</a:t>
            </a:r>
            <a:endParaRPr lang="en-US" sz="1600">
              <a:solidFill>
                <a:schemeClr val="accent6">
                  <a:lumMod val="50000"/>
                </a:schemeClr>
              </a:solidFill>
            </a:endParaRPr>
          </a:p>
          <a:p>
            <a:pPr marL="114300" indent="0">
              <a:buNone/>
            </a:pPr>
            <a:endParaRPr lang="en-GB" sz="1600">
              <a:solidFill>
                <a:schemeClr val="accent6">
                  <a:lumMod val="50000"/>
                </a:schemeClr>
              </a:solidFill>
            </a:endParaRPr>
          </a:p>
          <a:p>
            <a:r>
              <a:rPr lang="en-GB" sz="1600">
                <a:solidFill>
                  <a:schemeClr val="accent6">
                    <a:lumMod val="50000"/>
                  </a:schemeClr>
                </a:solidFill>
              </a:rPr>
              <a:t>improve productivity across the NHS and deliver care and treatments to more patients</a:t>
            </a:r>
          </a:p>
          <a:p>
            <a:r>
              <a:rPr lang="en-GB" sz="1600">
                <a:solidFill>
                  <a:schemeClr val="accent6">
                    <a:lumMod val="50000"/>
                  </a:schemeClr>
                </a:solidFill>
              </a:rPr>
              <a:t>improve the quality of care</a:t>
            </a:r>
          </a:p>
          <a:p>
            <a:r>
              <a:rPr lang="en-GB" sz="1600">
                <a:solidFill>
                  <a:schemeClr val="accent6">
                    <a:lumMod val="50000"/>
                  </a:schemeClr>
                </a:solidFill>
              </a:rPr>
              <a:t>save time, lower costs, reduce waste</a:t>
            </a:r>
          </a:p>
          <a:p>
            <a:r>
              <a:rPr lang="en-GB" sz="1600">
                <a:solidFill>
                  <a:schemeClr val="accent6">
                    <a:lumMod val="50000"/>
                  </a:schemeClr>
                </a:solidFill>
              </a:rPr>
              <a:t>reduce burden on the workforce</a:t>
            </a:r>
          </a:p>
          <a:p>
            <a:r>
              <a:rPr lang="en-GB" sz="1600">
                <a:solidFill>
                  <a:schemeClr val="accent6">
                    <a:lumMod val="50000"/>
                  </a:schemeClr>
                </a:solidFill>
              </a:rPr>
              <a:t>increase patient and staff satisfaction</a:t>
            </a:r>
          </a:p>
          <a:p>
            <a:endParaRPr lang="en-GB" sz="1600">
              <a:solidFill>
                <a:schemeClr val="accent6">
                  <a:lumMod val="50000"/>
                </a:schemeClr>
              </a:solidFill>
            </a:endParaRPr>
          </a:p>
          <a:p>
            <a:pPr marL="114300" indent="0">
              <a:buNone/>
            </a:pPr>
            <a:r>
              <a:rPr lang="en-GB" sz="1600">
                <a:solidFill>
                  <a:schemeClr val="accent6">
                    <a:lumMod val="50000"/>
                  </a:schemeClr>
                </a:solidFill>
              </a:rPr>
              <a:t>We are committed to accelerating the </a:t>
            </a:r>
            <a:r>
              <a:rPr lang="en-GB" sz="1600" b="1">
                <a:solidFill>
                  <a:schemeClr val="accent4"/>
                </a:solidFill>
              </a:rPr>
              <a:t>scale up and spread</a:t>
            </a:r>
            <a:r>
              <a:rPr lang="en-GB" sz="1600">
                <a:solidFill>
                  <a:schemeClr val="accent6">
                    <a:lumMod val="50000"/>
                  </a:schemeClr>
                </a:solidFill>
              </a:rPr>
              <a:t> of productivity improvement technologies by:</a:t>
            </a:r>
            <a:br>
              <a:rPr lang="en-GB" sz="1600"/>
            </a:br>
            <a:endParaRPr lang="en-GB" sz="1600">
              <a:solidFill>
                <a:schemeClr val="accent6">
                  <a:lumMod val="50000"/>
                </a:schemeClr>
              </a:solidFill>
            </a:endParaRPr>
          </a:p>
          <a:p>
            <a:r>
              <a:rPr lang="en-GB" sz="1600">
                <a:solidFill>
                  <a:schemeClr val="accent6">
                    <a:lumMod val="50000"/>
                  </a:schemeClr>
                </a:solidFill>
              </a:rPr>
              <a:t>improving capabilities </a:t>
            </a:r>
            <a:r>
              <a:rPr lang="en-GB" sz="1600" b="1">
                <a:solidFill>
                  <a:schemeClr val="accent6">
                    <a:lumMod val="50000"/>
                  </a:schemeClr>
                </a:solidFill>
              </a:rPr>
              <a:t>sustainably </a:t>
            </a:r>
            <a:r>
              <a:rPr lang="en-GB" sz="1600">
                <a:solidFill>
                  <a:schemeClr val="accent6">
                    <a:lumMod val="50000"/>
                  </a:schemeClr>
                </a:solidFill>
              </a:rPr>
              <a:t>and </a:t>
            </a:r>
            <a:r>
              <a:rPr lang="en-GB" sz="1600" b="1">
                <a:solidFill>
                  <a:schemeClr val="accent6">
                    <a:lumMod val="50000"/>
                  </a:schemeClr>
                </a:solidFill>
              </a:rPr>
              <a:t>impactfully</a:t>
            </a:r>
            <a:endParaRPr lang="en-GB" sz="1600">
              <a:solidFill>
                <a:schemeClr val="accent6">
                  <a:lumMod val="50000"/>
                </a:schemeClr>
              </a:solidFill>
            </a:endParaRPr>
          </a:p>
          <a:p>
            <a:r>
              <a:rPr lang="en-GB" sz="1600">
                <a:solidFill>
                  <a:schemeClr val="accent6">
                    <a:lumMod val="50000"/>
                  </a:schemeClr>
                </a:solidFill>
              </a:rPr>
              <a:t>leveraging the power of </a:t>
            </a:r>
            <a:r>
              <a:rPr lang="en-GB" sz="1600" b="1">
                <a:solidFill>
                  <a:schemeClr val="accent6">
                    <a:lumMod val="50000"/>
                  </a:schemeClr>
                </a:solidFill>
              </a:rPr>
              <a:t>communities of practice</a:t>
            </a:r>
            <a:endParaRPr lang="en-GB" b="1">
              <a:solidFill>
                <a:schemeClr val="accent6">
                  <a:lumMod val="50000"/>
                </a:schemeClr>
              </a:solidFill>
            </a:endParaRPr>
          </a:p>
          <a:p>
            <a:r>
              <a:rPr lang="en-GB" sz="1600">
                <a:solidFill>
                  <a:schemeClr val="accent6">
                    <a:lumMod val="50000"/>
                  </a:schemeClr>
                </a:solidFill>
              </a:rPr>
              <a:t>creating and sharing </a:t>
            </a:r>
            <a:r>
              <a:rPr lang="en-GB" sz="1600" b="1">
                <a:solidFill>
                  <a:schemeClr val="accent6">
                    <a:lumMod val="50000"/>
                  </a:schemeClr>
                </a:solidFill>
              </a:rPr>
              <a:t>best practice</a:t>
            </a:r>
            <a:r>
              <a:rPr lang="en-GB" sz="1600">
                <a:solidFill>
                  <a:schemeClr val="accent6">
                    <a:lumMod val="50000"/>
                  </a:schemeClr>
                </a:solidFill>
              </a:rPr>
              <a:t> </a:t>
            </a:r>
            <a:endParaRPr lang="en-GB">
              <a:solidFill>
                <a:schemeClr val="accent6">
                  <a:lumMod val="50000"/>
                </a:schemeClr>
              </a:solidFill>
            </a:endParaRPr>
          </a:p>
          <a:p>
            <a:r>
              <a:rPr lang="en-GB" sz="1600">
                <a:solidFill>
                  <a:schemeClr val="accent6">
                    <a:lumMod val="50000"/>
                  </a:schemeClr>
                </a:solidFill>
              </a:rPr>
              <a:t>ensuring </a:t>
            </a:r>
            <a:r>
              <a:rPr lang="en-GB" sz="1600" b="1">
                <a:solidFill>
                  <a:schemeClr val="accent6">
                    <a:lumMod val="50000"/>
                  </a:schemeClr>
                </a:solidFill>
              </a:rPr>
              <a:t>benefits, evaluation and evidence-based research</a:t>
            </a:r>
            <a:r>
              <a:rPr lang="en-GB" sz="1600">
                <a:solidFill>
                  <a:schemeClr val="accent6">
                    <a:lumMod val="50000"/>
                  </a:schemeClr>
                </a:solidFill>
              </a:rPr>
              <a:t> underpins our work</a:t>
            </a:r>
            <a:endParaRPr lang="en-GB">
              <a:solidFill>
                <a:schemeClr val="accent6">
                  <a:lumMod val="50000"/>
                </a:schemeClr>
              </a:solidFill>
            </a:endParaRPr>
          </a:p>
        </p:txBody>
      </p:sp>
    </p:spTree>
    <p:extLst>
      <p:ext uri="{BB962C8B-B14F-4D97-AF65-F5344CB8AC3E}">
        <p14:creationId xmlns:p14="http://schemas.microsoft.com/office/powerpoint/2010/main" val="3709341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30"/>
          <p:cNvSpPr txBox="1">
            <a:spLocks noGrp="1"/>
          </p:cNvSpPr>
          <p:nvPr>
            <p:ph type="body" idx="1"/>
          </p:nvPr>
        </p:nvSpPr>
        <p:spPr>
          <a:xfrm>
            <a:off x="311008" y="1131590"/>
            <a:ext cx="7006459" cy="3394200"/>
          </a:xfrm>
          <a:prstGeom prst="rect">
            <a:avLst/>
          </a:prstGeom>
        </p:spPr>
        <p:txBody>
          <a:bodyPr spcFirstLastPara="1" wrap="square" lIns="91425" tIns="45700" rIns="91425" bIns="45700" anchor="t" anchorCtr="0">
            <a:noAutofit/>
          </a:bodyPr>
          <a:lstStyle/>
          <a:p>
            <a:pPr marL="0" indent="0">
              <a:buNone/>
            </a:pPr>
            <a:endParaRPr lang="en-GB"/>
          </a:p>
          <a:p>
            <a:pPr marL="0" indent="0">
              <a:buNone/>
            </a:pPr>
            <a:endParaRPr lang="en-GB"/>
          </a:p>
          <a:p>
            <a:pPr marL="0" indent="0">
              <a:buNone/>
            </a:pPr>
            <a:endParaRPr lang="en-GB"/>
          </a:p>
          <a:p>
            <a:pPr marL="0" indent="0">
              <a:buNone/>
            </a:pPr>
            <a:endParaRPr lang="en-GB" sz="1400"/>
          </a:p>
          <a:p>
            <a:pPr marL="0" indent="0">
              <a:buNone/>
            </a:pPr>
            <a:endParaRPr lang="en-GB" sz="1400"/>
          </a:p>
          <a:p>
            <a:pPr marL="0" indent="0">
              <a:buNone/>
            </a:pPr>
            <a:endParaRPr lang="en-GB" sz="1400"/>
          </a:p>
          <a:p>
            <a:pPr marL="0" indent="0">
              <a:buNone/>
            </a:pPr>
            <a:endParaRPr lang="en-GB" sz="1400"/>
          </a:p>
        </p:txBody>
      </p:sp>
      <p:pic>
        <p:nvPicPr>
          <p:cNvPr id="2" name="Picture 2" descr="A picture containing text, businesscard, vector graphics&#10;&#10;Description automatically generated">
            <a:extLst>
              <a:ext uri="{FF2B5EF4-FFF2-40B4-BE49-F238E27FC236}">
                <a16:creationId xmlns:a16="http://schemas.microsoft.com/office/drawing/2014/main" id="{7A9BDDEF-EEF5-82F4-51C0-086D0208A2B8}"/>
              </a:ext>
            </a:extLst>
          </p:cNvPr>
          <p:cNvPicPr>
            <a:picLocks noChangeAspect="1"/>
          </p:cNvPicPr>
          <p:nvPr/>
        </p:nvPicPr>
        <p:blipFill rotWithShape="1">
          <a:blip r:embed="rId3"/>
          <a:srcRect l="15617" t="21565" r="27200" b="160"/>
          <a:stretch/>
        </p:blipFill>
        <p:spPr>
          <a:xfrm>
            <a:off x="145833" y="1154041"/>
            <a:ext cx="6046723" cy="3861788"/>
          </a:xfrm>
          <a:prstGeom prst="rect">
            <a:avLst/>
          </a:prstGeom>
        </p:spPr>
      </p:pic>
      <p:cxnSp>
        <p:nvCxnSpPr>
          <p:cNvPr id="3" name="Straight Arrow Connector 2">
            <a:extLst>
              <a:ext uri="{FF2B5EF4-FFF2-40B4-BE49-F238E27FC236}">
                <a16:creationId xmlns:a16="http://schemas.microsoft.com/office/drawing/2014/main" id="{083805E2-946C-EC63-D6F0-18A0EFC70BB7}"/>
              </a:ext>
            </a:extLst>
          </p:cNvPr>
          <p:cNvCxnSpPr/>
          <p:nvPr/>
        </p:nvCxnSpPr>
        <p:spPr>
          <a:xfrm flipH="1">
            <a:off x="4650827" y="1476046"/>
            <a:ext cx="1355835" cy="315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EBAD43B9-0EEF-5592-E8FC-23C3977CD839}"/>
              </a:ext>
            </a:extLst>
          </p:cNvPr>
          <p:cNvCxnSpPr>
            <a:cxnSpLocks/>
          </p:cNvCxnSpPr>
          <p:nvPr/>
        </p:nvCxnSpPr>
        <p:spPr>
          <a:xfrm flipH="1" flipV="1">
            <a:off x="5029199" y="2950121"/>
            <a:ext cx="938049" cy="449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CFE60AB-E623-C267-BCDF-488BAD0CFC4F}"/>
              </a:ext>
            </a:extLst>
          </p:cNvPr>
          <p:cNvCxnSpPr>
            <a:cxnSpLocks/>
          </p:cNvCxnSpPr>
          <p:nvPr/>
        </p:nvCxnSpPr>
        <p:spPr>
          <a:xfrm flipH="1" flipV="1">
            <a:off x="3937438" y="4290190"/>
            <a:ext cx="1269125" cy="291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E9820EC-2FB2-63C5-2991-4C5089935BBA}"/>
              </a:ext>
            </a:extLst>
          </p:cNvPr>
          <p:cNvCxnSpPr>
            <a:cxnSpLocks/>
          </p:cNvCxnSpPr>
          <p:nvPr/>
        </p:nvCxnSpPr>
        <p:spPr>
          <a:xfrm flipV="1">
            <a:off x="890753" y="3533446"/>
            <a:ext cx="1241533" cy="323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F3D4105-C48B-3133-2A1E-063E6BE9382E}"/>
              </a:ext>
            </a:extLst>
          </p:cNvPr>
          <p:cNvCxnSpPr>
            <a:cxnSpLocks/>
          </p:cNvCxnSpPr>
          <p:nvPr/>
        </p:nvCxnSpPr>
        <p:spPr>
          <a:xfrm flipV="1">
            <a:off x="1517432" y="1925363"/>
            <a:ext cx="843454" cy="413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29B92E7-40A0-B2AB-3D26-602E2D4AD212}"/>
              </a:ext>
            </a:extLst>
          </p:cNvPr>
          <p:cNvSpPr txBox="1"/>
          <p:nvPr/>
        </p:nvSpPr>
        <p:spPr>
          <a:xfrm>
            <a:off x="6061842" y="1166649"/>
            <a:ext cx="2049517" cy="9441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b="1"/>
              <a:t>Inception of any project or programme to help you establish what the key benefits for change might be</a:t>
            </a:r>
            <a:endParaRPr lang="en-US" sz="800"/>
          </a:p>
        </p:txBody>
      </p:sp>
      <p:sp>
        <p:nvSpPr>
          <p:cNvPr id="10" name="TextBox 9">
            <a:extLst>
              <a:ext uri="{FF2B5EF4-FFF2-40B4-BE49-F238E27FC236}">
                <a16:creationId xmlns:a16="http://schemas.microsoft.com/office/drawing/2014/main" id="{7076D3FC-A3D9-53B5-8624-378A197D06FD}"/>
              </a:ext>
            </a:extLst>
          </p:cNvPr>
          <p:cNvSpPr txBox="1"/>
          <p:nvPr/>
        </p:nvSpPr>
        <p:spPr>
          <a:xfrm>
            <a:off x="169479" y="1990396"/>
            <a:ext cx="2049517" cy="17652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b="1"/>
              <a:t>Prioritisation or prioritisation of programmes</a:t>
            </a:r>
            <a:r>
              <a:rPr lang="en-GB" sz="800"/>
              <a:t> </a:t>
            </a:r>
            <a:endParaRPr lang="en-US" sz="1900"/>
          </a:p>
          <a:p>
            <a:endParaRPr lang="en-GB" sz="800"/>
          </a:p>
          <a:p>
            <a:r>
              <a:rPr lang="en-GB" sz="800" b="1"/>
              <a:t>Development and review of research or evaluation plans/instruments etc</a:t>
            </a:r>
          </a:p>
          <a:p>
            <a:endParaRPr lang="en-GB" sz="800" b="1"/>
          </a:p>
          <a:p>
            <a:r>
              <a:rPr lang="en-GB" sz="800" b="1"/>
              <a:t>Evaluation</a:t>
            </a:r>
          </a:p>
        </p:txBody>
      </p:sp>
      <p:sp>
        <p:nvSpPr>
          <p:cNvPr id="11" name="TextBox 10">
            <a:extLst>
              <a:ext uri="{FF2B5EF4-FFF2-40B4-BE49-F238E27FC236}">
                <a16:creationId xmlns:a16="http://schemas.microsoft.com/office/drawing/2014/main" id="{2823AA9E-8A1D-49B2-B05C-8A50CFDEAA22}"/>
              </a:ext>
            </a:extLst>
          </p:cNvPr>
          <p:cNvSpPr txBox="1"/>
          <p:nvPr/>
        </p:nvSpPr>
        <p:spPr>
          <a:xfrm>
            <a:off x="6432330" y="1608083"/>
            <a:ext cx="2049517"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800" b="1"/>
          </a:p>
        </p:txBody>
      </p:sp>
      <p:sp>
        <p:nvSpPr>
          <p:cNvPr id="12" name="TextBox 11">
            <a:extLst>
              <a:ext uri="{FF2B5EF4-FFF2-40B4-BE49-F238E27FC236}">
                <a16:creationId xmlns:a16="http://schemas.microsoft.com/office/drawing/2014/main" id="{D36FEE78-4D37-0DDC-CEEC-9E4439E8E2C8}"/>
              </a:ext>
            </a:extLst>
          </p:cNvPr>
          <p:cNvSpPr txBox="1"/>
          <p:nvPr/>
        </p:nvSpPr>
        <p:spPr>
          <a:xfrm>
            <a:off x="5454869" y="1718441"/>
            <a:ext cx="2049517" cy="6157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a:t>Understand the</a:t>
            </a:r>
            <a:r>
              <a:rPr lang="en-GB" sz="800" b="1"/>
              <a:t> user need.</a:t>
            </a:r>
          </a:p>
          <a:p>
            <a:endParaRPr lang="en-GB" sz="800" b="1"/>
          </a:p>
          <a:p>
            <a:r>
              <a:rPr lang="en-GB" sz="800" b="1"/>
              <a:t>Early ROI</a:t>
            </a:r>
          </a:p>
        </p:txBody>
      </p:sp>
      <p:sp>
        <p:nvSpPr>
          <p:cNvPr id="13" name="TextBox 12">
            <a:extLst>
              <a:ext uri="{FF2B5EF4-FFF2-40B4-BE49-F238E27FC236}">
                <a16:creationId xmlns:a16="http://schemas.microsoft.com/office/drawing/2014/main" id="{BE564388-D581-A6B6-A245-DECCC36445A1}"/>
              </a:ext>
            </a:extLst>
          </p:cNvPr>
          <p:cNvSpPr txBox="1"/>
          <p:nvPr/>
        </p:nvSpPr>
        <p:spPr>
          <a:xfrm>
            <a:off x="6921062" y="1880038"/>
            <a:ext cx="1899745" cy="12550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88" b="1"/>
              <a:t>Ensure that your programme and project has some sort of evidence base, or logical argument (at the very least) and you are aware of the barriers and risks </a:t>
            </a:r>
          </a:p>
        </p:txBody>
      </p:sp>
      <p:sp>
        <p:nvSpPr>
          <p:cNvPr id="14" name="TextBox 13">
            <a:extLst>
              <a:ext uri="{FF2B5EF4-FFF2-40B4-BE49-F238E27FC236}">
                <a16:creationId xmlns:a16="http://schemas.microsoft.com/office/drawing/2014/main" id="{DBF78A60-161D-DA9C-98AA-B33B10034128}"/>
              </a:ext>
            </a:extLst>
          </p:cNvPr>
          <p:cNvSpPr txBox="1"/>
          <p:nvPr/>
        </p:nvSpPr>
        <p:spPr>
          <a:xfrm>
            <a:off x="6006662" y="2914651"/>
            <a:ext cx="2743200" cy="17602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b="1"/>
              <a:t>Development and review of benefits cases </a:t>
            </a:r>
            <a:r>
              <a:rPr lang="en-GB" sz="800"/>
              <a:t>(strategic and economic) including benefits identification, mapping and return on investment calculation - business cases, spending reviews </a:t>
            </a:r>
          </a:p>
          <a:p>
            <a:endParaRPr lang="en-GB" sz="800" b="1"/>
          </a:p>
          <a:p>
            <a:r>
              <a:rPr lang="en-GB" sz="800" b="1"/>
              <a:t>More detailed ROI</a:t>
            </a:r>
            <a:endParaRPr lang="en-GB" sz="1900"/>
          </a:p>
          <a:p>
            <a:endParaRPr lang="en-GB" sz="800"/>
          </a:p>
          <a:p>
            <a:r>
              <a:rPr lang="en-GB" sz="788"/>
              <a:t>Ongoing </a:t>
            </a:r>
            <a:r>
              <a:rPr lang="en-GB" sz="788" b="1"/>
              <a:t>evidence collection - </a:t>
            </a:r>
            <a:r>
              <a:rPr lang="en-GB" sz="788"/>
              <a:t>Carry out </a:t>
            </a:r>
            <a:r>
              <a:rPr lang="en-GB" sz="788" b="1"/>
              <a:t>data visualisation</a:t>
            </a:r>
            <a:r>
              <a:rPr lang="en-GB" sz="788"/>
              <a:t> and </a:t>
            </a:r>
            <a:r>
              <a:rPr lang="en-GB" sz="788" b="1"/>
              <a:t>analytics</a:t>
            </a:r>
            <a:endParaRPr lang="en-GB" sz="788"/>
          </a:p>
        </p:txBody>
      </p:sp>
      <p:sp>
        <p:nvSpPr>
          <p:cNvPr id="15" name="TextBox 14">
            <a:extLst>
              <a:ext uri="{FF2B5EF4-FFF2-40B4-BE49-F238E27FC236}">
                <a16:creationId xmlns:a16="http://schemas.microsoft.com/office/drawing/2014/main" id="{945F351F-B551-2DE5-72BF-528F779EF0B3}"/>
              </a:ext>
            </a:extLst>
          </p:cNvPr>
          <p:cNvSpPr txBox="1"/>
          <p:nvPr/>
        </p:nvSpPr>
        <p:spPr>
          <a:xfrm>
            <a:off x="275896" y="3874375"/>
            <a:ext cx="2049517" cy="4515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b="1"/>
              <a:t>Tracking and reporting of progress and benefits</a:t>
            </a:r>
            <a:endParaRPr lang="en-GB" sz="800"/>
          </a:p>
        </p:txBody>
      </p:sp>
      <p:sp>
        <p:nvSpPr>
          <p:cNvPr id="16" name="TextBox 15">
            <a:extLst>
              <a:ext uri="{FF2B5EF4-FFF2-40B4-BE49-F238E27FC236}">
                <a16:creationId xmlns:a16="http://schemas.microsoft.com/office/drawing/2014/main" id="{51A57770-E29C-FB74-2A97-4DB0E8D577E2}"/>
              </a:ext>
            </a:extLst>
          </p:cNvPr>
          <p:cNvSpPr txBox="1"/>
          <p:nvPr/>
        </p:nvSpPr>
        <p:spPr>
          <a:xfrm>
            <a:off x="169478" y="4185744"/>
            <a:ext cx="2049517" cy="287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b="1"/>
              <a:t>Identify lessons learnt</a:t>
            </a:r>
          </a:p>
        </p:txBody>
      </p:sp>
      <p:sp>
        <p:nvSpPr>
          <p:cNvPr id="17" name="TextBox 16">
            <a:extLst>
              <a:ext uri="{FF2B5EF4-FFF2-40B4-BE49-F238E27FC236}">
                <a16:creationId xmlns:a16="http://schemas.microsoft.com/office/drawing/2014/main" id="{799AE9FC-0B8F-B3CF-7100-DF94601C1471}"/>
              </a:ext>
            </a:extLst>
          </p:cNvPr>
          <p:cNvSpPr txBox="1"/>
          <p:nvPr/>
        </p:nvSpPr>
        <p:spPr>
          <a:xfrm>
            <a:off x="5281448" y="4416315"/>
            <a:ext cx="2743200" cy="7774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b="1"/>
              <a:t>Change management </a:t>
            </a:r>
            <a:r>
              <a:rPr lang="en-GB" sz="800"/>
              <a:t>and </a:t>
            </a:r>
            <a:r>
              <a:rPr lang="en-GB" sz="800" b="1"/>
              <a:t>stakeholder engagement</a:t>
            </a:r>
          </a:p>
          <a:p>
            <a:endParaRPr lang="en-GB" sz="800" b="1"/>
          </a:p>
          <a:p>
            <a:r>
              <a:rPr lang="en-GB" sz="788" b="1"/>
              <a:t>Ongoing evidence collection </a:t>
            </a:r>
          </a:p>
        </p:txBody>
      </p:sp>
      <p:sp>
        <p:nvSpPr>
          <p:cNvPr id="18" name="TextBox 17">
            <a:extLst>
              <a:ext uri="{FF2B5EF4-FFF2-40B4-BE49-F238E27FC236}">
                <a16:creationId xmlns:a16="http://schemas.microsoft.com/office/drawing/2014/main" id="{DD2C51AA-61BA-C3FE-50A0-9DC4DB2ED4D1}"/>
              </a:ext>
            </a:extLst>
          </p:cNvPr>
          <p:cNvSpPr txBox="1"/>
          <p:nvPr/>
        </p:nvSpPr>
        <p:spPr>
          <a:xfrm>
            <a:off x="244366" y="4436024"/>
            <a:ext cx="2743200" cy="7799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a:t>Carry out </a:t>
            </a:r>
            <a:r>
              <a:rPr lang="en-GB" sz="800" b="1"/>
              <a:t>data visualisation</a:t>
            </a:r>
            <a:r>
              <a:rPr lang="en-GB" sz="800"/>
              <a:t> and </a:t>
            </a:r>
            <a:r>
              <a:rPr lang="en-GB" sz="800" b="1"/>
              <a:t>analytics</a:t>
            </a:r>
            <a:endParaRPr lang="en-US" sz="1900"/>
          </a:p>
          <a:p>
            <a:endParaRPr lang="en-GB" sz="800" b="1"/>
          </a:p>
          <a:p>
            <a:r>
              <a:rPr lang="en-GB" sz="800" b="1"/>
              <a:t>Evaluation</a:t>
            </a:r>
          </a:p>
        </p:txBody>
      </p:sp>
      <p:sp>
        <p:nvSpPr>
          <p:cNvPr id="19" name="TextBox 18">
            <a:extLst>
              <a:ext uri="{FF2B5EF4-FFF2-40B4-BE49-F238E27FC236}">
                <a16:creationId xmlns:a16="http://schemas.microsoft.com/office/drawing/2014/main" id="{78326B1D-727A-75AC-99FD-F4AE0E7DD1AF}"/>
              </a:ext>
            </a:extLst>
          </p:cNvPr>
          <p:cNvSpPr txBox="1"/>
          <p:nvPr/>
        </p:nvSpPr>
        <p:spPr>
          <a:xfrm>
            <a:off x="3167556" y="2625710"/>
            <a:ext cx="914399" cy="7799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At every point, we </a:t>
            </a:r>
            <a:r>
              <a:rPr lang="en-US" sz="800" b="1"/>
              <a:t>reassess</a:t>
            </a:r>
            <a:r>
              <a:rPr lang="en-US" sz="800"/>
              <a:t>. Think agile</a:t>
            </a:r>
          </a:p>
        </p:txBody>
      </p:sp>
      <p:sp>
        <p:nvSpPr>
          <p:cNvPr id="21" name="Google Shape;122;p26">
            <a:extLst>
              <a:ext uri="{FF2B5EF4-FFF2-40B4-BE49-F238E27FC236}">
                <a16:creationId xmlns:a16="http://schemas.microsoft.com/office/drawing/2014/main" id="{CBC77187-B449-B79A-5B60-DEF8F62ECF8E}"/>
              </a:ext>
            </a:extLst>
          </p:cNvPr>
          <p:cNvSpPr txBox="1"/>
          <p:nvPr/>
        </p:nvSpPr>
        <p:spPr>
          <a:xfrm>
            <a:off x="211300" y="211301"/>
            <a:ext cx="6449657" cy="646300"/>
          </a:xfrm>
          <a:prstGeom prst="rect">
            <a:avLst/>
          </a:prstGeom>
          <a:noFill/>
          <a:ln>
            <a:noFill/>
          </a:ln>
        </p:spPr>
        <p:txBody>
          <a:bodyPr spcFirstLastPara="1" wrap="square" lIns="91425" tIns="91425" rIns="91425" bIns="91425" anchor="t" anchorCtr="0">
            <a:spAutoFit/>
          </a:bodyPr>
          <a:lstStyle/>
          <a:p>
            <a:r>
              <a:rPr lang="en-GB" sz="3000" b="1">
                <a:solidFill>
                  <a:schemeClr val="accent5"/>
                </a:solidFill>
              </a:rPr>
              <a:t>The benefits realisation lifecycle</a:t>
            </a:r>
            <a:endParaRPr lang="en-US" sz="3000" b="1">
              <a:solidFill>
                <a:schemeClr val="accent5"/>
              </a:solidFill>
            </a:endParaRPr>
          </a:p>
        </p:txBody>
      </p:sp>
      <p:sp>
        <p:nvSpPr>
          <p:cNvPr id="9" name="TextBox 8">
            <a:extLst>
              <a:ext uri="{FF2B5EF4-FFF2-40B4-BE49-F238E27FC236}">
                <a16:creationId xmlns:a16="http://schemas.microsoft.com/office/drawing/2014/main" id="{6B97000F-823D-2A8B-CB9B-2BD43C0402EF}"/>
              </a:ext>
            </a:extLst>
          </p:cNvPr>
          <p:cNvSpPr txBox="1"/>
          <p:nvPr/>
        </p:nvSpPr>
        <p:spPr>
          <a:xfrm>
            <a:off x="4876800" y="4898572"/>
            <a:ext cx="5987143" cy="21544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600"/>
              <a:t>Reference: https://www.changewise.co.uk/quick-glance-case-study-establishing-a-benefits-driven-approach-to-change/</a:t>
            </a:r>
          </a:p>
        </p:txBody>
      </p:sp>
    </p:spTree>
    <p:extLst>
      <p:ext uri="{BB962C8B-B14F-4D97-AF65-F5344CB8AC3E}">
        <p14:creationId xmlns:p14="http://schemas.microsoft.com/office/powerpoint/2010/main" val="1043191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865256-F130-42A2-A1BA-F87BE4BE8D55}"/>
              </a:ext>
            </a:extLst>
          </p:cNvPr>
          <p:cNvSpPr/>
          <p:nvPr/>
        </p:nvSpPr>
        <p:spPr>
          <a:xfrm>
            <a:off x="1127912" y="1957579"/>
            <a:ext cx="1938351" cy="1323439"/>
          </a:xfrm>
          <a:prstGeom prst="rect">
            <a:avLst/>
          </a:prstGeom>
        </p:spPr>
        <p:txBody>
          <a:bodyPr wrap="square">
            <a:spAutoFit/>
          </a:bodyPr>
          <a:lstStyle/>
          <a:p>
            <a:r>
              <a:rPr lang="en-GB" sz="3000" b="1">
                <a:solidFill>
                  <a:schemeClr val="accent5"/>
                </a:solidFill>
              </a:rPr>
              <a:t>Appendix</a:t>
            </a:r>
          </a:p>
        </p:txBody>
      </p:sp>
    </p:spTree>
    <p:extLst>
      <p:ext uri="{BB962C8B-B14F-4D97-AF65-F5344CB8AC3E}">
        <p14:creationId xmlns:p14="http://schemas.microsoft.com/office/powerpoint/2010/main" val="1117319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66"/>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Resources</a:t>
            </a:r>
            <a:endParaRPr/>
          </a:p>
        </p:txBody>
      </p:sp>
      <p:sp>
        <p:nvSpPr>
          <p:cNvPr id="2" name="TextBox 1">
            <a:extLst>
              <a:ext uri="{FF2B5EF4-FFF2-40B4-BE49-F238E27FC236}">
                <a16:creationId xmlns:a16="http://schemas.microsoft.com/office/drawing/2014/main" id="{DE3A9ADE-19D8-543A-FADB-487B1417F0FD}"/>
              </a:ext>
            </a:extLst>
          </p:cNvPr>
          <p:cNvSpPr txBox="1"/>
          <p:nvPr/>
        </p:nvSpPr>
        <p:spPr>
          <a:xfrm>
            <a:off x="294495" y="1039351"/>
            <a:ext cx="8548614" cy="3693319"/>
          </a:xfrm>
          <a:prstGeom prst="rect">
            <a:avLst/>
          </a:prstGeom>
          <a:noFill/>
        </p:spPr>
        <p:txBody>
          <a:bodyPr wrap="square" lIns="91440" tIns="45720" rIns="91440" bIns="45720" rtlCol="0" anchor="t">
            <a:spAutoFit/>
          </a:bodyPr>
          <a:lstStyle/>
          <a:p>
            <a:pPr marL="285750" indent="-285750">
              <a:buChar char="•"/>
            </a:pPr>
            <a:r>
              <a:rPr lang="en-US" sz="1800">
                <a:solidFill>
                  <a:schemeClr val="bg1"/>
                </a:solidFill>
                <a:latin typeface="+mn-lt"/>
                <a:hlinkClick r:id="rId3">
                  <a:extLst>
                    <a:ext uri="{A12FA001-AC4F-418D-AE19-62706E023703}">
                      <ahyp:hlinkClr xmlns:ahyp="http://schemas.microsoft.com/office/drawing/2018/hyperlinkcolor" val="tx"/>
                    </a:ext>
                  </a:extLst>
                </a:hlinkClick>
              </a:rPr>
              <a:t>NHS England - Transformation Directorate Digital Productivity programme</a:t>
            </a:r>
            <a:endParaRPr lang="en-US" sz="1800">
              <a:solidFill>
                <a:schemeClr val="bg1"/>
              </a:solidFill>
            </a:endParaRPr>
          </a:p>
          <a:p>
            <a:pPr marL="285750" indent="-285750">
              <a:buChar char="•"/>
            </a:pPr>
            <a:endParaRPr lang="en-US" sz="1800">
              <a:solidFill>
                <a:schemeClr val="bg1">
                  <a:lumMod val="50000"/>
                </a:schemeClr>
              </a:solidFill>
              <a:latin typeface="+mn-lt"/>
              <a:cs typeface="Calibri"/>
            </a:endParaRPr>
          </a:p>
          <a:p>
            <a:pPr marL="285750" indent="-285750">
              <a:buFont typeface="Arial"/>
              <a:buChar char="•"/>
            </a:pPr>
            <a:r>
              <a:rPr lang="en-US" sz="1800">
                <a:solidFill>
                  <a:schemeClr val="bg1"/>
                </a:solidFill>
                <a:latin typeface="+mn-lt"/>
                <a:hlinkClick r:id="rId4">
                  <a:extLst>
                    <a:ext uri="{A12FA001-AC4F-418D-AE19-62706E023703}">
                      <ahyp:hlinkClr xmlns:ahyp="http://schemas.microsoft.com/office/drawing/2018/hyperlinkcolor" val="tx"/>
                    </a:ext>
                  </a:extLst>
                </a:hlinkClick>
              </a:rPr>
              <a:t>Guidance for designing, delivering and sustaining RPA within the NHS</a:t>
            </a:r>
            <a:endParaRPr lang="en-US" sz="1800">
              <a:solidFill>
                <a:schemeClr val="bg1"/>
              </a:solidFill>
              <a:latin typeface="+mn-lt"/>
            </a:endParaRPr>
          </a:p>
          <a:p>
            <a:pPr marL="285750" indent="-285750">
              <a:buFont typeface="Arial"/>
              <a:buChar char="•"/>
            </a:pPr>
            <a:endParaRPr lang="en-US" sz="1800">
              <a:solidFill>
                <a:schemeClr val="bg1"/>
              </a:solidFill>
              <a:latin typeface="+mn-lt"/>
            </a:endParaRPr>
          </a:p>
          <a:p>
            <a:pPr marL="285750" indent="-285750">
              <a:buFont typeface="Arial"/>
              <a:buChar char="•"/>
            </a:pPr>
            <a:r>
              <a:rPr lang="en-US" sz="1800">
                <a:solidFill>
                  <a:schemeClr val="bg1"/>
                </a:solidFill>
                <a:latin typeface="+mn-lt"/>
                <a:hlinkClick r:id="rId5">
                  <a:extLst>
                    <a:ext uri="{A12FA001-AC4F-418D-AE19-62706E023703}">
                      <ahyp:hlinkClr xmlns:ahyp="http://schemas.microsoft.com/office/drawing/2018/hyperlinkcolor" val="tx"/>
                    </a:ext>
                  </a:extLst>
                </a:hlinkClick>
              </a:rPr>
              <a:t>National Health and Social Care Community of Practice for RPA (Future NHS)</a:t>
            </a:r>
            <a:endParaRPr lang="en-US" sz="1800">
              <a:solidFill>
                <a:schemeClr val="bg1"/>
              </a:solidFill>
              <a:latin typeface="+mn-lt"/>
            </a:endParaRPr>
          </a:p>
          <a:p>
            <a:pPr marL="285750" indent="-285750">
              <a:buFont typeface="Arial"/>
              <a:buChar char="•"/>
            </a:pPr>
            <a:endParaRPr lang="en-US" sz="1800">
              <a:solidFill>
                <a:schemeClr val="bg1"/>
              </a:solidFill>
              <a:latin typeface="+mn-lt"/>
            </a:endParaRPr>
          </a:p>
          <a:p>
            <a:pPr marL="285750" indent="-285750">
              <a:buFont typeface="Arial"/>
              <a:buChar char="•"/>
            </a:pPr>
            <a:r>
              <a:rPr lang="en-US" sz="1800">
                <a:solidFill>
                  <a:schemeClr val="bg1"/>
                </a:solidFill>
                <a:latin typeface="+mn-lt"/>
                <a:hlinkClick r:id="rId6">
                  <a:extLst>
                    <a:ext uri="{A12FA001-AC4F-418D-AE19-62706E023703}">
                      <ahyp:hlinkClr xmlns:ahyp="http://schemas.microsoft.com/office/drawing/2018/hyperlinkcolor" val="tx"/>
                    </a:ext>
                  </a:extLst>
                </a:hlinkClick>
              </a:rPr>
              <a:t>RPA e-learning programme for NHS Professionals</a:t>
            </a:r>
            <a:endParaRPr lang="en-US" sz="1800">
              <a:solidFill>
                <a:schemeClr val="bg1"/>
              </a:solidFill>
              <a:latin typeface="+mn-lt"/>
            </a:endParaRPr>
          </a:p>
          <a:p>
            <a:pPr marL="285750" indent="-285750">
              <a:buFont typeface="Arial"/>
              <a:buChar char="•"/>
            </a:pPr>
            <a:endParaRPr lang="en-US" sz="1800">
              <a:solidFill>
                <a:schemeClr val="bg1"/>
              </a:solidFill>
              <a:latin typeface="+mn-lt"/>
            </a:endParaRPr>
          </a:p>
          <a:p>
            <a:pPr marL="285750" indent="-285750">
              <a:buFont typeface="Arial"/>
              <a:buChar char="•"/>
            </a:pPr>
            <a:r>
              <a:rPr lang="en-GB" sz="1800">
                <a:solidFill>
                  <a:schemeClr val="bg1"/>
                </a:solidFill>
                <a:latin typeface="+mn-lt"/>
                <a:hlinkClick r:id="rId7">
                  <a:extLst>
                    <a:ext uri="{A12FA001-AC4F-418D-AE19-62706E023703}">
                      <ahyp:hlinkClr xmlns:ahyp="http://schemas.microsoft.com/office/drawing/2018/hyperlinkcolor" val="tx"/>
                    </a:ext>
                  </a:extLst>
                </a:hlinkClick>
              </a:rPr>
              <a:t>NHS Robotic Process Automation GitHub open source repository</a:t>
            </a:r>
            <a:endParaRPr lang="en-GB" sz="1800">
              <a:solidFill>
                <a:schemeClr val="bg1"/>
              </a:solidFill>
              <a:latin typeface="+mn-lt"/>
            </a:endParaRPr>
          </a:p>
          <a:p>
            <a:pPr marL="285750" indent="-285750">
              <a:buFont typeface="Arial"/>
              <a:buChar char="•"/>
            </a:pPr>
            <a:endParaRPr lang="en-GB" sz="1800">
              <a:solidFill>
                <a:schemeClr val="bg1"/>
              </a:solidFill>
              <a:latin typeface="+mn-lt"/>
            </a:endParaRPr>
          </a:p>
          <a:p>
            <a:pPr marL="285750" indent="-285750">
              <a:buFont typeface="Arial"/>
              <a:buChar char="•"/>
            </a:pPr>
            <a:r>
              <a:rPr lang="en-GB" sz="1800">
                <a:solidFill>
                  <a:schemeClr val="bg1"/>
                </a:solidFill>
                <a:latin typeface="+mn-lt"/>
                <a:hlinkClick r:id="rId8">
                  <a:extLst>
                    <a:ext uri="{A12FA001-AC4F-418D-AE19-62706E023703}">
                      <ahyp:hlinkClr xmlns:ahyp="http://schemas.microsoft.com/office/drawing/2018/hyperlinkcolor" val="tx"/>
                    </a:ext>
                  </a:extLst>
                </a:hlinkClick>
              </a:rPr>
              <a:t>National Health and Social Care Community of Practice for RTLS (Future NHS)</a:t>
            </a:r>
            <a:endParaRPr lang="en-GB" sz="1800">
              <a:solidFill>
                <a:schemeClr val="bg1"/>
              </a:solidFill>
              <a:latin typeface="+mn-lt"/>
            </a:endParaRPr>
          </a:p>
          <a:p>
            <a:pPr marL="285750" indent="-285750">
              <a:buFont typeface="Arial"/>
              <a:buChar char="•"/>
            </a:pPr>
            <a:endParaRPr lang="en-GB" sz="1800">
              <a:solidFill>
                <a:schemeClr val="bg1"/>
              </a:solidFill>
              <a:latin typeface="+mn-lt"/>
            </a:endParaRPr>
          </a:p>
          <a:p>
            <a:pPr marL="285750" indent="-285750">
              <a:buFont typeface="Arial"/>
              <a:buChar char="•"/>
            </a:pPr>
            <a:r>
              <a:rPr lang="en-GB" sz="1800">
                <a:solidFill>
                  <a:schemeClr val="bg1"/>
                </a:solidFill>
                <a:latin typeface="+mn-lt"/>
                <a:hlinkClick r:id="rId9">
                  <a:extLst>
                    <a:ext uri="{A12FA001-AC4F-418D-AE19-62706E023703}">
                      <ahyp:hlinkClr xmlns:ahyp="http://schemas.microsoft.com/office/drawing/2018/hyperlinkcolor" val="tx"/>
                    </a:ext>
                  </a:extLst>
                </a:hlinkClick>
              </a:rPr>
              <a:t>XR in Healthcare (Future NHS)</a:t>
            </a:r>
            <a:endParaRPr lang="en-GB" sz="1800">
              <a:solidFill>
                <a:schemeClr val="bg1"/>
              </a:solidFill>
              <a:latin typeface="+mn-lt"/>
            </a:endParaRPr>
          </a:p>
        </p:txBody>
      </p:sp>
    </p:spTree>
    <p:extLst>
      <p:ext uri="{BB962C8B-B14F-4D97-AF65-F5344CB8AC3E}">
        <p14:creationId xmlns:p14="http://schemas.microsoft.com/office/powerpoint/2010/main" val="718537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66"/>
          <p:cNvSpPr txBox="1">
            <a:spLocks noGrp="1"/>
          </p:cNvSpPr>
          <p:nvPr>
            <p:ph type="title"/>
          </p:nvPr>
        </p:nvSpPr>
        <p:spPr>
          <a:prstGeom prst="rect">
            <a:avLst/>
          </a:prstGeom>
        </p:spPr>
        <p:txBody>
          <a:bodyPr spcFirstLastPara="1" wrap="square" lIns="0" tIns="0" rIns="0" bIns="0" anchor="t" anchorCtr="0">
            <a:noAutofit/>
          </a:bodyPr>
          <a:lstStyle/>
          <a:p>
            <a:r>
              <a:rPr lang="en-GB"/>
              <a:t>Contact </a:t>
            </a:r>
          </a:p>
        </p:txBody>
      </p:sp>
      <p:sp>
        <p:nvSpPr>
          <p:cNvPr id="2" name="TextBox 1">
            <a:extLst>
              <a:ext uri="{FF2B5EF4-FFF2-40B4-BE49-F238E27FC236}">
                <a16:creationId xmlns:a16="http://schemas.microsoft.com/office/drawing/2014/main" id="{DE3A9ADE-19D8-543A-FADB-487B1417F0FD}"/>
              </a:ext>
            </a:extLst>
          </p:cNvPr>
          <p:cNvSpPr txBox="1"/>
          <p:nvPr/>
        </p:nvSpPr>
        <p:spPr>
          <a:xfrm>
            <a:off x="586739" y="1188720"/>
            <a:ext cx="7860218" cy="5007205"/>
          </a:xfrm>
          <a:prstGeom prst="rect">
            <a:avLst/>
          </a:prstGeom>
          <a:noFill/>
        </p:spPr>
        <p:txBody>
          <a:bodyPr wrap="square" lIns="91440" tIns="45720" rIns="91440" bIns="45720" rtlCol="0" anchor="t">
            <a:spAutoFit/>
          </a:bodyPr>
          <a:lstStyle/>
          <a:p>
            <a:pPr algn="l"/>
            <a:endParaRPr lang="en-GB" sz="1800" b="1">
              <a:solidFill>
                <a:schemeClr val="bg1">
                  <a:lumMod val="50000"/>
                </a:schemeClr>
              </a:solidFill>
              <a:latin typeface="Arial" panose="020B0604020202020204" pitchFamily="34" charset="0"/>
            </a:endParaRPr>
          </a:p>
          <a:p>
            <a:r>
              <a:rPr lang="en-GB" sz="2000" b="1">
                <a:solidFill>
                  <a:srgbClr val="0070C0"/>
                </a:solidFill>
              </a:rPr>
              <a:t>Digital Productivity team:</a:t>
            </a:r>
            <a:r>
              <a:rPr lang="en-GB" sz="2000">
                <a:solidFill>
                  <a:srgbClr val="0070C0"/>
                </a:solidFill>
              </a:rPr>
              <a:t> </a:t>
            </a:r>
            <a:r>
              <a:rPr lang="en-GB" sz="2000" b="1">
                <a:solidFill>
                  <a:srgbClr val="0070C0"/>
                </a:solidFill>
                <a:hlinkClick r:id="rId3"/>
              </a:rPr>
              <a:t>england.digital.productivity@nhs.net</a:t>
            </a:r>
            <a:endParaRPr lang="en-GB" sz="2000" b="1">
              <a:solidFill>
                <a:srgbClr val="0070C0"/>
              </a:solidFill>
            </a:endParaRPr>
          </a:p>
          <a:p>
            <a:endParaRPr lang="en-GB" sz="2000" b="1">
              <a:solidFill>
                <a:srgbClr val="0070C0"/>
              </a:solidFill>
              <a:latin typeface="Arial" panose="020B0604020202020204" pitchFamily="34" charset="0"/>
            </a:endParaRPr>
          </a:p>
          <a:p>
            <a:r>
              <a:rPr lang="en-GB" sz="2000" b="1">
                <a:solidFill>
                  <a:srgbClr val="0070C0"/>
                </a:solidFill>
              </a:rPr>
              <a:t>Lucy Hewitt: </a:t>
            </a:r>
            <a:r>
              <a:rPr lang="en-GB" sz="2000" b="1">
                <a:solidFill>
                  <a:srgbClr val="0070C0"/>
                </a:solidFill>
                <a:hlinkClick r:id="rId4"/>
              </a:rPr>
              <a:t>lucy.hewitt9@nhs.net</a:t>
            </a:r>
            <a:endParaRPr lang="en-GB" sz="2000" b="1">
              <a:solidFill>
                <a:srgbClr val="0070C0"/>
              </a:solidFill>
              <a:latin typeface="Arial" panose="020B0604020202020204" pitchFamily="34" charset="0"/>
            </a:endParaRPr>
          </a:p>
          <a:p>
            <a:pPr algn="l"/>
            <a:endParaRPr lang="en-GB" sz="2000" b="1">
              <a:solidFill>
                <a:srgbClr val="0070C0"/>
              </a:solidFill>
              <a:latin typeface="Arial" panose="020B0604020202020204" pitchFamily="34" charset="0"/>
            </a:endParaRPr>
          </a:p>
          <a:p>
            <a:r>
              <a:rPr lang="en-GB" sz="2000" b="1">
                <a:solidFill>
                  <a:srgbClr val="0070C0"/>
                </a:solidFill>
              </a:rPr>
              <a:t>Olha Hodgson: </a:t>
            </a:r>
            <a:r>
              <a:rPr lang="en-GB" sz="2000" b="1">
                <a:solidFill>
                  <a:srgbClr val="0070C0"/>
                </a:solidFill>
                <a:hlinkClick r:id="rId5"/>
              </a:rPr>
              <a:t>olha.hodgson1@nhs.net</a:t>
            </a:r>
            <a:endParaRPr lang="en-GB" sz="2000" b="1">
              <a:solidFill>
                <a:srgbClr val="0070C0"/>
              </a:solidFill>
              <a:latin typeface="Arial" panose="020B0604020202020204" pitchFamily="34" charset="0"/>
            </a:endParaRPr>
          </a:p>
          <a:p>
            <a:endParaRPr lang="en-GB" sz="2000" b="1">
              <a:solidFill>
                <a:srgbClr val="0070C0"/>
              </a:solidFill>
              <a:latin typeface="Arial" panose="020B0604020202020204" pitchFamily="34" charset="0"/>
            </a:endParaRPr>
          </a:p>
          <a:p>
            <a:r>
              <a:rPr lang="en-GB" sz="2000" b="1">
                <a:solidFill>
                  <a:srgbClr val="0070C0"/>
                </a:solidFill>
              </a:rPr>
              <a:t>Peter </a:t>
            </a:r>
            <a:r>
              <a:rPr lang="en-GB" sz="2000" b="1" err="1">
                <a:solidFill>
                  <a:srgbClr val="0070C0"/>
                </a:solidFill>
              </a:rPr>
              <a:t>Treeby</a:t>
            </a:r>
            <a:r>
              <a:rPr lang="en-GB" sz="2000" b="1">
                <a:solidFill>
                  <a:srgbClr val="0070C0"/>
                </a:solidFill>
              </a:rPr>
              <a:t>: </a:t>
            </a:r>
            <a:r>
              <a:rPr lang="en-GB" sz="2000" b="1">
                <a:solidFill>
                  <a:srgbClr val="0070C0"/>
                </a:solidFill>
                <a:hlinkClick r:id="rId6"/>
              </a:rPr>
              <a:t>p.treeby@nhs.net</a:t>
            </a:r>
            <a:endParaRPr lang="en-GB" sz="2000" b="1">
              <a:solidFill>
                <a:srgbClr val="0070C0"/>
              </a:solidFill>
              <a:latin typeface="Arial" panose="020B0604020202020204" pitchFamily="34" charset="0"/>
            </a:endParaRPr>
          </a:p>
          <a:p>
            <a:endParaRPr lang="en-GB" sz="2000" b="1">
              <a:solidFill>
                <a:srgbClr val="0070C0"/>
              </a:solidFill>
            </a:endParaRPr>
          </a:p>
          <a:p>
            <a:r>
              <a:rPr lang="en-GB" sz="2000" b="1">
                <a:solidFill>
                  <a:srgbClr val="0070C0"/>
                </a:solidFill>
              </a:rPr>
              <a:t>Charlotte Clay: </a:t>
            </a:r>
            <a:r>
              <a:rPr lang="en-GB" sz="2000" b="1">
                <a:solidFill>
                  <a:srgbClr val="0070C0"/>
                </a:solidFill>
                <a:hlinkClick r:id="rId7"/>
              </a:rPr>
              <a:t>charlotteclay@nhs.net</a:t>
            </a:r>
            <a:endParaRPr lang="en-GB" sz="2000" b="1">
              <a:solidFill>
                <a:srgbClr val="0070C0"/>
              </a:solidFill>
              <a:latin typeface="Arial" panose="020B0604020202020204" pitchFamily="34" charset="0"/>
            </a:endParaRPr>
          </a:p>
          <a:p>
            <a:endParaRPr lang="en-GB" sz="2000" b="1">
              <a:solidFill>
                <a:srgbClr val="0070C0"/>
              </a:solidFill>
              <a:latin typeface="Arial" panose="020B0604020202020204" pitchFamily="34" charset="0"/>
            </a:endParaRPr>
          </a:p>
        </p:txBody>
      </p:sp>
    </p:spTree>
    <p:extLst>
      <p:ext uri="{BB962C8B-B14F-4D97-AF65-F5344CB8AC3E}">
        <p14:creationId xmlns:p14="http://schemas.microsoft.com/office/powerpoint/2010/main" val="3316711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19" name="Google Shape;1086;p67">
            <a:extLst>
              <a:ext uri="{FF2B5EF4-FFF2-40B4-BE49-F238E27FC236}">
                <a16:creationId xmlns:a16="http://schemas.microsoft.com/office/drawing/2014/main" id="{54AD00B1-057C-4846-8ADB-518CB0FB88E8}"/>
              </a:ext>
            </a:extLst>
          </p:cNvPr>
          <p:cNvPicPr preferRelativeResize="0"/>
          <p:nvPr/>
        </p:nvPicPr>
        <p:blipFill>
          <a:blip r:embed="rId3">
            <a:alphaModFix/>
          </a:blip>
          <a:stretch>
            <a:fillRect/>
          </a:stretch>
        </p:blipFill>
        <p:spPr>
          <a:xfrm rot="5400000">
            <a:off x="2679000" y="2089138"/>
            <a:ext cx="171018" cy="174475"/>
          </a:xfrm>
          <a:prstGeom prst="rect">
            <a:avLst/>
          </a:prstGeom>
          <a:noFill/>
          <a:ln>
            <a:noFill/>
          </a:ln>
        </p:spPr>
      </p:pic>
      <p:pic>
        <p:nvPicPr>
          <p:cNvPr id="20" name="Google Shape;1086;p67">
            <a:extLst>
              <a:ext uri="{FF2B5EF4-FFF2-40B4-BE49-F238E27FC236}">
                <a16:creationId xmlns:a16="http://schemas.microsoft.com/office/drawing/2014/main" id="{F49D814D-F186-4B1F-B537-902FC3855D77}"/>
              </a:ext>
            </a:extLst>
          </p:cNvPr>
          <p:cNvPicPr preferRelativeResize="0"/>
          <p:nvPr/>
        </p:nvPicPr>
        <p:blipFill>
          <a:blip r:embed="rId3">
            <a:alphaModFix/>
          </a:blip>
          <a:stretch>
            <a:fillRect/>
          </a:stretch>
        </p:blipFill>
        <p:spPr>
          <a:xfrm rot="5400000">
            <a:off x="4493635" y="2089139"/>
            <a:ext cx="171018" cy="174475"/>
          </a:xfrm>
          <a:prstGeom prst="rect">
            <a:avLst/>
          </a:prstGeom>
          <a:noFill/>
          <a:ln>
            <a:noFill/>
          </a:ln>
        </p:spPr>
      </p:pic>
      <p:pic>
        <p:nvPicPr>
          <p:cNvPr id="21" name="Google Shape;1086;p67">
            <a:extLst>
              <a:ext uri="{FF2B5EF4-FFF2-40B4-BE49-F238E27FC236}">
                <a16:creationId xmlns:a16="http://schemas.microsoft.com/office/drawing/2014/main" id="{F19D16ED-1B3F-4FB5-AA78-B2E2D03BBD4C}"/>
              </a:ext>
            </a:extLst>
          </p:cNvPr>
          <p:cNvPicPr preferRelativeResize="0"/>
          <p:nvPr/>
        </p:nvPicPr>
        <p:blipFill>
          <a:blip r:embed="rId3">
            <a:alphaModFix/>
          </a:blip>
          <a:stretch>
            <a:fillRect/>
          </a:stretch>
        </p:blipFill>
        <p:spPr>
          <a:xfrm rot="5400000">
            <a:off x="6361163" y="2089140"/>
            <a:ext cx="171018" cy="174475"/>
          </a:xfrm>
          <a:prstGeom prst="rect">
            <a:avLst/>
          </a:prstGeom>
          <a:noFill/>
          <a:ln>
            <a:noFill/>
          </a:ln>
        </p:spPr>
      </p:pic>
      <p:pic>
        <p:nvPicPr>
          <p:cNvPr id="22" name="Google Shape;1086;p67">
            <a:extLst>
              <a:ext uri="{FF2B5EF4-FFF2-40B4-BE49-F238E27FC236}">
                <a16:creationId xmlns:a16="http://schemas.microsoft.com/office/drawing/2014/main" id="{F9E9E14B-7E74-4DCF-AF28-CEEF03600001}"/>
              </a:ext>
            </a:extLst>
          </p:cNvPr>
          <p:cNvPicPr preferRelativeResize="0"/>
          <p:nvPr/>
        </p:nvPicPr>
        <p:blipFill>
          <a:blip r:embed="rId3">
            <a:alphaModFix/>
          </a:blip>
          <a:stretch>
            <a:fillRect/>
          </a:stretch>
        </p:blipFill>
        <p:spPr>
          <a:xfrm rot="5400000">
            <a:off x="4410630" y="2521672"/>
            <a:ext cx="382364" cy="390090"/>
          </a:xfrm>
          <a:prstGeom prst="rect">
            <a:avLst/>
          </a:prstGeom>
          <a:noFill/>
          <a:ln>
            <a:noFill/>
          </a:ln>
        </p:spPr>
      </p:pic>
      <p:sp>
        <p:nvSpPr>
          <p:cNvPr id="268" name="Google Shape;268;p49"/>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Strategic alignment </a:t>
            </a:r>
            <a:endParaRPr/>
          </a:p>
        </p:txBody>
      </p:sp>
      <p:sp>
        <p:nvSpPr>
          <p:cNvPr id="5" name="Rectangle 4">
            <a:extLst>
              <a:ext uri="{FF2B5EF4-FFF2-40B4-BE49-F238E27FC236}">
                <a16:creationId xmlns:a16="http://schemas.microsoft.com/office/drawing/2014/main" id="{32DDC6BB-AE36-4B9F-954A-4BB7B141CDA4}"/>
              </a:ext>
            </a:extLst>
          </p:cNvPr>
          <p:cNvSpPr/>
          <p:nvPr/>
        </p:nvSpPr>
        <p:spPr>
          <a:xfrm>
            <a:off x="1920015" y="2238817"/>
            <a:ext cx="5371156" cy="438523"/>
          </a:xfrm>
          <a:prstGeom prst="rect">
            <a:avLst/>
          </a:prstGeom>
          <a:solidFill>
            <a:srgbClr val="D71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5"/>
                </a:solidFill>
              </a:rPr>
              <a:t>Digital productivity programme</a:t>
            </a:r>
          </a:p>
        </p:txBody>
      </p:sp>
      <p:sp>
        <p:nvSpPr>
          <p:cNvPr id="8" name="Rectangle 7">
            <a:extLst>
              <a:ext uri="{FF2B5EF4-FFF2-40B4-BE49-F238E27FC236}">
                <a16:creationId xmlns:a16="http://schemas.microsoft.com/office/drawing/2014/main" id="{0B7D92A6-3E68-4EBD-B8BF-7390916F5B3B}"/>
              </a:ext>
            </a:extLst>
          </p:cNvPr>
          <p:cNvSpPr/>
          <p:nvPr/>
        </p:nvSpPr>
        <p:spPr>
          <a:xfrm>
            <a:off x="1920015" y="2967755"/>
            <a:ext cx="1688991" cy="763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5"/>
                </a:solidFill>
              </a:rPr>
              <a:t>NHS Long Term Plan</a:t>
            </a:r>
          </a:p>
        </p:txBody>
      </p:sp>
      <p:sp>
        <p:nvSpPr>
          <p:cNvPr id="10" name="Rectangle 9">
            <a:extLst>
              <a:ext uri="{FF2B5EF4-FFF2-40B4-BE49-F238E27FC236}">
                <a16:creationId xmlns:a16="http://schemas.microsoft.com/office/drawing/2014/main" id="{1F9AC409-1A05-4A30-9C98-7039690ADA15}"/>
              </a:ext>
            </a:extLst>
          </p:cNvPr>
          <p:cNvSpPr/>
          <p:nvPr/>
        </p:nvSpPr>
        <p:spPr>
          <a:xfrm>
            <a:off x="3761097" y="2967755"/>
            <a:ext cx="1688992" cy="763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5"/>
                </a:solidFill>
              </a:rPr>
              <a:t>SofS Health Tech Vision</a:t>
            </a:r>
          </a:p>
        </p:txBody>
      </p:sp>
      <p:sp>
        <p:nvSpPr>
          <p:cNvPr id="11" name="Rectangle 10">
            <a:extLst>
              <a:ext uri="{FF2B5EF4-FFF2-40B4-BE49-F238E27FC236}">
                <a16:creationId xmlns:a16="http://schemas.microsoft.com/office/drawing/2014/main" id="{893CC230-A3F2-43AE-B37F-0CDD6FA429A7}"/>
              </a:ext>
            </a:extLst>
          </p:cNvPr>
          <p:cNvSpPr/>
          <p:nvPr/>
        </p:nvSpPr>
        <p:spPr>
          <a:xfrm>
            <a:off x="1920016" y="3855900"/>
            <a:ext cx="1688990" cy="763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5"/>
                </a:solidFill>
              </a:rPr>
              <a:t>Data Saves Lives Data Strategy</a:t>
            </a:r>
          </a:p>
        </p:txBody>
      </p:sp>
      <p:sp>
        <p:nvSpPr>
          <p:cNvPr id="12" name="Rectangle 11">
            <a:extLst>
              <a:ext uri="{FF2B5EF4-FFF2-40B4-BE49-F238E27FC236}">
                <a16:creationId xmlns:a16="http://schemas.microsoft.com/office/drawing/2014/main" id="{92C6D784-96CE-4D8F-9D30-32E38103F872}"/>
              </a:ext>
            </a:extLst>
          </p:cNvPr>
          <p:cNvSpPr/>
          <p:nvPr/>
        </p:nvSpPr>
        <p:spPr>
          <a:xfrm>
            <a:off x="3761096" y="3855900"/>
            <a:ext cx="1688991" cy="763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5"/>
                </a:solidFill>
              </a:rPr>
              <a:t>Elective Recovery Plan</a:t>
            </a:r>
          </a:p>
        </p:txBody>
      </p:sp>
      <p:sp>
        <p:nvSpPr>
          <p:cNvPr id="13" name="Rectangle 12">
            <a:extLst>
              <a:ext uri="{FF2B5EF4-FFF2-40B4-BE49-F238E27FC236}">
                <a16:creationId xmlns:a16="http://schemas.microsoft.com/office/drawing/2014/main" id="{E5DDACA9-F28A-4C8A-9768-044614592145}"/>
              </a:ext>
            </a:extLst>
          </p:cNvPr>
          <p:cNvSpPr/>
          <p:nvPr/>
        </p:nvSpPr>
        <p:spPr>
          <a:xfrm>
            <a:off x="5602177" y="3855900"/>
            <a:ext cx="1688993" cy="763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5"/>
                </a:solidFill>
              </a:rPr>
              <a:t>People Digital Strategy</a:t>
            </a:r>
          </a:p>
        </p:txBody>
      </p:sp>
      <p:sp>
        <p:nvSpPr>
          <p:cNvPr id="14" name="Rectangle 13">
            <a:extLst>
              <a:ext uri="{FF2B5EF4-FFF2-40B4-BE49-F238E27FC236}">
                <a16:creationId xmlns:a16="http://schemas.microsoft.com/office/drawing/2014/main" id="{7DBCAFF1-C8A6-490D-B069-CEE4DE26340F}"/>
              </a:ext>
            </a:extLst>
          </p:cNvPr>
          <p:cNvSpPr/>
          <p:nvPr/>
        </p:nvSpPr>
        <p:spPr>
          <a:xfrm>
            <a:off x="5602178" y="2970115"/>
            <a:ext cx="1688994" cy="763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accent5"/>
                </a:solidFill>
              </a:rPr>
              <a:t>ICB Transformation plans</a:t>
            </a:r>
          </a:p>
        </p:txBody>
      </p:sp>
      <p:sp>
        <p:nvSpPr>
          <p:cNvPr id="16" name="Rectangle 15">
            <a:extLst>
              <a:ext uri="{FF2B5EF4-FFF2-40B4-BE49-F238E27FC236}">
                <a16:creationId xmlns:a16="http://schemas.microsoft.com/office/drawing/2014/main" id="{47BCAF3A-B0A7-4124-A44A-E07F739CD141}"/>
              </a:ext>
            </a:extLst>
          </p:cNvPr>
          <p:cNvSpPr/>
          <p:nvPr/>
        </p:nvSpPr>
        <p:spPr>
          <a:xfrm>
            <a:off x="1920015" y="1700751"/>
            <a:ext cx="1688990" cy="438523"/>
          </a:xfrm>
          <a:prstGeom prst="rect">
            <a:avLst/>
          </a:prstGeom>
          <a:solidFill>
            <a:srgbClr val="D71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5"/>
                </a:solidFill>
              </a:rPr>
              <a:t>RPA</a:t>
            </a:r>
          </a:p>
        </p:txBody>
      </p:sp>
      <p:sp>
        <p:nvSpPr>
          <p:cNvPr id="17" name="Rectangle 16">
            <a:extLst>
              <a:ext uri="{FF2B5EF4-FFF2-40B4-BE49-F238E27FC236}">
                <a16:creationId xmlns:a16="http://schemas.microsoft.com/office/drawing/2014/main" id="{BB2DAD49-891D-48FD-B274-3A24EAFA41FE}"/>
              </a:ext>
            </a:extLst>
          </p:cNvPr>
          <p:cNvSpPr/>
          <p:nvPr/>
        </p:nvSpPr>
        <p:spPr>
          <a:xfrm>
            <a:off x="3761097" y="1700751"/>
            <a:ext cx="1688990" cy="438523"/>
          </a:xfrm>
          <a:prstGeom prst="rect">
            <a:avLst/>
          </a:prstGeom>
          <a:solidFill>
            <a:srgbClr val="D71F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accent5"/>
                </a:solidFill>
              </a:rPr>
              <a:t>AIDC</a:t>
            </a:r>
          </a:p>
        </p:txBody>
      </p:sp>
      <p:sp>
        <p:nvSpPr>
          <p:cNvPr id="18" name="Rectangle 17">
            <a:extLst>
              <a:ext uri="{FF2B5EF4-FFF2-40B4-BE49-F238E27FC236}">
                <a16:creationId xmlns:a16="http://schemas.microsoft.com/office/drawing/2014/main" id="{48CC50B8-2609-4EF2-B161-CD4405071EA4}"/>
              </a:ext>
            </a:extLst>
          </p:cNvPr>
          <p:cNvSpPr/>
          <p:nvPr/>
        </p:nvSpPr>
        <p:spPr>
          <a:xfrm>
            <a:off x="5602177" y="1700751"/>
            <a:ext cx="1688990" cy="438523"/>
          </a:xfrm>
          <a:prstGeom prst="rect">
            <a:avLst/>
          </a:prstGeom>
          <a:solidFill>
            <a:srgbClr val="D71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5"/>
                </a:solidFill>
              </a:rPr>
              <a:t>XR</a:t>
            </a:r>
          </a:p>
        </p:txBody>
      </p:sp>
      <p:sp>
        <p:nvSpPr>
          <p:cNvPr id="2" name="Rectangle 1">
            <a:extLst>
              <a:ext uri="{FF2B5EF4-FFF2-40B4-BE49-F238E27FC236}">
                <a16:creationId xmlns:a16="http://schemas.microsoft.com/office/drawing/2014/main" id="{E6BD7B1C-90F7-D20F-0B26-50B0CA442FF5}"/>
              </a:ext>
            </a:extLst>
          </p:cNvPr>
          <p:cNvSpPr/>
          <p:nvPr/>
        </p:nvSpPr>
        <p:spPr>
          <a:xfrm>
            <a:off x="1920015" y="1152966"/>
            <a:ext cx="5371156" cy="4385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accent5"/>
                </a:solidFill>
                <a:ea typeface="+mn-lt"/>
                <a:cs typeface="+mn-lt"/>
              </a:rPr>
              <a:t>Horizon scanning for new innovations</a:t>
            </a:r>
          </a:p>
        </p:txBody>
      </p:sp>
    </p:spTree>
    <p:extLst>
      <p:ext uri="{BB962C8B-B14F-4D97-AF65-F5344CB8AC3E}">
        <p14:creationId xmlns:p14="http://schemas.microsoft.com/office/powerpoint/2010/main" val="375449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68"/>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Our strategic delivery focus for 2022/23 </a:t>
            </a:r>
            <a:endParaRPr/>
          </a:p>
        </p:txBody>
      </p:sp>
      <p:sp>
        <p:nvSpPr>
          <p:cNvPr id="2" name="TextBox 1">
            <a:extLst>
              <a:ext uri="{FF2B5EF4-FFF2-40B4-BE49-F238E27FC236}">
                <a16:creationId xmlns:a16="http://schemas.microsoft.com/office/drawing/2014/main" id="{F21C1437-396C-4219-B66B-ABDAF64B60E4}"/>
              </a:ext>
            </a:extLst>
          </p:cNvPr>
          <p:cNvSpPr txBox="1"/>
          <p:nvPr/>
        </p:nvSpPr>
        <p:spPr>
          <a:xfrm>
            <a:off x="111268" y="2265511"/>
            <a:ext cx="1856256" cy="5796972"/>
          </a:xfrm>
          <a:prstGeom prst="rect">
            <a:avLst/>
          </a:prstGeom>
          <a:noFill/>
        </p:spPr>
        <p:txBody>
          <a:bodyPr wrap="square" rtlCol="0">
            <a:spAutoFit/>
          </a:bodyPr>
          <a:lstStyle/>
          <a:p>
            <a:r>
              <a:rPr lang="en-GB" sz="1800" b="1">
                <a:solidFill>
                  <a:schemeClr val="accent4"/>
                </a:solidFill>
              </a:rPr>
              <a:t>Empower &amp; enable ICBs</a:t>
            </a:r>
          </a:p>
          <a:p>
            <a:r>
              <a:rPr lang="en-GB"/>
              <a:t>to meet digital transformation priorities, and offer guidance and support to accelerate progress regionally</a:t>
            </a:r>
          </a:p>
        </p:txBody>
      </p:sp>
      <p:sp>
        <p:nvSpPr>
          <p:cNvPr id="5" name="TextBox 4">
            <a:extLst>
              <a:ext uri="{FF2B5EF4-FFF2-40B4-BE49-F238E27FC236}">
                <a16:creationId xmlns:a16="http://schemas.microsoft.com/office/drawing/2014/main" id="{93A2A189-62DE-4D6A-9C66-16BA3D631FB6}"/>
              </a:ext>
            </a:extLst>
          </p:cNvPr>
          <p:cNvSpPr txBox="1"/>
          <p:nvPr/>
        </p:nvSpPr>
        <p:spPr>
          <a:xfrm>
            <a:off x="1885840" y="2265511"/>
            <a:ext cx="2137080" cy="4634089"/>
          </a:xfrm>
          <a:prstGeom prst="rect">
            <a:avLst/>
          </a:prstGeom>
          <a:noFill/>
        </p:spPr>
        <p:txBody>
          <a:bodyPr wrap="square" rtlCol="0">
            <a:spAutoFit/>
          </a:bodyPr>
          <a:lstStyle/>
          <a:p>
            <a:r>
              <a:rPr lang="en-GB" sz="1800" b="1">
                <a:solidFill>
                  <a:schemeClr val="accent4"/>
                </a:solidFill>
              </a:rPr>
              <a:t>Tackle elective recovery backlog</a:t>
            </a:r>
          </a:p>
          <a:p>
            <a:r>
              <a:rPr lang="en-GB"/>
              <a:t>by collaborating to ensure RPA is enabled to support the national ambition</a:t>
            </a:r>
          </a:p>
        </p:txBody>
      </p:sp>
      <p:sp>
        <p:nvSpPr>
          <p:cNvPr id="6" name="TextBox 5">
            <a:extLst>
              <a:ext uri="{FF2B5EF4-FFF2-40B4-BE49-F238E27FC236}">
                <a16:creationId xmlns:a16="http://schemas.microsoft.com/office/drawing/2014/main" id="{9D7221C2-91C0-44E1-8D96-64EA9508534E}"/>
              </a:ext>
            </a:extLst>
          </p:cNvPr>
          <p:cNvSpPr txBox="1"/>
          <p:nvPr/>
        </p:nvSpPr>
        <p:spPr>
          <a:xfrm>
            <a:off x="3922488" y="2265511"/>
            <a:ext cx="1731982" cy="5796972"/>
          </a:xfrm>
          <a:prstGeom prst="rect">
            <a:avLst/>
          </a:prstGeom>
          <a:noFill/>
        </p:spPr>
        <p:txBody>
          <a:bodyPr wrap="square" rtlCol="0">
            <a:spAutoFit/>
          </a:bodyPr>
          <a:lstStyle/>
          <a:p>
            <a:r>
              <a:rPr lang="en-GB" sz="1800" b="1">
                <a:solidFill>
                  <a:schemeClr val="accent4"/>
                </a:solidFill>
              </a:rPr>
              <a:t>Economies </a:t>
            </a:r>
            <a:br>
              <a:rPr lang="en-GB" sz="1800" b="1">
                <a:solidFill>
                  <a:schemeClr val="accent4"/>
                </a:solidFill>
              </a:rPr>
            </a:br>
            <a:r>
              <a:rPr lang="en-GB" sz="1800" b="1">
                <a:solidFill>
                  <a:schemeClr val="accent4"/>
                </a:solidFill>
              </a:rPr>
              <a:t>of scale </a:t>
            </a:r>
          </a:p>
          <a:p>
            <a:r>
              <a:rPr lang="en-GB"/>
              <a:t>by ensuring we’re maximising the knowledge and resources across the health and care system </a:t>
            </a:r>
          </a:p>
        </p:txBody>
      </p:sp>
      <p:sp>
        <p:nvSpPr>
          <p:cNvPr id="7" name="TextBox 6">
            <a:extLst>
              <a:ext uri="{FF2B5EF4-FFF2-40B4-BE49-F238E27FC236}">
                <a16:creationId xmlns:a16="http://schemas.microsoft.com/office/drawing/2014/main" id="{A7AC4888-5DB1-44BE-9828-7EF3FA811B56}"/>
              </a:ext>
            </a:extLst>
          </p:cNvPr>
          <p:cNvSpPr txBox="1"/>
          <p:nvPr/>
        </p:nvSpPr>
        <p:spPr>
          <a:xfrm>
            <a:off x="5654470" y="2265511"/>
            <a:ext cx="1731982" cy="5030864"/>
          </a:xfrm>
          <a:prstGeom prst="rect">
            <a:avLst/>
          </a:prstGeom>
          <a:noFill/>
        </p:spPr>
        <p:txBody>
          <a:bodyPr wrap="square" rtlCol="0">
            <a:spAutoFit/>
          </a:bodyPr>
          <a:lstStyle/>
          <a:p>
            <a:r>
              <a:rPr lang="en-GB" sz="1800" b="1">
                <a:solidFill>
                  <a:schemeClr val="accent4"/>
                </a:solidFill>
              </a:rPr>
              <a:t>Future proof &amp; develop</a:t>
            </a:r>
          </a:p>
          <a:p>
            <a:r>
              <a:rPr lang="en-GB"/>
              <a:t>by considering how we build on RPA, adopting IA where appropriate across the system </a:t>
            </a:r>
          </a:p>
        </p:txBody>
      </p:sp>
      <p:sp>
        <p:nvSpPr>
          <p:cNvPr id="8" name="TextBox 7">
            <a:extLst>
              <a:ext uri="{FF2B5EF4-FFF2-40B4-BE49-F238E27FC236}">
                <a16:creationId xmlns:a16="http://schemas.microsoft.com/office/drawing/2014/main" id="{440CF71C-A81B-49D5-BD9E-E7221829E10A}"/>
              </a:ext>
            </a:extLst>
          </p:cNvPr>
          <p:cNvSpPr txBox="1"/>
          <p:nvPr/>
        </p:nvSpPr>
        <p:spPr>
          <a:xfrm>
            <a:off x="7386452" y="2265511"/>
            <a:ext cx="1856256" cy="5413918"/>
          </a:xfrm>
          <a:prstGeom prst="rect">
            <a:avLst/>
          </a:prstGeom>
          <a:noFill/>
        </p:spPr>
        <p:txBody>
          <a:bodyPr wrap="square" rtlCol="0">
            <a:spAutoFit/>
          </a:bodyPr>
          <a:lstStyle/>
          <a:p>
            <a:r>
              <a:rPr lang="en-GB" sz="1800" b="1">
                <a:solidFill>
                  <a:schemeClr val="accent4"/>
                </a:solidFill>
              </a:rPr>
              <a:t>Leverage the portfolio</a:t>
            </a:r>
          </a:p>
          <a:p>
            <a:r>
              <a:rPr lang="en-GB"/>
              <a:t>and look for opportunities to connect digital tools and technology nationally and </a:t>
            </a:r>
            <a:br>
              <a:rPr lang="en-GB"/>
            </a:br>
            <a:r>
              <a:rPr lang="en-GB"/>
              <a:t>cross-sector</a:t>
            </a:r>
          </a:p>
        </p:txBody>
      </p:sp>
      <p:pic>
        <p:nvPicPr>
          <p:cNvPr id="10" name="Graphic 9" descr="Connections">
            <a:extLst>
              <a:ext uri="{FF2B5EF4-FFF2-40B4-BE49-F238E27FC236}">
                <a16:creationId xmlns:a16="http://schemas.microsoft.com/office/drawing/2014/main" id="{36699207-4ACC-4A41-9827-B92BAF2C22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996" y="1572925"/>
            <a:ext cx="692585" cy="692585"/>
          </a:xfrm>
          <a:prstGeom prst="rect">
            <a:avLst/>
          </a:prstGeom>
        </p:spPr>
      </p:pic>
      <p:pic>
        <p:nvPicPr>
          <p:cNvPr id="13" name="Graphic 12" descr="Group of people">
            <a:extLst>
              <a:ext uri="{FF2B5EF4-FFF2-40B4-BE49-F238E27FC236}">
                <a16:creationId xmlns:a16="http://schemas.microsoft.com/office/drawing/2014/main" id="{5AB1C141-3460-4EE7-8DCB-B8F145BBB93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010115" y="1572925"/>
            <a:ext cx="692585" cy="692585"/>
          </a:xfrm>
          <a:prstGeom prst="rect">
            <a:avLst/>
          </a:prstGeom>
        </p:spPr>
      </p:pic>
      <p:pic>
        <p:nvPicPr>
          <p:cNvPr id="14" name="Graphic 13" descr="Group brainstorm">
            <a:extLst>
              <a:ext uri="{FF2B5EF4-FFF2-40B4-BE49-F238E27FC236}">
                <a16:creationId xmlns:a16="http://schemas.microsoft.com/office/drawing/2014/main" id="{766475F8-865E-4EDF-A48F-18D6BD39E40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980329" y="1572925"/>
            <a:ext cx="692585" cy="692585"/>
          </a:xfrm>
          <a:prstGeom prst="rect">
            <a:avLst/>
          </a:prstGeom>
        </p:spPr>
      </p:pic>
      <p:pic>
        <p:nvPicPr>
          <p:cNvPr id="15" name="Graphic 14" descr="Business Growth">
            <a:extLst>
              <a:ext uri="{FF2B5EF4-FFF2-40B4-BE49-F238E27FC236}">
                <a16:creationId xmlns:a16="http://schemas.microsoft.com/office/drawing/2014/main" id="{A4750BCA-DD81-4AEE-97D2-5C96ACC2AD4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733984" y="1572925"/>
            <a:ext cx="692585" cy="692585"/>
          </a:xfrm>
          <a:prstGeom prst="rect">
            <a:avLst/>
          </a:prstGeom>
        </p:spPr>
      </p:pic>
      <p:pic>
        <p:nvPicPr>
          <p:cNvPr id="16" name="Graphic 15" descr="Cycle with people">
            <a:extLst>
              <a:ext uri="{FF2B5EF4-FFF2-40B4-BE49-F238E27FC236}">
                <a16:creationId xmlns:a16="http://schemas.microsoft.com/office/drawing/2014/main" id="{469F30F6-40A9-46BE-8DAF-CEC5C722BED3}"/>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444293" y="1572925"/>
            <a:ext cx="692585" cy="692585"/>
          </a:xfrm>
          <a:prstGeom prst="rect">
            <a:avLst/>
          </a:prstGeom>
        </p:spPr>
      </p:pic>
      <p:sp>
        <p:nvSpPr>
          <p:cNvPr id="17" name="Rectangle 16">
            <a:extLst>
              <a:ext uri="{FF2B5EF4-FFF2-40B4-BE49-F238E27FC236}">
                <a16:creationId xmlns:a16="http://schemas.microsoft.com/office/drawing/2014/main" id="{019C9AF2-E3D3-4A7D-8566-3BE91CEC50C1}"/>
              </a:ext>
            </a:extLst>
          </p:cNvPr>
          <p:cNvSpPr/>
          <p:nvPr/>
        </p:nvSpPr>
        <p:spPr>
          <a:xfrm>
            <a:off x="76892" y="4494025"/>
            <a:ext cx="8990216" cy="3819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5"/>
                </a:solidFill>
              </a:rPr>
              <a:t>Underpinned by consistent two-way communication and system engagement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24579-053B-4326-BCFE-6B37F37F86A0}"/>
              </a:ext>
            </a:extLst>
          </p:cNvPr>
          <p:cNvSpPr>
            <a:spLocks noGrp="1"/>
          </p:cNvSpPr>
          <p:nvPr>
            <p:ph type="title"/>
          </p:nvPr>
        </p:nvSpPr>
        <p:spPr/>
        <p:txBody>
          <a:bodyPr/>
          <a:lstStyle/>
          <a:p>
            <a:r>
              <a:rPr lang="en-GB"/>
              <a:t>High-level expected challenges</a:t>
            </a:r>
          </a:p>
        </p:txBody>
      </p:sp>
      <p:sp>
        <p:nvSpPr>
          <p:cNvPr id="11" name="TextBox 10">
            <a:extLst>
              <a:ext uri="{FF2B5EF4-FFF2-40B4-BE49-F238E27FC236}">
                <a16:creationId xmlns:a16="http://schemas.microsoft.com/office/drawing/2014/main" id="{EECA554C-C114-40B8-8A25-4C8035A8B75F}"/>
              </a:ext>
            </a:extLst>
          </p:cNvPr>
          <p:cNvSpPr txBox="1"/>
          <p:nvPr/>
        </p:nvSpPr>
        <p:spPr>
          <a:xfrm>
            <a:off x="270821" y="2571750"/>
            <a:ext cx="2066441" cy="2308324"/>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w="19050">
                  <a:noFill/>
                </a:ln>
                <a:solidFill>
                  <a:srgbClr val="03A298"/>
                </a:solidFill>
                <a:effectLst/>
                <a:uLnTx/>
                <a:uFillTx/>
                <a:latin typeface="Arial" panose="020B0604020202020204" pitchFamily="34" charset="0"/>
                <a:ea typeface="+mn-ea"/>
                <a:cs typeface="Arial" panose="020B0604020202020204" pitchFamily="34" charset="0"/>
              </a:rPr>
              <a:t>Fragmentation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w="19050">
                  <a:noFill/>
                </a:ln>
                <a:solidFill>
                  <a:srgbClr val="697684"/>
                </a:solidFill>
                <a:effectLst/>
                <a:uLnTx/>
                <a:uFillTx/>
                <a:latin typeface="Arial" panose="020B0604020202020204" pitchFamily="34" charset="0"/>
                <a:ea typeface="+mn-ea"/>
                <a:cs typeface="Arial" panose="020B0604020202020204" pitchFamily="34" charset="0"/>
              </a:rPr>
              <a:t>The NHS is split into 223 organisations across the UK, each with their own systems, CEOs and reporting boards, with a total 2020/21 budget of £147bn ($203bn).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w="19050">
                <a:noFill/>
              </a:ln>
              <a:solidFill>
                <a:srgbClr val="697684"/>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7D2A55C7-54CA-46C7-A767-90A66A6522DE}"/>
              </a:ext>
            </a:extLst>
          </p:cNvPr>
          <p:cNvSpPr txBox="1"/>
          <p:nvPr/>
        </p:nvSpPr>
        <p:spPr>
          <a:xfrm>
            <a:off x="2411763" y="2573860"/>
            <a:ext cx="1723820" cy="1446550"/>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w="19050">
                  <a:noFill/>
                </a:ln>
                <a:solidFill>
                  <a:srgbClr val="03A298"/>
                </a:solidFill>
                <a:effectLst/>
                <a:uLnTx/>
                <a:uFillTx/>
                <a:latin typeface="Arial" panose="020B0604020202020204" pitchFamily="34" charset="0"/>
                <a:ea typeface="+mn-ea"/>
                <a:cs typeface="Arial" panose="020B0604020202020204" pitchFamily="34" charset="0"/>
              </a:rPr>
              <a:t>Recruitment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w="19050">
                  <a:noFill/>
                </a:ln>
                <a:solidFill>
                  <a:srgbClr val="697684"/>
                </a:solidFill>
                <a:effectLst/>
                <a:uLnTx/>
                <a:uFillTx/>
                <a:latin typeface="Arial" panose="020B0604020202020204" pitchFamily="34" charset="0"/>
                <a:ea typeface="+mn-ea"/>
                <a:cs typeface="Arial" panose="020B0604020202020204" pitchFamily="34" charset="0"/>
              </a:rPr>
              <a:t>Working with limited resource and capability within the NHS existing workforce.</a:t>
            </a:r>
          </a:p>
        </p:txBody>
      </p:sp>
      <p:sp>
        <p:nvSpPr>
          <p:cNvPr id="13" name="TextBox 12">
            <a:extLst>
              <a:ext uri="{FF2B5EF4-FFF2-40B4-BE49-F238E27FC236}">
                <a16:creationId xmlns:a16="http://schemas.microsoft.com/office/drawing/2014/main" id="{3FDAA21D-109B-427D-9AF1-A803CC1A928B}"/>
              </a:ext>
            </a:extLst>
          </p:cNvPr>
          <p:cNvSpPr txBox="1"/>
          <p:nvPr/>
        </p:nvSpPr>
        <p:spPr>
          <a:xfrm>
            <a:off x="4596593" y="2545169"/>
            <a:ext cx="1876943" cy="1877437"/>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w="19050">
                  <a:noFill/>
                </a:ln>
                <a:solidFill>
                  <a:srgbClr val="03A298"/>
                </a:solidFill>
                <a:effectLst/>
                <a:uLnTx/>
                <a:uFillTx/>
                <a:latin typeface="Arial" panose="020B0604020202020204" pitchFamily="34" charset="0"/>
                <a:ea typeface="+mn-ea"/>
                <a:cs typeface="Arial" panose="020B0604020202020204" pitchFamily="34" charset="0"/>
              </a:rPr>
              <a:t>Education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w="19050">
                  <a:noFill/>
                </a:ln>
                <a:solidFill>
                  <a:srgbClr val="697684"/>
                </a:solidFill>
                <a:effectLst/>
                <a:uLnTx/>
                <a:uFillTx/>
                <a:latin typeface="Arial" panose="020B0604020202020204" pitchFamily="34" charset="0"/>
                <a:ea typeface="+mn-ea"/>
                <a:cs typeface="Arial" panose="020B0604020202020204" pitchFamily="34" charset="0"/>
              </a:rPr>
              <a:t>Vastly differing levels of understanding and knowledge of how the technology works, and the benefits it can bring, across the NHS. </a:t>
            </a:r>
            <a:endParaRPr kumimoji="0" lang="en-US" b="1" i="0" u="none" strike="noStrike" kern="1200" cap="none" spc="0" normalizeH="0" baseline="0" noProof="0">
              <a:ln w="19050">
                <a:noFill/>
              </a:ln>
              <a:solidFill>
                <a:srgbClr val="697684"/>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87BA466-E56C-4155-B96B-6F4C13115288}"/>
              </a:ext>
            </a:extLst>
          </p:cNvPr>
          <p:cNvSpPr txBox="1"/>
          <p:nvPr/>
        </p:nvSpPr>
        <p:spPr>
          <a:xfrm>
            <a:off x="6565115" y="2571750"/>
            <a:ext cx="2308064" cy="2308324"/>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w="19050">
                  <a:noFill/>
                </a:ln>
                <a:solidFill>
                  <a:srgbClr val="03A298"/>
                </a:solidFill>
                <a:effectLst/>
                <a:uLnTx/>
                <a:uFillTx/>
                <a:latin typeface="Arial" panose="020B0604020202020204" pitchFamily="34" charset="0"/>
                <a:ea typeface="+mn-ea"/>
                <a:cs typeface="Arial" panose="020B0604020202020204" pitchFamily="34" charset="0"/>
              </a:rPr>
              <a:t>Fear of change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w="19050">
                  <a:noFill/>
                </a:ln>
                <a:solidFill>
                  <a:srgbClr val="697684"/>
                </a:solidFill>
                <a:effectLst/>
                <a:uLnTx/>
                <a:uFillTx/>
                <a:latin typeface="Arial" panose="020B0604020202020204" pitchFamily="34" charset="0"/>
                <a:ea typeface="+mn-ea"/>
                <a:cs typeface="Arial" panose="020B0604020202020204" pitchFamily="34" charset="0"/>
              </a:rPr>
              <a:t>Resistance to change often stems from fear or lack of understanding, so we aim to drive hope by highlighting the human gains and benefits of digital</a:t>
            </a:r>
            <a:r>
              <a:rPr lang="en-US" kern="1200">
                <a:ln w="19050">
                  <a:noFill/>
                </a:ln>
                <a:solidFill>
                  <a:srgbClr val="697684"/>
                </a:solidFill>
                <a:latin typeface="Arial" panose="020B0604020202020204" pitchFamily="34" charset="0"/>
                <a:ea typeface="+mn-ea"/>
                <a:cs typeface="Arial" panose="020B0604020202020204" pitchFamily="34" charset="0"/>
              </a:rPr>
              <a:t> productivity tools</a:t>
            </a:r>
            <a:r>
              <a:rPr kumimoji="0" lang="en-US" b="0" i="0" u="none" strike="noStrike" kern="1200" cap="none" spc="0" normalizeH="0" baseline="0" noProof="0">
                <a:ln w="19050">
                  <a:noFill/>
                </a:ln>
                <a:solidFill>
                  <a:srgbClr val="697684"/>
                </a:solidFill>
                <a:effectLst/>
                <a:uLnTx/>
                <a:uFillTx/>
                <a:latin typeface="Arial" panose="020B0604020202020204" pitchFamily="34" charset="0"/>
                <a:ea typeface="+mn-ea"/>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w="19050">
                <a:noFill/>
              </a:ln>
              <a:solidFill>
                <a:srgbClr val="697684"/>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w="19050">
                <a:noFill/>
              </a:ln>
              <a:solidFill>
                <a:srgbClr val="697684"/>
              </a:solidFill>
              <a:effectLst/>
              <a:uLnTx/>
              <a:uFillTx/>
              <a:latin typeface="Arial" panose="020B0604020202020204" pitchFamily="34" charset="0"/>
              <a:ea typeface="+mn-ea"/>
              <a:cs typeface="Arial" panose="020B0604020202020204" pitchFamily="34" charset="0"/>
            </a:endParaRPr>
          </a:p>
        </p:txBody>
      </p:sp>
      <p:pic>
        <p:nvPicPr>
          <p:cNvPr id="15" name="Graphic 14" descr="Confused person with solid fill">
            <a:extLst>
              <a:ext uri="{FF2B5EF4-FFF2-40B4-BE49-F238E27FC236}">
                <a16:creationId xmlns:a16="http://schemas.microsoft.com/office/drawing/2014/main" id="{DBAA6A9F-D39E-42F8-88FF-F9A8D8BAA23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28841" y="1630769"/>
            <a:ext cx="914400" cy="914400"/>
          </a:xfrm>
          <a:prstGeom prst="rect">
            <a:avLst/>
          </a:prstGeom>
        </p:spPr>
      </p:pic>
      <p:pic>
        <p:nvPicPr>
          <p:cNvPr id="16" name="Graphic 15" descr="Teacher with solid fill">
            <a:extLst>
              <a:ext uri="{FF2B5EF4-FFF2-40B4-BE49-F238E27FC236}">
                <a16:creationId xmlns:a16="http://schemas.microsoft.com/office/drawing/2014/main" id="{85172682-DCD5-4DA5-A3CF-BD6498ABD2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88172" y="1630769"/>
            <a:ext cx="914400" cy="914400"/>
          </a:xfrm>
          <a:prstGeom prst="rect">
            <a:avLst/>
          </a:prstGeom>
        </p:spPr>
      </p:pic>
      <p:pic>
        <p:nvPicPr>
          <p:cNvPr id="17" name="Graphic 16" descr="Warning with solid fill">
            <a:extLst>
              <a:ext uri="{FF2B5EF4-FFF2-40B4-BE49-F238E27FC236}">
                <a16:creationId xmlns:a16="http://schemas.microsoft.com/office/drawing/2014/main" id="{DD026424-AE77-4CF1-BEBB-6F7248CD20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65115" y="1630769"/>
            <a:ext cx="875645" cy="914400"/>
          </a:xfrm>
          <a:prstGeom prst="rect">
            <a:avLst/>
          </a:prstGeom>
        </p:spPr>
      </p:pic>
      <p:pic>
        <p:nvPicPr>
          <p:cNvPr id="18" name="Graphic 17" descr="Puzzle pieces with solid fill">
            <a:extLst>
              <a:ext uri="{FF2B5EF4-FFF2-40B4-BE49-F238E27FC236}">
                <a16:creationId xmlns:a16="http://schemas.microsoft.com/office/drawing/2014/main" id="{46ECCB4B-DB5D-4FC0-AD16-44FCD570A80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3388" y="1630769"/>
            <a:ext cx="914400" cy="914400"/>
          </a:xfrm>
          <a:prstGeom prst="rect">
            <a:avLst/>
          </a:prstGeom>
        </p:spPr>
      </p:pic>
    </p:spTree>
    <p:extLst>
      <p:ext uri="{BB962C8B-B14F-4D97-AF65-F5344CB8AC3E}">
        <p14:creationId xmlns:p14="http://schemas.microsoft.com/office/powerpoint/2010/main" val="292013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2" name="Google Shape;142;p25"/>
          <p:cNvGrpSpPr/>
          <p:nvPr/>
        </p:nvGrpSpPr>
        <p:grpSpPr>
          <a:xfrm>
            <a:off x="4797844" y="1376425"/>
            <a:ext cx="3382982" cy="3518887"/>
            <a:chOff x="4821119" y="1553375"/>
            <a:chExt cx="3382982" cy="3518887"/>
          </a:xfrm>
        </p:grpSpPr>
        <p:sp>
          <p:nvSpPr>
            <p:cNvPr id="143" name="Google Shape;143;p25"/>
            <p:cNvSpPr txBox="1"/>
            <p:nvPr/>
          </p:nvSpPr>
          <p:spPr>
            <a:xfrm>
              <a:off x="4821119" y="4426063"/>
              <a:ext cx="14607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600" b="1">
                  <a:solidFill>
                    <a:schemeClr val="dk1"/>
                  </a:solidFill>
                </a:rPr>
                <a:t>Govt and ALBs</a:t>
              </a:r>
              <a:endParaRPr sz="1600">
                <a:solidFill>
                  <a:schemeClr val="dk1"/>
                </a:solidFill>
              </a:endParaRPr>
            </a:p>
          </p:txBody>
        </p:sp>
        <p:grpSp>
          <p:nvGrpSpPr>
            <p:cNvPr id="144" name="Google Shape;144;p25"/>
            <p:cNvGrpSpPr/>
            <p:nvPr/>
          </p:nvGrpSpPr>
          <p:grpSpPr>
            <a:xfrm>
              <a:off x="4976155" y="1553375"/>
              <a:ext cx="3227946" cy="2811622"/>
              <a:chOff x="4976155" y="1553375"/>
              <a:chExt cx="3227946" cy="2811622"/>
            </a:xfrm>
          </p:grpSpPr>
          <p:sp>
            <p:nvSpPr>
              <p:cNvPr id="145" name="Google Shape;145;p25"/>
              <p:cNvSpPr/>
              <p:nvPr/>
            </p:nvSpPr>
            <p:spPr>
              <a:xfrm>
                <a:off x="4976155" y="3284997"/>
                <a:ext cx="1080000" cy="1080000"/>
              </a:xfrm>
              <a:prstGeom prst="ellipse">
                <a:avLst/>
              </a:prstGeom>
              <a:noFill/>
              <a:ln w="25400" cap="flat" cmpd="sng">
                <a:solidFill>
                  <a:srgbClr val="00A4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a:solidFill>
                    <a:schemeClr val="dk1"/>
                  </a:solidFill>
                </a:endParaRPr>
              </a:p>
            </p:txBody>
          </p:sp>
          <p:pic>
            <p:nvPicPr>
              <p:cNvPr id="146" name="Google Shape;146;p25"/>
              <p:cNvPicPr preferRelativeResize="0"/>
              <p:nvPr/>
            </p:nvPicPr>
            <p:blipFill>
              <a:blip r:embed="rId3">
                <a:alphaModFix/>
              </a:blip>
              <a:stretch>
                <a:fillRect/>
              </a:stretch>
            </p:blipFill>
            <p:spPr>
              <a:xfrm>
                <a:off x="7470850" y="1553375"/>
                <a:ext cx="733251" cy="733251"/>
              </a:xfrm>
              <a:prstGeom prst="rect">
                <a:avLst/>
              </a:prstGeom>
              <a:noFill/>
              <a:ln>
                <a:noFill/>
              </a:ln>
            </p:spPr>
          </p:pic>
        </p:grpSp>
      </p:grpSp>
      <p:grpSp>
        <p:nvGrpSpPr>
          <p:cNvPr id="147" name="Google Shape;147;p25"/>
          <p:cNvGrpSpPr/>
          <p:nvPr/>
        </p:nvGrpSpPr>
        <p:grpSpPr>
          <a:xfrm>
            <a:off x="6891275" y="3108060"/>
            <a:ext cx="1870500" cy="1549415"/>
            <a:chOff x="6956850" y="3262160"/>
            <a:chExt cx="1870500" cy="1549415"/>
          </a:xfrm>
        </p:grpSpPr>
        <p:sp>
          <p:nvSpPr>
            <p:cNvPr id="148" name="Google Shape;148;p25"/>
            <p:cNvSpPr txBox="1"/>
            <p:nvPr/>
          </p:nvSpPr>
          <p:spPr>
            <a:xfrm>
              <a:off x="6956850" y="4349875"/>
              <a:ext cx="18705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600" b="1">
                  <a:solidFill>
                    <a:schemeClr val="dk1"/>
                  </a:solidFill>
                </a:rPr>
                <a:t>Suppliers, innovators and industry</a:t>
              </a:r>
              <a:endParaRPr sz="1600">
                <a:solidFill>
                  <a:schemeClr val="dk1"/>
                </a:solidFill>
              </a:endParaRPr>
            </a:p>
          </p:txBody>
        </p:sp>
        <p:sp>
          <p:nvSpPr>
            <p:cNvPr id="149" name="Google Shape;149;p25"/>
            <p:cNvSpPr/>
            <p:nvPr/>
          </p:nvSpPr>
          <p:spPr>
            <a:xfrm>
              <a:off x="7275000" y="3262160"/>
              <a:ext cx="1080000" cy="1080000"/>
            </a:xfrm>
            <a:prstGeom prst="ellipse">
              <a:avLst/>
            </a:prstGeom>
            <a:noFill/>
            <a:ln w="25400" cap="flat" cmpd="sng">
              <a:solidFill>
                <a:srgbClr val="00A4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a:solidFill>
                  <a:schemeClr val="dk1"/>
                </a:solidFill>
              </a:endParaRPr>
            </a:p>
          </p:txBody>
        </p:sp>
        <p:pic>
          <p:nvPicPr>
            <p:cNvPr id="150" name="Google Shape;150;p25"/>
            <p:cNvPicPr preferRelativeResize="0"/>
            <p:nvPr/>
          </p:nvPicPr>
          <p:blipFill>
            <a:blip r:embed="rId4">
              <a:alphaModFix/>
            </a:blip>
            <a:stretch>
              <a:fillRect/>
            </a:stretch>
          </p:blipFill>
          <p:spPr>
            <a:xfrm>
              <a:off x="7398513" y="3385662"/>
              <a:ext cx="832975" cy="832975"/>
            </a:xfrm>
            <a:prstGeom prst="rect">
              <a:avLst/>
            </a:prstGeom>
            <a:noFill/>
            <a:ln>
              <a:noFill/>
            </a:ln>
          </p:spPr>
        </p:pic>
      </p:grpSp>
      <p:grpSp>
        <p:nvGrpSpPr>
          <p:cNvPr id="151" name="Google Shape;151;p25"/>
          <p:cNvGrpSpPr/>
          <p:nvPr/>
        </p:nvGrpSpPr>
        <p:grpSpPr>
          <a:xfrm>
            <a:off x="476344" y="3115585"/>
            <a:ext cx="1460700" cy="1772190"/>
            <a:chOff x="483944" y="3300085"/>
            <a:chExt cx="1460700" cy="1772190"/>
          </a:xfrm>
        </p:grpSpPr>
        <p:sp>
          <p:nvSpPr>
            <p:cNvPr id="152" name="Google Shape;152;p25"/>
            <p:cNvSpPr txBox="1"/>
            <p:nvPr/>
          </p:nvSpPr>
          <p:spPr>
            <a:xfrm>
              <a:off x="483944" y="4426075"/>
              <a:ext cx="14607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600" b="1">
                  <a:solidFill>
                    <a:schemeClr val="dk1"/>
                  </a:solidFill>
                </a:rPr>
                <a:t>Policy community</a:t>
              </a:r>
              <a:endParaRPr sz="1600">
                <a:solidFill>
                  <a:schemeClr val="dk1"/>
                </a:solidFill>
              </a:endParaRPr>
            </a:p>
          </p:txBody>
        </p:sp>
        <p:grpSp>
          <p:nvGrpSpPr>
            <p:cNvPr id="153" name="Google Shape;153;p25"/>
            <p:cNvGrpSpPr/>
            <p:nvPr/>
          </p:nvGrpSpPr>
          <p:grpSpPr>
            <a:xfrm>
              <a:off x="674297" y="3300085"/>
              <a:ext cx="1080000" cy="1080000"/>
              <a:chOff x="674297" y="3238135"/>
              <a:chExt cx="1080000" cy="1080000"/>
            </a:xfrm>
          </p:grpSpPr>
          <p:sp>
            <p:nvSpPr>
              <p:cNvPr id="154" name="Google Shape;154;p25"/>
              <p:cNvSpPr/>
              <p:nvPr/>
            </p:nvSpPr>
            <p:spPr>
              <a:xfrm>
                <a:off x="674297" y="3238135"/>
                <a:ext cx="1080000" cy="1080000"/>
              </a:xfrm>
              <a:prstGeom prst="ellipse">
                <a:avLst/>
              </a:prstGeom>
              <a:noFill/>
              <a:ln w="25400" cap="flat" cmpd="sng">
                <a:solidFill>
                  <a:srgbClr val="00A4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a:solidFill>
                    <a:schemeClr val="dk1"/>
                  </a:solidFill>
                </a:endParaRPr>
              </a:p>
            </p:txBody>
          </p:sp>
          <p:pic>
            <p:nvPicPr>
              <p:cNvPr id="155" name="Google Shape;155;p25"/>
              <p:cNvPicPr preferRelativeResize="0"/>
              <p:nvPr/>
            </p:nvPicPr>
            <p:blipFill>
              <a:blip r:embed="rId5">
                <a:alphaModFix/>
              </a:blip>
              <a:stretch>
                <a:fillRect/>
              </a:stretch>
            </p:blipFill>
            <p:spPr>
              <a:xfrm>
                <a:off x="889200" y="3467200"/>
                <a:ext cx="635001" cy="635022"/>
              </a:xfrm>
              <a:prstGeom prst="rect">
                <a:avLst/>
              </a:prstGeom>
              <a:noFill/>
              <a:ln>
                <a:noFill/>
              </a:ln>
            </p:spPr>
          </p:pic>
        </p:grpSp>
      </p:grpSp>
      <p:grpSp>
        <p:nvGrpSpPr>
          <p:cNvPr id="156" name="Google Shape;156;p25"/>
          <p:cNvGrpSpPr/>
          <p:nvPr/>
        </p:nvGrpSpPr>
        <p:grpSpPr>
          <a:xfrm>
            <a:off x="4785800" y="1144235"/>
            <a:ext cx="1460700" cy="1822225"/>
            <a:chOff x="4785800" y="1144235"/>
            <a:chExt cx="1460700" cy="1822225"/>
          </a:xfrm>
        </p:grpSpPr>
        <p:sp>
          <p:nvSpPr>
            <p:cNvPr id="157" name="Google Shape;157;p25"/>
            <p:cNvSpPr txBox="1"/>
            <p:nvPr/>
          </p:nvSpPr>
          <p:spPr>
            <a:xfrm>
              <a:off x="4785800" y="2320260"/>
              <a:ext cx="14607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600" b="1">
                  <a:solidFill>
                    <a:schemeClr val="dk1"/>
                  </a:solidFill>
                </a:rPr>
                <a:t>Non-clinical staff</a:t>
              </a:r>
              <a:endParaRPr sz="1600">
                <a:solidFill>
                  <a:schemeClr val="dk1"/>
                </a:solidFill>
              </a:endParaRPr>
            </a:p>
          </p:txBody>
        </p:sp>
        <p:sp>
          <p:nvSpPr>
            <p:cNvPr id="158" name="Google Shape;158;p25"/>
            <p:cNvSpPr/>
            <p:nvPr/>
          </p:nvSpPr>
          <p:spPr>
            <a:xfrm>
              <a:off x="4976168" y="1144235"/>
              <a:ext cx="1080000" cy="1080000"/>
            </a:xfrm>
            <a:prstGeom prst="ellipse">
              <a:avLst/>
            </a:prstGeom>
            <a:noFill/>
            <a:ln w="25400" cap="flat" cmpd="sng">
              <a:solidFill>
                <a:srgbClr val="00A4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a:solidFill>
                  <a:schemeClr val="dk1"/>
                </a:solidFill>
              </a:endParaRPr>
            </a:p>
          </p:txBody>
        </p:sp>
        <p:pic>
          <p:nvPicPr>
            <p:cNvPr id="159" name="Google Shape;159;p25"/>
            <p:cNvPicPr preferRelativeResize="0"/>
            <p:nvPr/>
          </p:nvPicPr>
          <p:blipFill rotWithShape="1">
            <a:blip r:embed="rId6">
              <a:alphaModFix/>
            </a:blip>
            <a:srcRect r="23861"/>
            <a:stretch/>
          </p:blipFill>
          <p:spPr>
            <a:xfrm>
              <a:off x="5231875" y="1259501"/>
              <a:ext cx="635000" cy="834008"/>
            </a:xfrm>
            <a:prstGeom prst="rect">
              <a:avLst/>
            </a:prstGeom>
            <a:noFill/>
            <a:ln>
              <a:noFill/>
            </a:ln>
          </p:spPr>
        </p:pic>
      </p:grpSp>
      <p:grpSp>
        <p:nvGrpSpPr>
          <p:cNvPr id="160" name="Google Shape;160;p25"/>
          <p:cNvGrpSpPr/>
          <p:nvPr/>
        </p:nvGrpSpPr>
        <p:grpSpPr>
          <a:xfrm>
            <a:off x="3074836" y="1163260"/>
            <a:ext cx="5560364" cy="1786053"/>
            <a:chOff x="3040311" y="1162047"/>
            <a:chExt cx="5560364" cy="1786053"/>
          </a:xfrm>
        </p:grpSpPr>
        <p:sp>
          <p:nvSpPr>
            <p:cNvPr id="161" name="Google Shape;161;p25"/>
            <p:cNvSpPr txBox="1"/>
            <p:nvPr/>
          </p:nvSpPr>
          <p:spPr>
            <a:xfrm>
              <a:off x="6899975" y="2301900"/>
              <a:ext cx="17007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600" b="1">
                  <a:solidFill>
                    <a:schemeClr val="dk1"/>
                  </a:solidFill>
                </a:rPr>
                <a:t>Patients, carers and their reps </a:t>
              </a:r>
              <a:endParaRPr sz="1600">
                <a:solidFill>
                  <a:schemeClr val="dk1"/>
                </a:solidFill>
              </a:endParaRPr>
            </a:p>
          </p:txBody>
        </p:sp>
        <p:sp>
          <p:nvSpPr>
            <p:cNvPr id="162" name="Google Shape;162;p25"/>
            <p:cNvSpPr/>
            <p:nvPr/>
          </p:nvSpPr>
          <p:spPr>
            <a:xfrm>
              <a:off x="7197737" y="1162047"/>
              <a:ext cx="1080000" cy="1080000"/>
            </a:xfrm>
            <a:prstGeom prst="ellipse">
              <a:avLst/>
            </a:prstGeom>
            <a:noFill/>
            <a:ln w="25400" cap="flat" cmpd="sng">
              <a:solidFill>
                <a:srgbClr val="00A4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a:solidFill>
                  <a:schemeClr val="dk1"/>
                </a:solidFill>
              </a:endParaRPr>
            </a:p>
          </p:txBody>
        </p:sp>
        <p:pic>
          <p:nvPicPr>
            <p:cNvPr id="163" name="Google Shape;163;p25"/>
            <p:cNvPicPr preferRelativeResize="0"/>
            <p:nvPr/>
          </p:nvPicPr>
          <p:blipFill rotWithShape="1">
            <a:blip r:embed="rId7">
              <a:alphaModFix/>
            </a:blip>
            <a:srcRect r="30269"/>
            <a:stretch/>
          </p:blipFill>
          <p:spPr>
            <a:xfrm>
              <a:off x="3040311" y="1259999"/>
              <a:ext cx="580838" cy="833000"/>
            </a:xfrm>
            <a:prstGeom prst="rect">
              <a:avLst/>
            </a:prstGeom>
            <a:noFill/>
            <a:ln>
              <a:noFill/>
            </a:ln>
          </p:spPr>
        </p:pic>
      </p:grpSp>
      <p:grpSp>
        <p:nvGrpSpPr>
          <p:cNvPr id="164" name="Google Shape;164;p25"/>
          <p:cNvGrpSpPr/>
          <p:nvPr/>
        </p:nvGrpSpPr>
        <p:grpSpPr>
          <a:xfrm>
            <a:off x="2394875" y="1136497"/>
            <a:ext cx="1932300" cy="1810928"/>
            <a:chOff x="2394875" y="1136497"/>
            <a:chExt cx="1932300" cy="1810928"/>
          </a:xfrm>
        </p:grpSpPr>
        <p:sp>
          <p:nvSpPr>
            <p:cNvPr id="165" name="Google Shape;165;p25"/>
            <p:cNvSpPr/>
            <p:nvPr/>
          </p:nvSpPr>
          <p:spPr>
            <a:xfrm>
              <a:off x="2821032" y="1136497"/>
              <a:ext cx="1080000" cy="1080000"/>
            </a:xfrm>
            <a:prstGeom prst="ellipse">
              <a:avLst/>
            </a:prstGeom>
            <a:noFill/>
            <a:ln w="25400" cap="flat" cmpd="sng">
              <a:solidFill>
                <a:srgbClr val="00A4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a:solidFill>
                  <a:schemeClr val="dk1"/>
                </a:solidFill>
              </a:endParaRPr>
            </a:p>
          </p:txBody>
        </p:sp>
        <p:sp>
          <p:nvSpPr>
            <p:cNvPr id="166" name="Google Shape;166;p25"/>
            <p:cNvSpPr txBox="1"/>
            <p:nvPr/>
          </p:nvSpPr>
          <p:spPr>
            <a:xfrm>
              <a:off x="2394875" y="2301225"/>
              <a:ext cx="19323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600" b="1">
                  <a:solidFill>
                    <a:schemeClr val="dk1"/>
                  </a:solidFill>
                </a:rPr>
                <a:t>Clinical and care workforce</a:t>
              </a:r>
              <a:endParaRPr sz="1600" b="1">
                <a:solidFill>
                  <a:schemeClr val="dk1"/>
                </a:solidFill>
              </a:endParaRPr>
            </a:p>
          </p:txBody>
        </p:sp>
      </p:grpSp>
      <p:grpSp>
        <p:nvGrpSpPr>
          <p:cNvPr id="167" name="Google Shape;167;p25"/>
          <p:cNvGrpSpPr/>
          <p:nvPr/>
        </p:nvGrpSpPr>
        <p:grpSpPr>
          <a:xfrm>
            <a:off x="2582438" y="3115572"/>
            <a:ext cx="1593300" cy="1772203"/>
            <a:chOff x="2582438" y="3115572"/>
            <a:chExt cx="1593300" cy="1772203"/>
          </a:xfrm>
        </p:grpSpPr>
        <p:sp>
          <p:nvSpPr>
            <p:cNvPr id="168" name="Google Shape;168;p25"/>
            <p:cNvSpPr txBox="1"/>
            <p:nvPr/>
          </p:nvSpPr>
          <p:spPr>
            <a:xfrm>
              <a:off x="2582438" y="4241575"/>
              <a:ext cx="15933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600" b="1">
                  <a:solidFill>
                    <a:schemeClr val="dk1"/>
                  </a:solidFill>
                </a:rPr>
                <a:t>Academics, researchers</a:t>
              </a:r>
              <a:endParaRPr sz="1600">
                <a:solidFill>
                  <a:schemeClr val="dk1"/>
                </a:solidFill>
              </a:endParaRPr>
            </a:p>
          </p:txBody>
        </p:sp>
        <p:sp>
          <p:nvSpPr>
            <p:cNvPr id="169" name="Google Shape;169;p25"/>
            <p:cNvSpPr/>
            <p:nvPr/>
          </p:nvSpPr>
          <p:spPr>
            <a:xfrm>
              <a:off x="2833270" y="3115572"/>
              <a:ext cx="1080000" cy="1080000"/>
            </a:xfrm>
            <a:prstGeom prst="ellipse">
              <a:avLst/>
            </a:prstGeom>
            <a:noFill/>
            <a:ln w="25400" cap="flat" cmpd="sng">
              <a:solidFill>
                <a:srgbClr val="00A4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a:solidFill>
                  <a:schemeClr val="dk1"/>
                </a:solidFill>
              </a:endParaRPr>
            </a:p>
          </p:txBody>
        </p:sp>
        <p:pic>
          <p:nvPicPr>
            <p:cNvPr id="170" name="Google Shape;170;p25"/>
            <p:cNvPicPr preferRelativeResize="0"/>
            <p:nvPr/>
          </p:nvPicPr>
          <p:blipFill rotWithShape="1">
            <a:blip r:embed="rId8">
              <a:alphaModFix/>
            </a:blip>
            <a:srcRect b="12449"/>
            <a:stretch/>
          </p:blipFill>
          <p:spPr>
            <a:xfrm>
              <a:off x="3004217" y="3332475"/>
              <a:ext cx="738082" cy="646200"/>
            </a:xfrm>
            <a:prstGeom prst="rect">
              <a:avLst/>
            </a:prstGeom>
            <a:noFill/>
            <a:ln>
              <a:noFill/>
            </a:ln>
          </p:spPr>
        </p:pic>
      </p:grpSp>
      <p:grpSp>
        <p:nvGrpSpPr>
          <p:cNvPr id="171" name="Google Shape;171;p25"/>
          <p:cNvGrpSpPr/>
          <p:nvPr/>
        </p:nvGrpSpPr>
        <p:grpSpPr>
          <a:xfrm>
            <a:off x="356350" y="1199575"/>
            <a:ext cx="1700700" cy="1757000"/>
            <a:chOff x="356350" y="1199575"/>
            <a:chExt cx="1700700" cy="1757000"/>
          </a:xfrm>
        </p:grpSpPr>
        <p:sp>
          <p:nvSpPr>
            <p:cNvPr id="172" name="Google Shape;172;p25"/>
            <p:cNvSpPr txBox="1"/>
            <p:nvPr/>
          </p:nvSpPr>
          <p:spPr>
            <a:xfrm>
              <a:off x="356350" y="2292075"/>
              <a:ext cx="1700700" cy="66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600" b="1">
                  <a:solidFill>
                    <a:schemeClr val="dk1"/>
                  </a:solidFill>
                </a:rPr>
                <a:t>Health and care leaders</a:t>
              </a:r>
              <a:endParaRPr sz="1800">
                <a:solidFill>
                  <a:schemeClr val="dk1"/>
                </a:solidFill>
              </a:endParaRPr>
            </a:p>
          </p:txBody>
        </p:sp>
        <p:sp>
          <p:nvSpPr>
            <p:cNvPr id="173" name="Google Shape;173;p25"/>
            <p:cNvSpPr/>
            <p:nvPr/>
          </p:nvSpPr>
          <p:spPr>
            <a:xfrm>
              <a:off x="722025" y="1199575"/>
              <a:ext cx="1032300" cy="1036500"/>
            </a:xfrm>
            <a:prstGeom prst="ellipse">
              <a:avLst/>
            </a:prstGeom>
            <a:noFill/>
            <a:ln w="25400" cap="flat" cmpd="sng">
              <a:solidFill>
                <a:srgbClr val="00A4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a:solidFill>
                  <a:schemeClr val="dk1"/>
                </a:solidFill>
              </a:endParaRPr>
            </a:p>
          </p:txBody>
        </p:sp>
      </p:grpSp>
      <p:pic>
        <p:nvPicPr>
          <p:cNvPr id="174" name="Google Shape;174;p25"/>
          <p:cNvPicPr preferRelativeResize="0"/>
          <p:nvPr/>
        </p:nvPicPr>
        <p:blipFill rotWithShape="1">
          <a:blip r:embed="rId9">
            <a:alphaModFix/>
          </a:blip>
          <a:srcRect l="-9589" t="5606"/>
          <a:stretch/>
        </p:blipFill>
        <p:spPr>
          <a:xfrm>
            <a:off x="722025" y="1199575"/>
            <a:ext cx="921325" cy="869650"/>
          </a:xfrm>
          <a:prstGeom prst="rect">
            <a:avLst/>
          </a:prstGeom>
          <a:noFill/>
          <a:ln>
            <a:noFill/>
          </a:ln>
        </p:spPr>
      </p:pic>
      <p:grpSp>
        <p:nvGrpSpPr>
          <p:cNvPr id="175" name="Google Shape;175;p25"/>
          <p:cNvGrpSpPr/>
          <p:nvPr/>
        </p:nvGrpSpPr>
        <p:grpSpPr>
          <a:xfrm>
            <a:off x="4354075" y="3097485"/>
            <a:ext cx="2290800" cy="1379178"/>
            <a:chOff x="2220475" y="3097485"/>
            <a:chExt cx="2290800" cy="1379178"/>
          </a:xfrm>
        </p:grpSpPr>
        <p:sp>
          <p:nvSpPr>
            <p:cNvPr id="176" name="Google Shape;176;p25"/>
            <p:cNvSpPr txBox="1"/>
            <p:nvPr/>
          </p:nvSpPr>
          <p:spPr>
            <a:xfrm>
              <a:off x="2220475" y="4199763"/>
              <a:ext cx="22908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600" b="1"/>
            </a:p>
          </p:txBody>
        </p:sp>
        <p:sp>
          <p:nvSpPr>
            <p:cNvPr id="177" name="Google Shape;177;p25"/>
            <p:cNvSpPr/>
            <p:nvPr/>
          </p:nvSpPr>
          <p:spPr>
            <a:xfrm>
              <a:off x="2825885" y="3097485"/>
              <a:ext cx="1080000" cy="1080000"/>
            </a:xfrm>
            <a:prstGeom prst="ellipse">
              <a:avLst/>
            </a:pr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a:p>
          </p:txBody>
        </p:sp>
        <p:pic>
          <p:nvPicPr>
            <p:cNvPr id="178" name="Google Shape;178;p25"/>
            <p:cNvPicPr preferRelativeResize="0"/>
            <p:nvPr/>
          </p:nvPicPr>
          <p:blipFill rotWithShape="1">
            <a:blip r:embed="rId10">
              <a:alphaModFix/>
            </a:blip>
            <a:srcRect b="10522"/>
            <a:stretch/>
          </p:blipFill>
          <p:spPr>
            <a:xfrm>
              <a:off x="2988952" y="3265206"/>
              <a:ext cx="753850" cy="674496"/>
            </a:xfrm>
            <a:prstGeom prst="rect">
              <a:avLst/>
            </a:prstGeom>
            <a:noFill/>
            <a:ln>
              <a:noFill/>
            </a:ln>
          </p:spPr>
        </p:pic>
      </p:grpSp>
      <p:sp>
        <p:nvSpPr>
          <p:cNvPr id="41" name="Google Shape;96;p21">
            <a:extLst>
              <a:ext uri="{FF2B5EF4-FFF2-40B4-BE49-F238E27FC236}">
                <a16:creationId xmlns:a16="http://schemas.microsoft.com/office/drawing/2014/main" id="{787B6EDA-69A4-4E15-BF6A-6B9FFE74C994}"/>
              </a:ext>
            </a:extLst>
          </p:cNvPr>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GB"/>
              <a:t>Who we work with</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67"/>
          <p:cNvSpPr/>
          <p:nvPr/>
        </p:nvSpPr>
        <p:spPr>
          <a:xfrm>
            <a:off x="455450" y="3692269"/>
            <a:ext cx="1118700" cy="170700"/>
          </a:xfrm>
          <a:prstGeom prst="roundRect">
            <a:avLst>
              <a:gd name="adj"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grpSp>
        <p:nvGrpSpPr>
          <p:cNvPr id="981" name="Google Shape;981;p67"/>
          <p:cNvGrpSpPr/>
          <p:nvPr/>
        </p:nvGrpSpPr>
        <p:grpSpPr>
          <a:xfrm>
            <a:off x="0" y="1798921"/>
            <a:ext cx="1798811" cy="1449121"/>
            <a:chOff x="264745" y="1826152"/>
            <a:chExt cx="2779804" cy="1449121"/>
          </a:xfrm>
        </p:grpSpPr>
        <p:sp>
          <p:nvSpPr>
            <p:cNvPr id="982" name="Google Shape;982;p67"/>
            <p:cNvSpPr txBox="1"/>
            <p:nvPr/>
          </p:nvSpPr>
          <p:spPr>
            <a:xfrm>
              <a:off x="264745" y="2231573"/>
              <a:ext cx="2779800" cy="1043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GB" sz="1200" b="1">
                  <a:solidFill>
                    <a:srgbClr val="595959"/>
                  </a:solidFill>
                </a:rPr>
                <a:t>Set the foundation</a:t>
              </a:r>
              <a:endParaRPr sz="1100" b="1">
                <a:solidFill>
                  <a:srgbClr val="595959"/>
                </a:solidFill>
              </a:endParaRPr>
            </a:p>
            <a:p>
              <a:pPr marL="89999" marR="0" lvl="0" indent="-165100" algn="l" rtl="0">
                <a:spcBef>
                  <a:spcPts val="0"/>
                </a:spcBef>
                <a:spcAft>
                  <a:spcPts val="0"/>
                </a:spcAft>
                <a:buClr>
                  <a:srgbClr val="595959"/>
                </a:buClr>
                <a:buSzPts val="1100"/>
                <a:buChar char="-"/>
              </a:pPr>
              <a:r>
                <a:rPr lang="en-GB" sz="1100">
                  <a:solidFill>
                    <a:srgbClr val="595959"/>
                  </a:solidFill>
                </a:rPr>
                <a:t>define the problem</a:t>
              </a:r>
              <a:endParaRPr sz="1100">
                <a:solidFill>
                  <a:srgbClr val="595959"/>
                </a:solidFill>
              </a:endParaRPr>
            </a:p>
            <a:p>
              <a:pPr marL="89999" marR="0" lvl="0" indent="-165100" algn="l" rtl="0">
                <a:spcBef>
                  <a:spcPts val="0"/>
                </a:spcBef>
                <a:spcAft>
                  <a:spcPts val="0"/>
                </a:spcAft>
                <a:buClr>
                  <a:srgbClr val="595959"/>
                </a:buClr>
                <a:buSzPts val="1100"/>
                <a:buChar char="-"/>
              </a:pPr>
              <a:r>
                <a:rPr lang="en-GB" sz="1100">
                  <a:solidFill>
                    <a:srgbClr val="595959"/>
                  </a:solidFill>
                </a:rPr>
                <a:t>identify needs</a:t>
              </a:r>
              <a:endParaRPr sz="1100">
                <a:solidFill>
                  <a:srgbClr val="595959"/>
                </a:solidFill>
              </a:endParaRPr>
            </a:p>
            <a:p>
              <a:pPr marL="89999" marR="0" lvl="0" indent="-165100" algn="l" rtl="0">
                <a:spcBef>
                  <a:spcPts val="0"/>
                </a:spcBef>
                <a:spcAft>
                  <a:spcPts val="0"/>
                </a:spcAft>
                <a:buClr>
                  <a:srgbClr val="595959"/>
                </a:buClr>
                <a:buSzPts val="1100"/>
                <a:buChar char="-"/>
              </a:pPr>
              <a:r>
                <a:rPr lang="en-GB" sz="1100">
                  <a:solidFill>
                    <a:srgbClr val="595959"/>
                  </a:solidFill>
                </a:rPr>
                <a:t>deliver tactical solutions</a:t>
              </a:r>
              <a:endParaRPr sz="1100">
                <a:solidFill>
                  <a:srgbClr val="595959"/>
                </a:solidFill>
              </a:endParaRPr>
            </a:p>
            <a:p>
              <a:pPr marL="0" lvl="0" indent="0" algn="l" rtl="0">
                <a:lnSpc>
                  <a:spcPct val="50000"/>
                </a:lnSpc>
                <a:spcBef>
                  <a:spcPts val="0"/>
                </a:spcBef>
                <a:spcAft>
                  <a:spcPts val="0"/>
                </a:spcAft>
                <a:buNone/>
              </a:pPr>
              <a:endParaRPr sz="1100" b="1">
                <a:solidFill>
                  <a:srgbClr val="595959"/>
                </a:solidFill>
              </a:endParaRPr>
            </a:p>
            <a:p>
              <a:pPr marL="89999" lvl="0" indent="0" algn="l" rtl="0">
                <a:spcBef>
                  <a:spcPts val="0"/>
                </a:spcBef>
                <a:spcAft>
                  <a:spcPts val="0"/>
                </a:spcAft>
                <a:buNone/>
              </a:pPr>
              <a:endParaRPr sz="1000">
                <a:solidFill>
                  <a:srgbClr val="595959"/>
                </a:solidFill>
              </a:endParaRPr>
            </a:p>
            <a:p>
              <a:pPr marL="269875" marR="0" lvl="0" indent="-177800" algn="l" rtl="0">
                <a:lnSpc>
                  <a:spcPct val="100000"/>
                </a:lnSpc>
                <a:spcBef>
                  <a:spcPts val="0"/>
                </a:spcBef>
                <a:spcAft>
                  <a:spcPts val="0"/>
                </a:spcAft>
                <a:buClr>
                  <a:srgbClr val="000000"/>
                </a:buClr>
                <a:buSzPts val="1300"/>
                <a:buFont typeface="Arial"/>
                <a:buNone/>
              </a:pPr>
              <a:endParaRPr sz="1300">
                <a:solidFill>
                  <a:srgbClr val="00524C"/>
                </a:solidFill>
              </a:endParaRPr>
            </a:p>
            <a:p>
              <a:pPr marL="269875" marR="0" lvl="0" indent="-177800" algn="l" rtl="0">
                <a:lnSpc>
                  <a:spcPct val="100000"/>
                </a:lnSpc>
                <a:spcBef>
                  <a:spcPts val="0"/>
                </a:spcBef>
                <a:spcAft>
                  <a:spcPts val="0"/>
                </a:spcAft>
                <a:buClr>
                  <a:srgbClr val="00524C"/>
                </a:buClr>
                <a:buSzPts val="1300"/>
                <a:buFont typeface="Arial"/>
                <a:buNone/>
              </a:pPr>
              <a:endParaRPr sz="1300">
                <a:solidFill>
                  <a:srgbClr val="00524C"/>
                </a:solidFill>
              </a:endParaRPr>
            </a:p>
          </p:txBody>
        </p:sp>
        <p:sp>
          <p:nvSpPr>
            <p:cNvPr id="983" name="Google Shape;983;p67"/>
            <p:cNvSpPr/>
            <p:nvPr/>
          </p:nvSpPr>
          <p:spPr>
            <a:xfrm flipH="1">
              <a:off x="269849" y="1826152"/>
              <a:ext cx="2774700" cy="405300"/>
            </a:xfrm>
            <a:prstGeom prst="snip1Rect">
              <a:avLst>
                <a:gd name="adj" fmla="val 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a:solidFill>
                    <a:schemeClr val="accent5"/>
                  </a:solidFill>
                </a:rPr>
                <a:t>Foundation</a:t>
              </a:r>
              <a:endParaRPr sz="1400" b="1"/>
            </a:p>
          </p:txBody>
        </p:sp>
      </p:grpSp>
      <p:grpSp>
        <p:nvGrpSpPr>
          <p:cNvPr id="984" name="Google Shape;984;p67"/>
          <p:cNvGrpSpPr/>
          <p:nvPr/>
        </p:nvGrpSpPr>
        <p:grpSpPr>
          <a:xfrm>
            <a:off x="7345200" y="1798927"/>
            <a:ext cx="1798809" cy="1449118"/>
            <a:chOff x="273632" y="1826152"/>
            <a:chExt cx="2779800" cy="1449118"/>
          </a:xfrm>
        </p:grpSpPr>
        <p:sp>
          <p:nvSpPr>
            <p:cNvPr id="985" name="Google Shape;985;p67"/>
            <p:cNvSpPr txBox="1"/>
            <p:nvPr/>
          </p:nvSpPr>
          <p:spPr>
            <a:xfrm>
              <a:off x="273632" y="2231570"/>
              <a:ext cx="2779800" cy="104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1200" b="1">
                  <a:solidFill>
                    <a:srgbClr val="0D5DDF"/>
                  </a:solidFill>
                </a:rPr>
                <a:t>Embed self-sustainability</a:t>
              </a:r>
              <a:endParaRPr sz="1100" b="1">
                <a:solidFill>
                  <a:srgbClr val="0D5DDF"/>
                </a:solidFill>
              </a:endParaRPr>
            </a:p>
            <a:p>
              <a:pPr marL="89999" marR="0" lvl="0" indent="-165100" algn="l" rtl="0">
                <a:lnSpc>
                  <a:spcPct val="100000"/>
                </a:lnSpc>
                <a:spcBef>
                  <a:spcPts val="0"/>
                </a:spcBef>
                <a:spcAft>
                  <a:spcPts val="0"/>
                </a:spcAft>
                <a:buClr>
                  <a:srgbClr val="0D5DDF"/>
                </a:buClr>
                <a:buSzPts val="1100"/>
                <a:buChar char="-"/>
              </a:pPr>
              <a:r>
                <a:rPr lang="en-GB" sz="1100">
                  <a:solidFill>
                    <a:srgbClr val="0D5DDF"/>
                  </a:solidFill>
                </a:rPr>
                <a:t>monitor performance</a:t>
              </a:r>
              <a:endParaRPr sz="1100">
                <a:solidFill>
                  <a:srgbClr val="0D5DDF"/>
                </a:solidFill>
              </a:endParaRPr>
            </a:p>
            <a:p>
              <a:pPr marL="89999" marR="0" lvl="0" indent="-165100" algn="l" rtl="0">
                <a:lnSpc>
                  <a:spcPct val="100000"/>
                </a:lnSpc>
                <a:spcBef>
                  <a:spcPts val="0"/>
                </a:spcBef>
                <a:spcAft>
                  <a:spcPts val="0"/>
                </a:spcAft>
                <a:buClr>
                  <a:srgbClr val="0D5DDF"/>
                </a:buClr>
                <a:buSzPts val="1100"/>
                <a:buChar char="-"/>
              </a:pPr>
              <a:r>
                <a:rPr lang="en-GB" sz="1100">
                  <a:solidFill>
                    <a:srgbClr val="0D5DDF"/>
                  </a:solidFill>
                </a:rPr>
                <a:t>capture values</a:t>
              </a:r>
              <a:endParaRPr sz="1100">
                <a:solidFill>
                  <a:srgbClr val="0D5DDF"/>
                </a:solidFill>
              </a:endParaRPr>
            </a:p>
            <a:p>
              <a:pPr marL="89999" marR="0" lvl="0" indent="-165100" algn="l" rtl="0">
                <a:lnSpc>
                  <a:spcPct val="100000"/>
                </a:lnSpc>
                <a:spcBef>
                  <a:spcPts val="0"/>
                </a:spcBef>
                <a:spcAft>
                  <a:spcPts val="0"/>
                </a:spcAft>
                <a:buClr>
                  <a:srgbClr val="0D5DDF"/>
                </a:buClr>
                <a:buSzPts val="1100"/>
                <a:buChar char="-"/>
              </a:pPr>
              <a:r>
                <a:rPr lang="en-GB" sz="1100">
                  <a:solidFill>
                    <a:srgbClr val="0D5DDF"/>
                  </a:solidFill>
                </a:rPr>
                <a:t>RPA as BAU</a:t>
              </a:r>
              <a:endParaRPr sz="1100">
                <a:solidFill>
                  <a:srgbClr val="0D5DDF"/>
                </a:solidFill>
              </a:endParaRPr>
            </a:p>
            <a:p>
              <a:pPr marL="0" marR="0" lvl="0" indent="0" algn="l" rtl="0">
                <a:lnSpc>
                  <a:spcPct val="100000"/>
                </a:lnSpc>
                <a:spcBef>
                  <a:spcPts val="0"/>
                </a:spcBef>
                <a:spcAft>
                  <a:spcPts val="0"/>
                </a:spcAft>
                <a:buNone/>
              </a:pPr>
              <a:endParaRPr sz="1300">
                <a:solidFill>
                  <a:srgbClr val="00524C"/>
                </a:solidFill>
              </a:endParaRPr>
            </a:p>
          </p:txBody>
        </p:sp>
        <p:sp>
          <p:nvSpPr>
            <p:cNvPr id="986" name="Google Shape;986;p67"/>
            <p:cNvSpPr/>
            <p:nvPr/>
          </p:nvSpPr>
          <p:spPr>
            <a:xfrm flipH="1">
              <a:off x="278732" y="1826152"/>
              <a:ext cx="2774700" cy="405300"/>
            </a:xfrm>
            <a:prstGeom prst="snip1Rect">
              <a:avLst>
                <a:gd name="adj" fmla="val 0"/>
              </a:avLst>
            </a:prstGeom>
            <a:solidFill>
              <a:srgbClr val="0D5D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a:solidFill>
                    <a:schemeClr val="accent5"/>
                  </a:solidFill>
                </a:rPr>
                <a:t>Sustainability</a:t>
              </a:r>
              <a:endParaRPr sz="1400" b="1"/>
            </a:p>
          </p:txBody>
        </p:sp>
      </p:grpSp>
      <p:grpSp>
        <p:nvGrpSpPr>
          <p:cNvPr id="987" name="Google Shape;987;p67"/>
          <p:cNvGrpSpPr/>
          <p:nvPr/>
        </p:nvGrpSpPr>
        <p:grpSpPr>
          <a:xfrm>
            <a:off x="5512550" y="1798914"/>
            <a:ext cx="1798809" cy="1449124"/>
            <a:chOff x="264748" y="1826152"/>
            <a:chExt cx="2779801" cy="1449124"/>
          </a:xfrm>
        </p:grpSpPr>
        <p:sp>
          <p:nvSpPr>
            <p:cNvPr id="988" name="Google Shape;988;p67"/>
            <p:cNvSpPr txBox="1"/>
            <p:nvPr/>
          </p:nvSpPr>
          <p:spPr>
            <a:xfrm>
              <a:off x="264748" y="2231576"/>
              <a:ext cx="2779800" cy="104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1100" b="1">
                  <a:solidFill>
                    <a:srgbClr val="741B47"/>
                  </a:solidFill>
                </a:rPr>
                <a:t>Enable </a:t>
              </a:r>
              <a:r>
                <a:rPr lang="en-GB" sz="1200" b="1">
                  <a:solidFill>
                    <a:srgbClr val="741B47"/>
                  </a:solidFill>
                </a:rPr>
                <a:t>safe and </a:t>
              </a:r>
              <a:br>
                <a:rPr lang="en-GB" sz="1200" b="1">
                  <a:solidFill>
                    <a:srgbClr val="741B47"/>
                  </a:solidFill>
                </a:rPr>
              </a:br>
              <a:r>
                <a:rPr lang="en-GB" sz="1200" b="1">
                  <a:solidFill>
                    <a:srgbClr val="741B47"/>
                  </a:solidFill>
                </a:rPr>
                <a:t>rapid growth</a:t>
              </a:r>
              <a:r>
                <a:rPr lang="en-GB" sz="1100" b="1">
                  <a:solidFill>
                    <a:srgbClr val="741B47"/>
                  </a:solidFill>
                </a:rPr>
                <a:t> </a:t>
              </a:r>
              <a:endParaRPr sz="1100" b="1">
                <a:solidFill>
                  <a:srgbClr val="741B47"/>
                </a:solidFill>
              </a:endParaRPr>
            </a:p>
            <a:p>
              <a:pPr marL="89999" marR="0" lvl="0" indent="-165100" algn="l" rtl="0">
                <a:lnSpc>
                  <a:spcPct val="100000"/>
                </a:lnSpc>
                <a:spcBef>
                  <a:spcPts val="0"/>
                </a:spcBef>
                <a:spcAft>
                  <a:spcPts val="0"/>
                </a:spcAft>
                <a:buClr>
                  <a:srgbClr val="741B47"/>
                </a:buClr>
                <a:buSzPts val="1100"/>
                <a:buChar char="-"/>
              </a:pPr>
              <a:r>
                <a:rPr lang="en-GB" sz="1100">
                  <a:solidFill>
                    <a:srgbClr val="741B47"/>
                  </a:solidFill>
                </a:rPr>
                <a:t>provide continued support and direction  </a:t>
              </a:r>
              <a:endParaRPr sz="1100">
                <a:solidFill>
                  <a:srgbClr val="741B47"/>
                </a:solidFill>
              </a:endParaRPr>
            </a:p>
            <a:p>
              <a:pPr marL="0" marR="0" lvl="0" indent="0" algn="l" rtl="0">
                <a:lnSpc>
                  <a:spcPct val="50000"/>
                </a:lnSpc>
                <a:spcBef>
                  <a:spcPts val="0"/>
                </a:spcBef>
                <a:spcAft>
                  <a:spcPts val="0"/>
                </a:spcAft>
                <a:buNone/>
              </a:pPr>
              <a:endParaRPr sz="1100">
                <a:solidFill>
                  <a:srgbClr val="741B47"/>
                </a:solidFill>
              </a:endParaRPr>
            </a:p>
            <a:p>
              <a:pPr marL="0" marR="0" lvl="0" indent="0" algn="l" rtl="0">
                <a:lnSpc>
                  <a:spcPct val="100000"/>
                </a:lnSpc>
                <a:spcBef>
                  <a:spcPts val="0"/>
                </a:spcBef>
                <a:spcAft>
                  <a:spcPts val="0"/>
                </a:spcAft>
                <a:buNone/>
              </a:pPr>
              <a:endParaRPr sz="1300">
                <a:solidFill>
                  <a:srgbClr val="741B47"/>
                </a:solidFill>
              </a:endParaRPr>
            </a:p>
            <a:p>
              <a:pPr marL="269875" marR="0" lvl="0" indent="-177800" algn="l" rtl="0">
                <a:lnSpc>
                  <a:spcPct val="100000"/>
                </a:lnSpc>
                <a:spcBef>
                  <a:spcPts val="0"/>
                </a:spcBef>
                <a:spcAft>
                  <a:spcPts val="0"/>
                </a:spcAft>
                <a:buClr>
                  <a:srgbClr val="000000"/>
                </a:buClr>
                <a:buSzPts val="1300"/>
                <a:buFont typeface="Arial"/>
                <a:buNone/>
              </a:pPr>
              <a:endParaRPr sz="1300">
                <a:solidFill>
                  <a:srgbClr val="00524C"/>
                </a:solidFill>
              </a:endParaRPr>
            </a:p>
            <a:p>
              <a:pPr marL="269875" marR="0" lvl="0" indent="-177800" algn="l" rtl="0">
                <a:lnSpc>
                  <a:spcPct val="100000"/>
                </a:lnSpc>
                <a:spcBef>
                  <a:spcPts val="0"/>
                </a:spcBef>
                <a:spcAft>
                  <a:spcPts val="0"/>
                </a:spcAft>
                <a:buClr>
                  <a:srgbClr val="00524C"/>
                </a:buClr>
                <a:buSzPts val="1300"/>
                <a:buFont typeface="Arial"/>
                <a:buNone/>
              </a:pPr>
              <a:endParaRPr sz="1300">
                <a:solidFill>
                  <a:srgbClr val="00524C"/>
                </a:solidFill>
              </a:endParaRPr>
            </a:p>
          </p:txBody>
        </p:sp>
        <p:sp>
          <p:nvSpPr>
            <p:cNvPr id="989" name="Google Shape;989;p67"/>
            <p:cNvSpPr/>
            <p:nvPr/>
          </p:nvSpPr>
          <p:spPr>
            <a:xfrm flipH="1">
              <a:off x="269849" y="1826152"/>
              <a:ext cx="2774700" cy="405300"/>
            </a:xfrm>
            <a:prstGeom prst="snip1Rect">
              <a:avLst>
                <a:gd name="adj" fmla="val 0"/>
              </a:avLst>
            </a:prstGeom>
            <a:solidFill>
              <a:srgbClr val="7C285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a:solidFill>
                    <a:schemeClr val="accent5"/>
                  </a:solidFill>
                </a:rPr>
                <a:t>Growth</a:t>
              </a:r>
              <a:endParaRPr sz="1400" b="1"/>
            </a:p>
          </p:txBody>
        </p:sp>
      </p:grpSp>
      <p:grpSp>
        <p:nvGrpSpPr>
          <p:cNvPr id="990" name="Google Shape;990;p67"/>
          <p:cNvGrpSpPr/>
          <p:nvPr/>
        </p:nvGrpSpPr>
        <p:grpSpPr>
          <a:xfrm>
            <a:off x="3678075" y="1798914"/>
            <a:ext cx="1798809" cy="1449124"/>
            <a:chOff x="273632" y="1826152"/>
            <a:chExt cx="2779800" cy="1449124"/>
          </a:xfrm>
        </p:grpSpPr>
        <p:sp>
          <p:nvSpPr>
            <p:cNvPr id="991" name="Google Shape;991;p67"/>
            <p:cNvSpPr txBox="1"/>
            <p:nvPr/>
          </p:nvSpPr>
          <p:spPr>
            <a:xfrm>
              <a:off x="273632" y="2231576"/>
              <a:ext cx="2779800" cy="1043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GB" sz="1200" b="1">
                  <a:solidFill>
                    <a:schemeClr val="accent4"/>
                  </a:solidFill>
                </a:rPr>
                <a:t>Accelerate the adoption</a:t>
              </a:r>
              <a:r>
                <a:rPr lang="en-GB" sz="1100" b="1">
                  <a:solidFill>
                    <a:schemeClr val="accent4"/>
                  </a:solidFill>
                </a:rPr>
                <a:t> </a:t>
              </a:r>
              <a:endParaRPr sz="1100" b="1">
                <a:solidFill>
                  <a:schemeClr val="accent4"/>
                </a:solidFill>
              </a:endParaRPr>
            </a:p>
            <a:p>
              <a:pPr marL="89999" marR="0" lvl="0" indent="-165100" algn="l" rtl="0">
                <a:spcBef>
                  <a:spcPts val="0"/>
                </a:spcBef>
                <a:spcAft>
                  <a:spcPts val="0"/>
                </a:spcAft>
                <a:buClr>
                  <a:schemeClr val="accent4"/>
                </a:buClr>
                <a:buSzPts val="1100"/>
                <a:buChar char="-"/>
              </a:pPr>
              <a:r>
                <a:rPr lang="en-GB" sz="1100">
                  <a:solidFill>
                    <a:schemeClr val="accent4"/>
                  </a:solidFill>
                </a:rPr>
                <a:t>build on evidence based approaches</a:t>
              </a:r>
              <a:endParaRPr sz="1100">
                <a:solidFill>
                  <a:schemeClr val="accent4"/>
                </a:solidFill>
              </a:endParaRPr>
            </a:p>
            <a:p>
              <a:pPr marL="89999" marR="0" lvl="0" indent="-165100" algn="l" rtl="0">
                <a:spcBef>
                  <a:spcPts val="0"/>
                </a:spcBef>
                <a:spcAft>
                  <a:spcPts val="0"/>
                </a:spcAft>
                <a:buClr>
                  <a:schemeClr val="accent4"/>
                </a:buClr>
                <a:buSzPts val="1100"/>
                <a:buChar char="-"/>
              </a:pPr>
              <a:r>
                <a:rPr lang="en-GB" sz="1100">
                  <a:solidFill>
                    <a:schemeClr val="accent4"/>
                  </a:solidFill>
                </a:rPr>
                <a:t>capital support</a:t>
              </a:r>
              <a:endParaRPr sz="1100">
                <a:solidFill>
                  <a:schemeClr val="accent4"/>
                </a:solidFill>
              </a:endParaRPr>
            </a:p>
            <a:p>
              <a:pPr marL="0" lvl="0" indent="0" algn="l" rtl="0">
                <a:lnSpc>
                  <a:spcPct val="50000"/>
                </a:lnSpc>
                <a:spcBef>
                  <a:spcPts val="0"/>
                </a:spcBef>
                <a:spcAft>
                  <a:spcPts val="0"/>
                </a:spcAft>
                <a:buNone/>
              </a:pPr>
              <a:r>
                <a:rPr lang="en-GB" sz="1100">
                  <a:solidFill>
                    <a:schemeClr val="accent4"/>
                  </a:solidFill>
                </a:rPr>
                <a:t> </a:t>
              </a:r>
              <a:endParaRPr sz="1100">
                <a:solidFill>
                  <a:schemeClr val="accent4"/>
                </a:solidFill>
              </a:endParaRPr>
            </a:p>
            <a:p>
              <a:pPr marL="0" lvl="0" indent="0" algn="l" rtl="0">
                <a:spcBef>
                  <a:spcPts val="0"/>
                </a:spcBef>
                <a:spcAft>
                  <a:spcPts val="0"/>
                </a:spcAft>
                <a:buNone/>
              </a:pPr>
              <a:endParaRPr sz="1000">
                <a:solidFill>
                  <a:schemeClr val="accent4"/>
                </a:solidFill>
              </a:endParaRPr>
            </a:p>
            <a:p>
              <a:pPr marL="269875" marR="0" lvl="0" indent="-177800" algn="l" rtl="0">
                <a:lnSpc>
                  <a:spcPct val="100000"/>
                </a:lnSpc>
                <a:spcBef>
                  <a:spcPts val="0"/>
                </a:spcBef>
                <a:spcAft>
                  <a:spcPts val="0"/>
                </a:spcAft>
                <a:buClr>
                  <a:srgbClr val="000000"/>
                </a:buClr>
                <a:buSzPts val="1300"/>
                <a:buFont typeface="Arial"/>
                <a:buNone/>
              </a:pPr>
              <a:endParaRPr sz="1300">
                <a:solidFill>
                  <a:schemeClr val="accent4"/>
                </a:solidFill>
              </a:endParaRPr>
            </a:p>
            <a:p>
              <a:pPr marL="269875" marR="0" lvl="0" indent="-177800" algn="l" rtl="0">
                <a:lnSpc>
                  <a:spcPct val="100000"/>
                </a:lnSpc>
                <a:spcBef>
                  <a:spcPts val="0"/>
                </a:spcBef>
                <a:spcAft>
                  <a:spcPts val="0"/>
                </a:spcAft>
                <a:buClr>
                  <a:srgbClr val="00524C"/>
                </a:buClr>
                <a:buSzPts val="1300"/>
                <a:buFont typeface="Arial"/>
                <a:buNone/>
              </a:pPr>
              <a:endParaRPr sz="1300">
                <a:solidFill>
                  <a:schemeClr val="accent4"/>
                </a:solidFill>
              </a:endParaRPr>
            </a:p>
          </p:txBody>
        </p:sp>
        <p:sp>
          <p:nvSpPr>
            <p:cNvPr id="992" name="Google Shape;992;p67"/>
            <p:cNvSpPr/>
            <p:nvPr/>
          </p:nvSpPr>
          <p:spPr>
            <a:xfrm flipH="1">
              <a:off x="278732" y="1826152"/>
              <a:ext cx="2774700" cy="405300"/>
            </a:xfrm>
            <a:prstGeom prst="snip1Rect">
              <a:avLst>
                <a:gd name="adj" fmla="val 0"/>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a:solidFill>
                    <a:schemeClr val="accent5"/>
                  </a:solidFill>
                </a:rPr>
                <a:t>Acceleration</a:t>
              </a:r>
              <a:endParaRPr sz="1400" b="1"/>
            </a:p>
          </p:txBody>
        </p:sp>
      </p:grpSp>
      <p:grpSp>
        <p:nvGrpSpPr>
          <p:cNvPr id="993" name="Google Shape;993;p67"/>
          <p:cNvGrpSpPr/>
          <p:nvPr/>
        </p:nvGrpSpPr>
        <p:grpSpPr>
          <a:xfrm>
            <a:off x="108341" y="1367468"/>
            <a:ext cx="332718" cy="347979"/>
            <a:chOff x="7718425" y="1444625"/>
            <a:chExt cx="346076" cy="361950"/>
          </a:xfrm>
        </p:grpSpPr>
        <p:sp>
          <p:nvSpPr>
            <p:cNvPr id="994" name="Google Shape;994;p67"/>
            <p:cNvSpPr/>
            <p:nvPr/>
          </p:nvSpPr>
          <p:spPr>
            <a:xfrm>
              <a:off x="7748588" y="1700213"/>
              <a:ext cx="15875" cy="60325"/>
            </a:xfrm>
            <a:custGeom>
              <a:avLst/>
              <a:gdLst/>
              <a:ahLst/>
              <a:cxnLst/>
              <a:rect l="l" t="t" r="r" b="b"/>
              <a:pathLst>
                <a:path w="4" h="16" extrusionOk="0">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995" name="Google Shape;995;p67"/>
            <p:cNvSpPr/>
            <p:nvPr/>
          </p:nvSpPr>
          <p:spPr>
            <a:xfrm>
              <a:off x="7913688" y="1611313"/>
              <a:ext cx="150813" cy="58738"/>
            </a:xfrm>
            <a:custGeom>
              <a:avLst/>
              <a:gdLst/>
              <a:ahLst/>
              <a:cxnLst/>
              <a:rect l="l" t="t" r="r" b="b"/>
              <a:pathLst>
                <a:path w="40" h="16" extrusionOk="0">
                  <a:moveTo>
                    <a:pt x="38" y="16"/>
                  </a:moveTo>
                  <a:cubicBezTo>
                    <a:pt x="2" y="16"/>
                    <a:pt x="2" y="16"/>
                    <a:pt x="2" y="16"/>
                  </a:cubicBezTo>
                  <a:cubicBezTo>
                    <a:pt x="1" y="16"/>
                    <a:pt x="0" y="15"/>
                    <a:pt x="0" y="14"/>
                  </a:cubicBezTo>
                  <a:cubicBezTo>
                    <a:pt x="0" y="2"/>
                    <a:pt x="0" y="2"/>
                    <a:pt x="0" y="2"/>
                  </a:cubicBezTo>
                  <a:cubicBezTo>
                    <a:pt x="0" y="1"/>
                    <a:pt x="1" y="0"/>
                    <a:pt x="2" y="0"/>
                  </a:cubicBezTo>
                  <a:cubicBezTo>
                    <a:pt x="38" y="0"/>
                    <a:pt x="38" y="0"/>
                    <a:pt x="38" y="0"/>
                  </a:cubicBezTo>
                  <a:cubicBezTo>
                    <a:pt x="39" y="0"/>
                    <a:pt x="40" y="1"/>
                    <a:pt x="40" y="2"/>
                  </a:cubicBezTo>
                  <a:cubicBezTo>
                    <a:pt x="40" y="14"/>
                    <a:pt x="40" y="14"/>
                    <a:pt x="40" y="14"/>
                  </a:cubicBezTo>
                  <a:cubicBezTo>
                    <a:pt x="40" y="15"/>
                    <a:pt x="39" y="16"/>
                    <a:pt x="38" y="16"/>
                  </a:cubicBezTo>
                  <a:close/>
                  <a:moveTo>
                    <a:pt x="4" y="12"/>
                  </a:moveTo>
                  <a:cubicBezTo>
                    <a:pt x="36" y="12"/>
                    <a:pt x="36" y="12"/>
                    <a:pt x="36" y="12"/>
                  </a:cubicBezTo>
                  <a:cubicBezTo>
                    <a:pt x="36" y="4"/>
                    <a:pt x="36" y="4"/>
                    <a:pt x="36" y="4"/>
                  </a:cubicBezTo>
                  <a:cubicBezTo>
                    <a:pt x="4" y="4"/>
                    <a:pt x="4" y="4"/>
                    <a:pt x="4" y="4"/>
                  </a:cubicBezTo>
                  <a:lnTo>
                    <a:pt x="4" y="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996" name="Google Shape;996;p67"/>
            <p:cNvSpPr/>
            <p:nvPr/>
          </p:nvSpPr>
          <p:spPr>
            <a:xfrm>
              <a:off x="7943850" y="1611313"/>
              <a:ext cx="15875" cy="58738"/>
            </a:xfrm>
            <a:custGeom>
              <a:avLst/>
              <a:gdLst/>
              <a:ahLst/>
              <a:cxnLst/>
              <a:rect l="l" t="t" r="r" b="b"/>
              <a:pathLst>
                <a:path w="4" h="16" extrusionOk="0">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997" name="Google Shape;997;p67"/>
            <p:cNvSpPr/>
            <p:nvPr/>
          </p:nvSpPr>
          <p:spPr>
            <a:xfrm>
              <a:off x="8020050" y="1611313"/>
              <a:ext cx="14288" cy="58738"/>
            </a:xfrm>
            <a:custGeom>
              <a:avLst/>
              <a:gdLst/>
              <a:ahLst/>
              <a:cxnLst/>
              <a:rect l="l" t="t" r="r" b="b"/>
              <a:pathLst>
                <a:path w="4" h="16" extrusionOk="0">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998" name="Google Shape;998;p67"/>
            <p:cNvSpPr/>
            <p:nvPr/>
          </p:nvSpPr>
          <p:spPr>
            <a:xfrm>
              <a:off x="7899400" y="1655763"/>
              <a:ext cx="150813" cy="60325"/>
            </a:xfrm>
            <a:custGeom>
              <a:avLst/>
              <a:gdLst/>
              <a:ahLst/>
              <a:cxnLst/>
              <a:rect l="l" t="t" r="r" b="b"/>
              <a:pathLst>
                <a:path w="40" h="16" extrusionOk="0">
                  <a:moveTo>
                    <a:pt x="38" y="16"/>
                  </a:moveTo>
                  <a:cubicBezTo>
                    <a:pt x="2" y="16"/>
                    <a:pt x="2" y="16"/>
                    <a:pt x="2" y="16"/>
                  </a:cubicBezTo>
                  <a:cubicBezTo>
                    <a:pt x="1" y="16"/>
                    <a:pt x="0" y="15"/>
                    <a:pt x="0" y="14"/>
                  </a:cubicBezTo>
                  <a:cubicBezTo>
                    <a:pt x="0" y="2"/>
                    <a:pt x="0" y="2"/>
                    <a:pt x="0" y="2"/>
                  </a:cubicBezTo>
                  <a:cubicBezTo>
                    <a:pt x="0" y="1"/>
                    <a:pt x="1" y="0"/>
                    <a:pt x="2" y="0"/>
                  </a:cubicBezTo>
                  <a:cubicBezTo>
                    <a:pt x="38" y="0"/>
                    <a:pt x="38" y="0"/>
                    <a:pt x="38" y="0"/>
                  </a:cubicBezTo>
                  <a:cubicBezTo>
                    <a:pt x="39" y="0"/>
                    <a:pt x="40" y="1"/>
                    <a:pt x="40" y="2"/>
                  </a:cubicBezTo>
                  <a:cubicBezTo>
                    <a:pt x="40" y="14"/>
                    <a:pt x="40" y="14"/>
                    <a:pt x="40" y="14"/>
                  </a:cubicBezTo>
                  <a:cubicBezTo>
                    <a:pt x="40" y="15"/>
                    <a:pt x="39" y="16"/>
                    <a:pt x="38" y="16"/>
                  </a:cubicBezTo>
                  <a:close/>
                  <a:moveTo>
                    <a:pt x="4" y="12"/>
                  </a:moveTo>
                  <a:cubicBezTo>
                    <a:pt x="36" y="12"/>
                    <a:pt x="36" y="12"/>
                    <a:pt x="36" y="12"/>
                  </a:cubicBezTo>
                  <a:cubicBezTo>
                    <a:pt x="36" y="4"/>
                    <a:pt x="36" y="4"/>
                    <a:pt x="36" y="4"/>
                  </a:cubicBezTo>
                  <a:cubicBezTo>
                    <a:pt x="4" y="4"/>
                    <a:pt x="4" y="4"/>
                    <a:pt x="4" y="4"/>
                  </a:cubicBezTo>
                  <a:lnTo>
                    <a:pt x="4" y="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999" name="Google Shape;999;p67"/>
            <p:cNvSpPr/>
            <p:nvPr/>
          </p:nvSpPr>
          <p:spPr>
            <a:xfrm>
              <a:off x="7929563" y="1655763"/>
              <a:ext cx="14288" cy="60325"/>
            </a:xfrm>
            <a:custGeom>
              <a:avLst/>
              <a:gdLst/>
              <a:ahLst/>
              <a:cxnLst/>
              <a:rect l="l" t="t" r="r" b="b"/>
              <a:pathLst>
                <a:path w="4" h="16" extrusionOk="0">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00" name="Google Shape;1000;p67"/>
            <p:cNvSpPr/>
            <p:nvPr/>
          </p:nvSpPr>
          <p:spPr>
            <a:xfrm>
              <a:off x="8004175" y="1655763"/>
              <a:ext cx="15875" cy="60325"/>
            </a:xfrm>
            <a:custGeom>
              <a:avLst/>
              <a:gdLst/>
              <a:ahLst/>
              <a:cxnLst/>
              <a:rect l="l" t="t" r="r" b="b"/>
              <a:pathLst>
                <a:path w="4" h="16" extrusionOk="0">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01" name="Google Shape;1001;p67"/>
            <p:cNvSpPr/>
            <p:nvPr/>
          </p:nvSpPr>
          <p:spPr>
            <a:xfrm>
              <a:off x="7913688" y="1700213"/>
              <a:ext cx="150813" cy="60325"/>
            </a:xfrm>
            <a:custGeom>
              <a:avLst/>
              <a:gdLst/>
              <a:ahLst/>
              <a:cxnLst/>
              <a:rect l="l" t="t" r="r" b="b"/>
              <a:pathLst>
                <a:path w="40" h="16" extrusionOk="0">
                  <a:moveTo>
                    <a:pt x="38" y="16"/>
                  </a:moveTo>
                  <a:cubicBezTo>
                    <a:pt x="2" y="16"/>
                    <a:pt x="2" y="16"/>
                    <a:pt x="2" y="16"/>
                  </a:cubicBezTo>
                  <a:cubicBezTo>
                    <a:pt x="1" y="16"/>
                    <a:pt x="0" y="15"/>
                    <a:pt x="0" y="14"/>
                  </a:cubicBezTo>
                  <a:cubicBezTo>
                    <a:pt x="0" y="2"/>
                    <a:pt x="0" y="2"/>
                    <a:pt x="0" y="2"/>
                  </a:cubicBezTo>
                  <a:cubicBezTo>
                    <a:pt x="0" y="1"/>
                    <a:pt x="1" y="0"/>
                    <a:pt x="2" y="0"/>
                  </a:cubicBezTo>
                  <a:cubicBezTo>
                    <a:pt x="38" y="0"/>
                    <a:pt x="38" y="0"/>
                    <a:pt x="38" y="0"/>
                  </a:cubicBezTo>
                  <a:cubicBezTo>
                    <a:pt x="39" y="0"/>
                    <a:pt x="40" y="1"/>
                    <a:pt x="40" y="2"/>
                  </a:cubicBezTo>
                  <a:cubicBezTo>
                    <a:pt x="40" y="14"/>
                    <a:pt x="40" y="14"/>
                    <a:pt x="40" y="14"/>
                  </a:cubicBezTo>
                  <a:cubicBezTo>
                    <a:pt x="40" y="15"/>
                    <a:pt x="39" y="16"/>
                    <a:pt x="38" y="16"/>
                  </a:cubicBezTo>
                  <a:close/>
                  <a:moveTo>
                    <a:pt x="4" y="12"/>
                  </a:moveTo>
                  <a:cubicBezTo>
                    <a:pt x="36" y="12"/>
                    <a:pt x="36" y="12"/>
                    <a:pt x="36" y="12"/>
                  </a:cubicBezTo>
                  <a:cubicBezTo>
                    <a:pt x="36" y="4"/>
                    <a:pt x="36" y="4"/>
                    <a:pt x="36" y="4"/>
                  </a:cubicBezTo>
                  <a:cubicBezTo>
                    <a:pt x="4" y="4"/>
                    <a:pt x="4" y="4"/>
                    <a:pt x="4" y="4"/>
                  </a:cubicBezTo>
                  <a:lnTo>
                    <a:pt x="4" y="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02" name="Google Shape;1002;p67"/>
            <p:cNvSpPr/>
            <p:nvPr/>
          </p:nvSpPr>
          <p:spPr>
            <a:xfrm>
              <a:off x="7943850" y="1700213"/>
              <a:ext cx="15875" cy="60325"/>
            </a:xfrm>
            <a:custGeom>
              <a:avLst/>
              <a:gdLst/>
              <a:ahLst/>
              <a:cxnLst/>
              <a:rect l="l" t="t" r="r" b="b"/>
              <a:pathLst>
                <a:path w="4" h="16" extrusionOk="0">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03" name="Google Shape;1003;p67"/>
            <p:cNvSpPr/>
            <p:nvPr/>
          </p:nvSpPr>
          <p:spPr>
            <a:xfrm>
              <a:off x="8020050" y="1700213"/>
              <a:ext cx="14288" cy="60325"/>
            </a:xfrm>
            <a:custGeom>
              <a:avLst/>
              <a:gdLst/>
              <a:ahLst/>
              <a:cxnLst/>
              <a:rect l="l" t="t" r="r" b="b"/>
              <a:pathLst>
                <a:path w="4" h="16" extrusionOk="0">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04" name="Google Shape;1004;p67"/>
            <p:cNvSpPr/>
            <p:nvPr/>
          </p:nvSpPr>
          <p:spPr>
            <a:xfrm>
              <a:off x="7899400" y="1746250"/>
              <a:ext cx="150813" cy="60325"/>
            </a:xfrm>
            <a:custGeom>
              <a:avLst/>
              <a:gdLst/>
              <a:ahLst/>
              <a:cxnLst/>
              <a:rect l="l" t="t" r="r" b="b"/>
              <a:pathLst>
                <a:path w="40" h="16" extrusionOk="0">
                  <a:moveTo>
                    <a:pt x="38" y="16"/>
                  </a:moveTo>
                  <a:cubicBezTo>
                    <a:pt x="2" y="16"/>
                    <a:pt x="2" y="16"/>
                    <a:pt x="2" y="16"/>
                  </a:cubicBezTo>
                  <a:cubicBezTo>
                    <a:pt x="1" y="16"/>
                    <a:pt x="0" y="15"/>
                    <a:pt x="0" y="14"/>
                  </a:cubicBezTo>
                  <a:cubicBezTo>
                    <a:pt x="0" y="2"/>
                    <a:pt x="0" y="2"/>
                    <a:pt x="0" y="2"/>
                  </a:cubicBezTo>
                  <a:cubicBezTo>
                    <a:pt x="0" y="1"/>
                    <a:pt x="1" y="0"/>
                    <a:pt x="2" y="0"/>
                  </a:cubicBezTo>
                  <a:cubicBezTo>
                    <a:pt x="38" y="0"/>
                    <a:pt x="38" y="0"/>
                    <a:pt x="38" y="0"/>
                  </a:cubicBezTo>
                  <a:cubicBezTo>
                    <a:pt x="39" y="0"/>
                    <a:pt x="40" y="1"/>
                    <a:pt x="40" y="2"/>
                  </a:cubicBezTo>
                  <a:cubicBezTo>
                    <a:pt x="40" y="14"/>
                    <a:pt x="40" y="14"/>
                    <a:pt x="40" y="14"/>
                  </a:cubicBezTo>
                  <a:cubicBezTo>
                    <a:pt x="40" y="15"/>
                    <a:pt x="39" y="16"/>
                    <a:pt x="38" y="16"/>
                  </a:cubicBezTo>
                  <a:close/>
                  <a:moveTo>
                    <a:pt x="4" y="12"/>
                  </a:moveTo>
                  <a:cubicBezTo>
                    <a:pt x="36" y="12"/>
                    <a:pt x="36" y="12"/>
                    <a:pt x="36" y="12"/>
                  </a:cubicBezTo>
                  <a:cubicBezTo>
                    <a:pt x="36" y="4"/>
                    <a:pt x="36" y="4"/>
                    <a:pt x="36" y="4"/>
                  </a:cubicBezTo>
                  <a:cubicBezTo>
                    <a:pt x="4" y="4"/>
                    <a:pt x="4" y="4"/>
                    <a:pt x="4" y="4"/>
                  </a:cubicBezTo>
                  <a:lnTo>
                    <a:pt x="4" y="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05" name="Google Shape;1005;p67"/>
            <p:cNvSpPr/>
            <p:nvPr/>
          </p:nvSpPr>
          <p:spPr>
            <a:xfrm>
              <a:off x="7929563" y="1746250"/>
              <a:ext cx="14288" cy="60325"/>
            </a:xfrm>
            <a:custGeom>
              <a:avLst/>
              <a:gdLst/>
              <a:ahLst/>
              <a:cxnLst/>
              <a:rect l="l" t="t" r="r" b="b"/>
              <a:pathLst>
                <a:path w="4" h="16" extrusionOk="0">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06" name="Google Shape;1006;p67"/>
            <p:cNvSpPr/>
            <p:nvPr/>
          </p:nvSpPr>
          <p:spPr>
            <a:xfrm>
              <a:off x="8004175" y="1746250"/>
              <a:ext cx="15875" cy="60325"/>
            </a:xfrm>
            <a:custGeom>
              <a:avLst/>
              <a:gdLst/>
              <a:ahLst/>
              <a:cxnLst/>
              <a:rect l="l" t="t" r="r" b="b"/>
              <a:pathLst>
                <a:path w="4" h="16" extrusionOk="0">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07" name="Google Shape;1007;p67"/>
            <p:cNvSpPr/>
            <p:nvPr/>
          </p:nvSpPr>
          <p:spPr>
            <a:xfrm>
              <a:off x="7718425" y="1700213"/>
              <a:ext cx="150813" cy="60325"/>
            </a:xfrm>
            <a:custGeom>
              <a:avLst/>
              <a:gdLst/>
              <a:ahLst/>
              <a:cxnLst/>
              <a:rect l="l" t="t" r="r" b="b"/>
              <a:pathLst>
                <a:path w="40" h="16" extrusionOk="0">
                  <a:moveTo>
                    <a:pt x="38" y="16"/>
                  </a:moveTo>
                  <a:cubicBezTo>
                    <a:pt x="2" y="16"/>
                    <a:pt x="2" y="16"/>
                    <a:pt x="2" y="16"/>
                  </a:cubicBezTo>
                  <a:cubicBezTo>
                    <a:pt x="1" y="16"/>
                    <a:pt x="0" y="15"/>
                    <a:pt x="0" y="14"/>
                  </a:cubicBezTo>
                  <a:cubicBezTo>
                    <a:pt x="0" y="2"/>
                    <a:pt x="0" y="2"/>
                    <a:pt x="0" y="2"/>
                  </a:cubicBezTo>
                  <a:cubicBezTo>
                    <a:pt x="0" y="1"/>
                    <a:pt x="1" y="0"/>
                    <a:pt x="2" y="0"/>
                  </a:cubicBezTo>
                  <a:cubicBezTo>
                    <a:pt x="38" y="0"/>
                    <a:pt x="38" y="0"/>
                    <a:pt x="38" y="0"/>
                  </a:cubicBezTo>
                  <a:cubicBezTo>
                    <a:pt x="39" y="0"/>
                    <a:pt x="40" y="1"/>
                    <a:pt x="40" y="2"/>
                  </a:cubicBezTo>
                  <a:cubicBezTo>
                    <a:pt x="40" y="14"/>
                    <a:pt x="40" y="14"/>
                    <a:pt x="40" y="14"/>
                  </a:cubicBezTo>
                  <a:cubicBezTo>
                    <a:pt x="40" y="15"/>
                    <a:pt x="39" y="16"/>
                    <a:pt x="38" y="16"/>
                  </a:cubicBezTo>
                  <a:close/>
                  <a:moveTo>
                    <a:pt x="4" y="12"/>
                  </a:moveTo>
                  <a:cubicBezTo>
                    <a:pt x="36" y="12"/>
                    <a:pt x="36" y="12"/>
                    <a:pt x="36" y="12"/>
                  </a:cubicBezTo>
                  <a:cubicBezTo>
                    <a:pt x="36" y="4"/>
                    <a:pt x="36" y="4"/>
                    <a:pt x="36" y="4"/>
                  </a:cubicBezTo>
                  <a:cubicBezTo>
                    <a:pt x="4" y="4"/>
                    <a:pt x="4" y="4"/>
                    <a:pt x="4" y="4"/>
                  </a:cubicBezTo>
                  <a:lnTo>
                    <a:pt x="4" y="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08" name="Google Shape;1008;p67"/>
            <p:cNvSpPr/>
            <p:nvPr/>
          </p:nvSpPr>
          <p:spPr>
            <a:xfrm>
              <a:off x="7824788" y="1700213"/>
              <a:ext cx="14288" cy="60325"/>
            </a:xfrm>
            <a:custGeom>
              <a:avLst/>
              <a:gdLst/>
              <a:ahLst/>
              <a:cxnLst/>
              <a:rect l="l" t="t" r="r" b="b"/>
              <a:pathLst>
                <a:path w="4" h="16" extrusionOk="0">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09" name="Google Shape;1009;p67"/>
            <p:cNvSpPr/>
            <p:nvPr/>
          </p:nvSpPr>
          <p:spPr>
            <a:xfrm>
              <a:off x="7734300" y="1746250"/>
              <a:ext cx="149225" cy="60325"/>
            </a:xfrm>
            <a:custGeom>
              <a:avLst/>
              <a:gdLst/>
              <a:ahLst/>
              <a:cxnLst/>
              <a:rect l="l" t="t" r="r" b="b"/>
              <a:pathLst>
                <a:path w="40" h="16" extrusionOk="0">
                  <a:moveTo>
                    <a:pt x="38" y="16"/>
                  </a:moveTo>
                  <a:cubicBezTo>
                    <a:pt x="2" y="16"/>
                    <a:pt x="2" y="16"/>
                    <a:pt x="2" y="16"/>
                  </a:cubicBezTo>
                  <a:cubicBezTo>
                    <a:pt x="1" y="16"/>
                    <a:pt x="0" y="15"/>
                    <a:pt x="0" y="14"/>
                  </a:cubicBezTo>
                  <a:cubicBezTo>
                    <a:pt x="0" y="2"/>
                    <a:pt x="0" y="2"/>
                    <a:pt x="0" y="2"/>
                  </a:cubicBezTo>
                  <a:cubicBezTo>
                    <a:pt x="0" y="1"/>
                    <a:pt x="1" y="0"/>
                    <a:pt x="2" y="0"/>
                  </a:cubicBezTo>
                  <a:cubicBezTo>
                    <a:pt x="38" y="0"/>
                    <a:pt x="38" y="0"/>
                    <a:pt x="38" y="0"/>
                  </a:cubicBezTo>
                  <a:cubicBezTo>
                    <a:pt x="39" y="0"/>
                    <a:pt x="40" y="1"/>
                    <a:pt x="40" y="2"/>
                  </a:cubicBezTo>
                  <a:cubicBezTo>
                    <a:pt x="40" y="14"/>
                    <a:pt x="40" y="14"/>
                    <a:pt x="40" y="14"/>
                  </a:cubicBezTo>
                  <a:cubicBezTo>
                    <a:pt x="40" y="15"/>
                    <a:pt x="39" y="16"/>
                    <a:pt x="38" y="16"/>
                  </a:cubicBezTo>
                  <a:close/>
                  <a:moveTo>
                    <a:pt x="4" y="12"/>
                  </a:moveTo>
                  <a:cubicBezTo>
                    <a:pt x="36" y="12"/>
                    <a:pt x="36" y="12"/>
                    <a:pt x="36" y="12"/>
                  </a:cubicBezTo>
                  <a:cubicBezTo>
                    <a:pt x="36" y="4"/>
                    <a:pt x="36" y="4"/>
                    <a:pt x="36" y="4"/>
                  </a:cubicBezTo>
                  <a:cubicBezTo>
                    <a:pt x="4" y="4"/>
                    <a:pt x="4" y="4"/>
                    <a:pt x="4" y="4"/>
                  </a:cubicBezTo>
                  <a:lnTo>
                    <a:pt x="4" y="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0" name="Google Shape;1010;p67"/>
            <p:cNvSpPr/>
            <p:nvPr/>
          </p:nvSpPr>
          <p:spPr>
            <a:xfrm>
              <a:off x="7839075" y="1746250"/>
              <a:ext cx="14288" cy="60325"/>
            </a:xfrm>
            <a:custGeom>
              <a:avLst/>
              <a:gdLst/>
              <a:ahLst/>
              <a:cxnLst/>
              <a:rect l="l" t="t" r="r" b="b"/>
              <a:pathLst>
                <a:path w="4" h="16" extrusionOk="0">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1" name="Google Shape;1011;p67"/>
            <p:cNvSpPr/>
            <p:nvPr/>
          </p:nvSpPr>
          <p:spPr>
            <a:xfrm>
              <a:off x="7764463" y="1746250"/>
              <a:ext cx="14288" cy="60325"/>
            </a:xfrm>
            <a:custGeom>
              <a:avLst/>
              <a:gdLst/>
              <a:ahLst/>
              <a:cxnLst/>
              <a:rect l="l" t="t" r="r" b="b"/>
              <a:pathLst>
                <a:path w="4" h="16" extrusionOk="0">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2" name="Google Shape;1012;p67"/>
            <p:cNvSpPr/>
            <p:nvPr/>
          </p:nvSpPr>
          <p:spPr>
            <a:xfrm>
              <a:off x="7726363" y="1444625"/>
              <a:ext cx="338138" cy="211138"/>
            </a:xfrm>
            <a:custGeom>
              <a:avLst/>
              <a:gdLst/>
              <a:ahLst/>
              <a:cxnLst/>
              <a:rect l="l" t="t" r="r" b="b"/>
              <a:pathLst>
                <a:path w="90" h="56" extrusionOk="0">
                  <a:moveTo>
                    <a:pt x="2" y="56"/>
                  </a:moveTo>
                  <a:cubicBezTo>
                    <a:pt x="1" y="56"/>
                    <a:pt x="1" y="56"/>
                    <a:pt x="1" y="55"/>
                  </a:cubicBezTo>
                  <a:cubicBezTo>
                    <a:pt x="0" y="55"/>
                    <a:pt x="0" y="53"/>
                    <a:pt x="1" y="52"/>
                  </a:cubicBezTo>
                  <a:cubicBezTo>
                    <a:pt x="37" y="16"/>
                    <a:pt x="37" y="16"/>
                    <a:pt x="37" y="16"/>
                  </a:cubicBezTo>
                  <a:cubicBezTo>
                    <a:pt x="37" y="16"/>
                    <a:pt x="38" y="16"/>
                    <a:pt x="39" y="16"/>
                  </a:cubicBezTo>
                  <a:cubicBezTo>
                    <a:pt x="58" y="31"/>
                    <a:pt x="58" y="31"/>
                    <a:pt x="58" y="31"/>
                  </a:cubicBezTo>
                  <a:cubicBezTo>
                    <a:pt x="87" y="1"/>
                    <a:pt x="87" y="1"/>
                    <a:pt x="87" y="1"/>
                  </a:cubicBezTo>
                  <a:cubicBezTo>
                    <a:pt x="87" y="0"/>
                    <a:pt x="89" y="0"/>
                    <a:pt x="89" y="1"/>
                  </a:cubicBezTo>
                  <a:cubicBezTo>
                    <a:pt x="90" y="1"/>
                    <a:pt x="90" y="3"/>
                    <a:pt x="89" y="3"/>
                  </a:cubicBezTo>
                  <a:cubicBezTo>
                    <a:pt x="59" y="35"/>
                    <a:pt x="59" y="35"/>
                    <a:pt x="59" y="35"/>
                  </a:cubicBezTo>
                  <a:cubicBezTo>
                    <a:pt x="59" y="36"/>
                    <a:pt x="58" y="36"/>
                    <a:pt x="57" y="35"/>
                  </a:cubicBezTo>
                  <a:cubicBezTo>
                    <a:pt x="38" y="21"/>
                    <a:pt x="38" y="21"/>
                    <a:pt x="38" y="21"/>
                  </a:cubicBezTo>
                  <a:cubicBezTo>
                    <a:pt x="3" y="55"/>
                    <a:pt x="3" y="55"/>
                    <a:pt x="3" y="55"/>
                  </a:cubicBezTo>
                  <a:cubicBezTo>
                    <a:pt x="3" y="56"/>
                    <a:pt x="3" y="56"/>
                    <a:pt x="2" y="5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3" name="Google Shape;1013;p67"/>
            <p:cNvSpPr/>
            <p:nvPr/>
          </p:nvSpPr>
          <p:spPr>
            <a:xfrm>
              <a:off x="7943850" y="1444625"/>
              <a:ext cx="120650" cy="112713"/>
            </a:xfrm>
            <a:custGeom>
              <a:avLst/>
              <a:gdLst/>
              <a:ahLst/>
              <a:cxnLst/>
              <a:rect l="l" t="t" r="r" b="b"/>
              <a:pathLst>
                <a:path w="32" h="30" extrusionOk="0">
                  <a:moveTo>
                    <a:pt x="30" y="30"/>
                  </a:moveTo>
                  <a:cubicBezTo>
                    <a:pt x="29" y="30"/>
                    <a:pt x="28" y="29"/>
                    <a:pt x="28" y="28"/>
                  </a:cubicBezTo>
                  <a:cubicBezTo>
                    <a:pt x="28" y="4"/>
                    <a:pt x="28" y="4"/>
                    <a:pt x="28" y="4"/>
                  </a:cubicBezTo>
                  <a:cubicBezTo>
                    <a:pt x="2" y="4"/>
                    <a:pt x="2" y="4"/>
                    <a:pt x="2" y="4"/>
                  </a:cubicBezTo>
                  <a:cubicBezTo>
                    <a:pt x="1" y="4"/>
                    <a:pt x="0" y="3"/>
                    <a:pt x="0" y="2"/>
                  </a:cubicBezTo>
                  <a:cubicBezTo>
                    <a:pt x="0" y="1"/>
                    <a:pt x="1" y="0"/>
                    <a:pt x="2" y="0"/>
                  </a:cubicBezTo>
                  <a:cubicBezTo>
                    <a:pt x="30" y="0"/>
                    <a:pt x="30" y="0"/>
                    <a:pt x="30" y="0"/>
                  </a:cubicBezTo>
                  <a:cubicBezTo>
                    <a:pt x="31" y="0"/>
                    <a:pt x="32" y="1"/>
                    <a:pt x="32" y="2"/>
                  </a:cubicBezTo>
                  <a:cubicBezTo>
                    <a:pt x="32" y="28"/>
                    <a:pt x="32" y="28"/>
                    <a:pt x="32" y="28"/>
                  </a:cubicBezTo>
                  <a:cubicBezTo>
                    <a:pt x="32" y="29"/>
                    <a:pt x="31" y="30"/>
                    <a:pt x="30" y="3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grpSp>
      <p:grpSp>
        <p:nvGrpSpPr>
          <p:cNvPr id="1014" name="Google Shape;1014;p67"/>
          <p:cNvGrpSpPr/>
          <p:nvPr/>
        </p:nvGrpSpPr>
        <p:grpSpPr>
          <a:xfrm>
            <a:off x="1843600" y="1798939"/>
            <a:ext cx="1798809" cy="1449124"/>
            <a:chOff x="273632" y="1826152"/>
            <a:chExt cx="2779800" cy="1449124"/>
          </a:xfrm>
        </p:grpSpPr>
        <p:sp>
          <p:nvSpPr>
            <p:cNvPr id="1015" name="Google Shape;1015;p67"/>
            <p:cNvSpPr txBox="1"/>
            <p:nvPr/>
          </p:nvSpPr>
          <p:spPr>
            <a:xfrm>
              <a:off x="273632" y="2231576"/>
              <a:ext cx="2779800" cy="1043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GB" sz="1200" b="1">
                  <a:solidFill>
                    <a:srgbClr val="0944A1"/>
                  </a:solidFill>
                </a:rPr>
                <a:t>Build the right structure</a:t>
              </a:r>
              <a:r>
                <a:rPr lang="en-GB" sz="1100" b="1">
                  <a:solidFill>
                    <a:srgbClr val="0944A1"/>
                  </a:solidFill>
                </a:rPr>
                <a:t> on the right foundations</a:t>
              </a:r>
              <a:endParaRPr sz="1100" b="1">
                <a:solidFill>
                  <a:srgbClr val="0944A1"/>
                </a:solidFill>
              </a:endParaRPr>
            </a:p>
            <a:p>
              <a:pPr marL="89999" marR="0" lvl="0" indent="-165100" algn="l" rtl="0">
                <a:spcBef>
                  <a:spcPts val="0"/>
                </a:spcBef>
                <a:spcAft>
                  <a:spcPts val="0"/>
                </a:spcAft>
                <a:buClr>
                  <a:srgbClr val="0944A1"/>
                </a:buClr>
                <a:buSzPts val="1100"/>
                <a:buChar char="-"/>
              </a:pPr>
              <a:r>
                <a:rPr lang="en-GB" sz="1100">
                  <a:solidFill>
                    <a:srgbClr val="0944A1"/>
                  </a:solidFill>
                </a:rPr>
                <a:t>improve knowledge</a:t>
              </a:r>
              <a:endParaRPr sz="1100">
                <a:solidFill>
                  <a:srgbClr val="0944A1"/>
                </a:solidFill>
              </a:endParaRPr>
            </a:p>
            <a:p>
              <a:pPr marL="89999" marR="0" lvl="0" indent="-165100" algn="l" rtl="0">
                <a:spcBef>
                  <a:spcPts val="0"/>
                </a:spcBef>
                <a:spcAft>
                  <a:spcPts val="0"/>
                </a:spcAft>
                <a:buClr>
                  <a:srgbClr val="0944A1"/>
                </a:buClr>
                <a:buSzPts val="1100"/>
                <a:buChar char="-"/>
              </a:pPr>
              <a:r>
                <a:rPr lang="en-GB" sz="1100">
                  <a:solidFill>
                    <a:srgbClr val="0944A1"/>
                  </a:solidFill>
                </a:rPr>
                <a:t>capital support</a:t>
              </a:r>
              <a:endParaRPr sz="1100">
                <a:solidFill>
                  <a:srgbClr val="0944A1"/>
                </a:solidFill>
              </a:endParaRPr>
            </a:p>
            <a:p>
              <a:pPr marL="0" marR="0" lvl="0" indent="0" algn="l" rtl="0">
                <a:spcBef>
                  <a:spcPts val="0"/>
                </a:spcBef>
                <a:spcAft>
                  <a:spcPts val="0"/>
                </a:spcAft>
                <a:buNone/>
              </a:pPr>
              <a:endParaRPr sz="1100">
                <a:solidFill>
                  <a:srgbClr val="0944A1"/>
                </a:solidFill>
              </a:endParaRPr>
            </a:p>
            <a:p>
              <a:pPr marL="0" marR="0" lvl="0" indent="0" algn="l" rtl="0">
                <a:spcBef>
                  <a:spcPts val="0"/>
                </a:spcBef>
                <a:spcAft>
                  <a:spcPts val="0"/>
                </a:spcAft>
                <a:buNone/>
              </a:pPr>
              <a:endParaRPr sz="1100" b="1">
                <a:solidFill>
                  <a:srgbClr val="0944A1"/>
                </a:solidFill>
              </a:endParaRPr>
            </a:p>
            <a:p>
              <a:pPr marL="89999" lvl="0" indent="0" algn="l" rtl="0">
                <a:spcBef>
                  <a:spcPts val="0"/>
                </a:spcBef>
                <a:spcAft>
                  <a:spcPts val="0"/>
                </a:spcAft>
                <a:buNone/>
              </a:pPr>
              <a:endParaRPr sz="1000">
                <a:solidFill>
                  <a:srgbClr val="0944A1"/>
                </a:solidFill>
              </a:endParaRPr>
            </a:p>
            <a:p>
              <a:pPr marL="269875" marR="0" lvl="0" indent="-177800" algn="l" rtl="0">
                <a:lnSpc>
                  <a:spcPct val="100000"/>
                </a:lnSpc>
                <a:spcBef>
                  <a:spcPts val="0"/>
                </a:spcBef>
                <a:spcAft>
                  <a:spcPts val="0"/>
                </a:spcAft>
                <a:buClr>
                  <a:srgbClr val="000000"/>
                </a:buClr>
                <a:buSzPts val="1300"/>
                <a:buFont typeface="Arial"/>
                <a:buNone/>
              </a:pPr>
              <a:endParaRPr sz="1300">
                <a:solidFill>
                  <a:srgbClr val="00524C"/>
                </a:solidFill>
              </a:endParaRPr>
            </a:p>
            <a:p>
              <a:pPr marL="269875" marR="0" lvl="0" indent="-177800" algn="l" rtl="0">
                <a:lnSpc>
                  <a:spcPct val="100000"/>
                </a:lnSpc>
                <a:spcBef>
                  <a:spcPts val="0"/>
                </a:spcBef>
                <a:spcAft>
                  <a:spcPts val="0"/>
                </a:spcAft>
                <a:buClr>
                  <a:srgbClr val="00524C"/>
                </a:buClr>
                <a:buSzPts val="1300"/>
                <a:buFont typeface="Arial"/>
                <a:buNone/>
              </a:pPr>
              <a:endParaRPr sz="1300">
                <a:solidFill>
                  <a:srgbClr val="00524C"/>
                </a:solidFill>
              </a:endParaRPr>
            </a:p>
          </p:txBody>
        </p:sp>
        <p:sp>
          <p:nvSpPr>
            <p:cNvPr id="1016" name="Google Shape;1016;p67"/>
            <p:cNvSpPr/>
            <p:nvPr/>
          </p:nvSpPr>
          <p:spPr>
            <a:xfrm flipH="1">
              <a:off x="278732" y="1826152"/>
              <a:ext cx="2774700" cy="405300"/>
            </a:xfrm>
            <a:prstGeom prst="snip1Rect">
              <a:avLst>
                <a:gd name="adj" fmla="val 0"/>
              </a:avLst>
            </a:prstGeom>
            <a:solidFill>
              <a:srgbClr val="0944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a:solidFill>
                    <a:schemeClr val="accent5"/>
                  </a:solidFill>
                </a:rPr>
                <a:t>Structure</a:t>
              </a:r>
              <a:endParaRPr sz="1400" b="1"/>
            </a:p>
          </p:txBody>
        </p:sp>
      </p:grpSp>
      <p:grpSp>
        <p:nvGrpSpPr>
          <p:cNvPr id="1017" name="Google Shape;1017;p67"/>
          <p:cNvGrpSpPr/>
          <p:nvPr/>
        </p:nvGrpSpPr>
        <p:grpSpPr>
          <a:xfrm>
            <a:off x="1951947" y="1368246"/>
            <a:ext cx="332717" cy="346453"/>
            <a:chOff x="4833938" y="3609975"/>
            <a:chExt cx="346075" cy="360363"/>
          </a:xfrm>
        </p:grpSpPr>
        <p:sp>
          <p:nvSpPr>
            <p:cNvPr id="1018" name="Google Shape;1018;p67"/>
            <p:cNvSpPr/>
            <p:nvPr/>
          </p:nvSpPr>
          <p:spPr>
            <a:xfrm>
              <a:off x="4833938" y="3789363"/>
              <a:ext cx="104775" cy="180975"/>
            </a:xfrm>
            <a:custGeom>
              <a:avLst/>
              <a:gdLst/>
              <a:ahLst/>
              <a:cxnLst/>
              <a:rect l="l" t="t" r="r" b="b"/>
              <a:pathLst>
                <a:path w="28" h="48" extrusionOk="0">
                  <a:moveTo>
                    <a:pt x="14" y="48"/>
                  </a:moveTo>
                  <a:cubicBezTo>
                    <a:pt x="14" y="48"/>
                    <a:pt x="13" y="48"/>
                    <a:pt x="13" y="48"/>
                  </a:cubicBezTo>
                  <a:cubicBezTo>
                    <a:pt x="1" y="39"/>
                    <a:pt x="1" y="39"/>
                    <a:pt x="1" y="39"/>
                  </a:cubicBezTo>
                  <a:cubicBezTo>
                    <a:pt x="0" y="39"/>
                    <a:pt x="0" y="38"/>
                    <a:pt x="0" y="38"/>
                  </a:cubicBezTo>
                  <a:cubicBezTo>
                    <a:pt x="0" y="2"/>
                    <a:pt x="0" y="2"/>
                    <a:pt x="0" y="2"/>
                  </a:cubicBezTo>
                  <a:cubicBezTo>
                    <a:pt x="0" y="1"/>
                    <a:pt x="1" y="0"/>
                    <a:pt x="2" y="0"/>
                  </a:cubicBezTo>
                  <a:cubicBezTo>
                    <a:pt x="3" y="0"/>
                    <a:pt x="4" y="1"/>
                    <a:pt x="4" y="2"/>
                  </a:cubicBezTo>
                  <a:cubicBezTo>
                    <a:pt x="4" y="37"/>
                    <a:pt x="4" y="37"/>
                    <a:pt x="4" y="37"/>
                  </a:cubicBezTo>
                  <a:cubicBezTo>
                    <a:pt x="14" y="44"/>
                    <a:pt x="14" y="44"/>
                    <a:pt x="14" y="44"/>
                  </a:cubicBezTo>
                  <a:cubicBezTo>
                    <a:pt x="24" y="37"/>
                    <a:pt x="24" y="37"/>
                    <a:pt x="24" y="37"/>
                  </a:cubicBezTo>
                  <a:cubicBezTo>
                    <a:pt x="24" y="2"/>
                    <a:pt x="24" y="2"/>
                    <a:pt x="24" y="2"/>
                  </a:cubicBezTo>
                  <a:cubicBezTo>
                    <a:pt x="24" y="1"/>
                    <a:pt x="25" y="0"/>
                    <a:pt x="26" y="0"/>
                  </a:cubicBezTo>
                  <a:cubicBezTo>
                    <a:pt x="27" y="0"/>
                    <a:pt x="28" y="1"/>
                    <a:pt x="28" y="2"/>
                  </a:cubicBezTo>
                  <a:cubicBezTo>
                    <a:pt x="28" y="38"/>
                    <a:pt x="28" y="38"/>
                    <a:pt x="28" y="38"/>
                  </a:cubicBezTo>
                  <a:cubicBezTo>
                    <a:pt x="28" y="38"/>
                    <a:pt x="28" y="39"/>
                    <a:pt x="27" y="39"/>
                  </a:cubicBezTo>
                  <a:cubicBezTo>
                    <a:pt x="15" y="48"/>
                    <a:pt x="15" y="48"/>
                    <a:pt x="15" y="48"/>
                  </a:cubicBezTo>
                  <a:cubicBezTo>
                    <a:pt x="15" y="48"/>
                    <a:pt x="14" y="48"/>
                    <a:pt x="14" y="4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9" name="Google Shape;1019;p67"/>
            <p:cNvSpPr/>
            <p:nvPr/>
          </p:nvSpPr>
          <p:spPr>
            <a:xfrm>
              <a:off x="4833938" y="3759200"/>
              <a:ext cx="104775" cy="76200"/>
            </a:xfrm>
            <a:custGeom>
              <a:avLst/>
              <a:gdLst/>
              <a:ahLst/>
              <a:cxnLst/>
              <a:rect l="l" t="t" r="r" b="b"/>
              <a:pathLst>
                <a:path w="28" h="20" extrusionOk="0">
                  <a:moveTo>
                    <a:pt x="14" y="20"/>
                  </a:moveTo>
                  <a:cubicBezTo>
                    <a:pt x="14" y="20"/>
                    <a:pt x="13" y="20"/>
                    <a:pt x="13" y="20"/>
                  </a:cubicBezTo>
                  <a:cubicBezTo>
                    <a:pt x="1" y="12"/>
                    <a:pt x="1" y="12"/>
                    <a:pt x="1" y="12"/>
                  </a:cubicBezTo>
                  <a:cubicBezTo>
                    <a:pt x="0" y="11"/>
                    <a:pt x="0" y="11"/>
                    <a:pt x="0" y="10"/>
                  </a:cubicBezTo>
                  <a:cubicBezTo>
                    <a:pt x="0" y="9"/>
                    <a:pt x="0" y="9"/>
                    <a:pt x="1" y="8"/>
                  </a:cubicBezTo>
                  <a:cubicBezTo>
                    <a:pt x="13" y="0"/>
                    <a:pt x="13" y="0"/>
                    <a:pt x="13" y="0"/>
                  </a:cubicBezTo>
                  <a:cubicBezTo>
                    <a:pt x="14" y="0"/>
                    <a:pt x="14" y="0"/>
                    <a:pt x="15" y="0"/>
                  </a:cubicBezTo>
                  <a:cubicBezTo>
                    <a:pt x="27" y="8"/>
                    <a:pt x="27" y="8"/>
                    <a:pt x="27" y="8"/>
                  </a:cubicBezTo>
                  <a:cubicBezTo>
                    <a:pt x="28" y="9"/>
                    <a:pt x="28" y="9"/>
                    <a:pt x="28" y="10"/>
                  </a:cubicBezTo>
                  <a:cubicBezTo>
                    <a:pt x="28" y="11"/>
                    <a:pt x="28" y="11"/>
                    <a:pt x="27" y="12"/>
                  </a:cubicBezTo>
                  <a:cubicBezTo>
                    <a:pt x="15" y="20"/>
                    <a:pt x="15" y="20"/>
                    <a:pt x="15" y="20"/>
                  </a:cubicBezTo>
                  <a:cubicBezTo>
                    <a:pt x="15" y="20"/>
                    <a:pt x="14" y="20"/>
                    <a:pt x="14" y="20"/>
                  </a:cubicBezTo>
                  <a:close/>
                  <a:moveTo>
                    <a:pt x="6" y="10"/>
                  </a:moveTo>
                  <a:cubicBezTo>
                    <a:pt x="14" y="16"/>
                    <a:pt x="14" y="16"/>
                    <a:pt x="14" y="16"/>
                  </a:cubicBezTo>
                  <a:cubicBezTo>
                    <a:pt x="22" y="10"/>
                    <a:pt x="22" y="10"/>
                    <a:pt x="22" y="10"/>
                  </a:cubicBezTo>
                  <a:cubicBezTo>
                    <a:pt x="14" y="4"/>
                    <a:pt x="14" y="4"/>
                    <a:pt x="14" y="4"/>
                  </a:cubicBezTo>
                  <a:lnTo>
                    <a:pt x="6" y="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0" name="Google Shape;1020;p67"/>
            <p:cNvSpPr/>
            <p:nvPr/>
          </p:nvSpPr>
          <p:spPr>
            <a:xfrm>
              <a:off x="4878388" y="3819525"/>
              <a:ext cx="15875" cy="150813"/>
            </a:xfrm>
            <a:custGeom>
              <a:avLst/>
              <a:gdLst/>
              <a:ahLst/>
              <a:cxnLst/>
              <a:rect l="l" t="t" r="r" b="b"/>
              <a:pathLst>
                <a:path w="4" h="40" extrusionOk="0">
                  <a:moveTo>
                    <a:pt x="2" y="40"/>
                  </a:moveTo>
                  <a:cubicBezTo>
                    <a:pt x="1" y="40"/>
                    <a:pt x="0" y="39"/>
                    <a:pt x="0" y="38"/>
                  </a:cubicBezTo>
                  <a:cubicBezTo>
                    <a:pt x="0" y="2"/>
                    <a:pt x="0" y="2"/>
                    <a:pt x="0" y="2"/>
                  </a:cubicBezTo>
                  <a:cubicBezTo>
                    <a:pt x="0" y="1"/>
                    <a:pt x="1" y="0"/>
                    <a:pt x="2" y="0"/>
                  </a:cubicBezTo>
                  <a:cubicBezTo>
                    <a:pt x="3" y="0"/>
                    <a:pt x="4" y="1"/>
                    <a:pt x="4" y="2"/>
                  </a:cubicBezTo>
                  <a:cubicBezTo>
                    <a:pt x="4" y="38"/>
                    <a:pt x="4" y="38"/>
                    <a:pt x="4" y="38"/>
                  </a:cubicBezTo>
                  <a:cubicBezTo>
                    <a:pt x="4" y="39"/>
                    <a:pt x="3" y="40"/>
                    <a:pt x="2" y="4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1" name="Google Shape;1021;p67"/>
            <p:cNvSpPr/>
            <p:nvPr/>
          </p:nvSpPr>
          <p:spPr>
            <a:xfrm>
              <a:off x="4954588" y="3714750"/>
              <a:ext cx="104775" cy="255588"/>
            </a:xfrm>
            <a:custGeom>
              <a:avLst/>
              <a:gdLst/>
              <a:ahLst/>
              <a:cxnLst/>
              <a:rect l="l" t="t" r="r" b="b"/>
              <a:pathLst>
                <a:path w="28" h="68" extrusionOk="0">
                  <a:moveTo>
                    <a:pt x="14" y="68"/>
                  </a:moveTo>
                  <a:cubicBezTo>
                    <a:pt x="14" y="68"/>
                    <a:pt x="13" y="68"/>
                    <a:pt x="13" y="68"/>
                  </a:cubicBezTo>
                  <a:cubicBezTo>
                    <a:pt x="1" y="59"/>
                    <a:pt x="1" y="59"/>
                    <a:pt x="1" y="59"/>
                  </a:cubicBezTo>
                  <a:cubicBezTo>
                    <a:pt x="0" y="59"/>
                    <a:pt x="0" y="58"/>
                    <a:pt x="0" y="58"/>
                  </a:cubicBezTo>
                  <a:cubicBezTo>
                    <a:pt x="0" y="2"/>
                    <a:pt x="0" y="2"/>
                    <a:pt x="0" y="2"/>
                  </a:cubicBezTo>
                  <a:cubicBezTo>
                    <a:pt x="0" y="1"/>
                    <a:pt x="1" y="0"/>
                    <a:pt x="2" y="0"/>
                  </a:cubicBezTo>
                  <a:cubicBezTo>
                    <a:pt x="3" y="0"/>
                    <a:pt x="4" y="1"/>
                    <a:pt x="4" y="2"/>
                  </a:cubicBezTo>
                  <a:cubicBezTo>
                    <a:pt x="4" y="57"/>
                    <a:pt x="4" y="57"/>
                    <a:pt x="4" y="57"/>
                  </a:cubicBezTo>
                  <a:cubicBezTo>
                    <a:pt x="14" y="64"/>
                    <a:pt x="14" y="64"/>
                    <a:pt x="14" y="64"/>
                  </a:cubicBezTo>
                  <a:cubicBezTo>
                    <a:pt x="24" y="57"/>
                    <a:pt x="24" y="57"/>
                    <a:pt x="24" y="57"/>
                  </a:cubicBezTo>
                  <a:cubicBezTo>
                    <a:pt x="24" y="2"/>
                    <a:pt x="24" y="2"/>
                    <a:pt x="24" y="2"/>
                  </a:cubicBezTo>
                  <a:cubicBezTo>
                    <a:pt x="24" y="1"/>
                    <a:pt x="25" y="0"/>
                    <a:pt x="26" y="0"/>
                  </a:cubicBezTo>
                  <a:cubicBezTo>
                    <a:pt x="27" y="0"/>
                    <a:pt x="28" y="1"/>
                    <a:pt x="28" y="2"/>
                  </a:cubicBezTo>
                  <a:cubicBezTo>
                    <a:pt x="28" y="58"/>
                    <a:pt x="28" y="58"/>
                    <a:pt x="28" y="58"/>
                  </a:cubicBezTo>
                  <a:cubicBezTo>
                    <a:pt x="28" y="58"/>
                    <a:pt x="28" y="59"/>
                    <a:pt x="27" y="59"/>
                  </a:cubicBezTo>
                  <a:cubicBezTo>
                    <a:pt x="15" y="68"/>
                    <a:pt x="15" y="68"/>
                    <a:pt x="15" y="68"/>
                  </a:cubicBezTo>
                  <a:cubicBezTo>
                    <a:pt x="15" y="68"/>
                    <a:pt x="14" y="68"/>
                    <a:pt x="14" y="6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2" name="Google Shape;1022;p67"/>
            <p:cNvSpPr/>
            <p:nvPr/>
          </p:nvSpPr>
          <p:spPr>
            <a:xfrm>
              <a:off x="4954588" y="3684588"/>
              <a:ext cx="104775" cy="74613"/>
            </a:xfrm>
            <a:custGeom>
              <a:avLst/>
              <a:gdLst/>
              <a:ahLst/>
              <a:cxnLst/>
              <a:rect l="l" t="t" r="r" b="b"/>
              <a:pathLst>
                <a:path w="28" h="20" extrusionOk="0">
                  <a:moveTo>
                    <a:pt x="14" y="20"/>
                  </a:moveTo>
                  <a:cubicBezTo>
                    <a:pt x="14" y="20"/>
                    <a:pt x="13" y="20"/>
                    <a:pt x="13" y="20"/>
                  </a:cubicBezTo>
                  <a:cubicBezTo>
                    <a:pt x="1" y="12"/>
                    <a:pt x="1" y="12"/>
                    <a:pt x="1" y="12"/>
                  </a:cubicBezTo>
                  <a:cubicBezTo>
                    <a:pt x="0" y="11"/>
                    <a:pt x="0" y="11"/>
                    <a:pt x="0" y="10"/>
                  </a:cubicBezTo>
                  <a:cubicBezTo>
                    <a:pt x="0" y="9"/>
                    <a:pt x="0" y="9"/>
                    <a:pt x="1" y="8"/>
                  </a:cubicBezTo>
                  <a:cubicBezTo>
                    <a:pt x="13" y="0"/>
                    <a:pt x="13" y="0"/>
                    <a:pt x="13" y="0"/>
                  </a:cubicBezTo>
                  <a:cubicBezTo>
                    <a:pt x="14" y="0"/>
                    <a:pt x="14" y="0"/>
                    <a:pt x="15" y="0"/>
                  </a:cubicBezTo>
                  <a:cubicBezTo>
                    <a:pt x="27" y="8"/>
                    <a:pt x="27" y="8"/>
                    <a:pt x="27" y="8"/>
                  </a:cubicBezTo>
                  <a:cubicBezTo>
                    <a:pt x="28" y="9"/>
                    <a:pt x="28" y="9"/>
                    <a:pt x="28" y="10"/>
                  </a:cubicBezTo>
                  <a:cubicBezTo>
                    <a:pt x="28" y="11"/>
                    <a:pt x="28" y="11"/>
                    <a:pt x="27" y="12"/>
                  </a:cubicBezTo>
                  <a:cubicBezTo>
                    <a:pt x="15" y="20"/>
                    <a:pt x="15" y="20"/>
                    <a:pt x="15" y="20"/>
                  </a:cubicBezTo>
                  <a:cubicBezTo>
                    <a:pt x="15" y="20"/>
                    <a:pt x="14" y="20"/>
                    <a:pt x="14" y="20"/>
                  </a:cubicBezTo>
                  <a:close/>
                  <a:moveTo>
                    <a:pt x="6" y="10"/>
                  </a:moveTo>
                  <a:cubicBezTo>
                    <a:pt x="14" y="16"/>
                    <a:pt x="14" y="16"/>
                    <a:pt x="14" y="16"/>
                  </a:cubicBezTo>
                  <a:cubicBezTo>
                    <a:pt x="22" y="10"/>
                    <a:pt x="22" y="10"/>
                    <a:pt x="22" y="10"/>
                  </a:cubicBezTo>
                  <a:cubicBezTo>
                    <a:pt x="14" y="4"/>
                    <a:pt x="14" y="4"/>
                    <a:pt x="14" y="4"/>
                  </a:cubicBezTo>
                  <a:lnTo>
                    <a:pt x="6" y="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3" name="Google Shape;1023;p67"/>
            <p:cNvSpPr/>
            <p:nvPr/>
          </p:nvSpPr>
          <p:spPr>
            <a:xfrm>
              <a:off x="4999038" y="3744913"/>
              <a:ext cx="15875" cy="225425"/>
            </a:xfrm>
            <a:custGeom>
              <a:avLst/>
              <a:gdLst/>
              <a:ahLst/>
              <a:cxnLst/>
              <a:rect l="l" t="t" r="r" b="b"/>
              <a:pathLst>
                <a:path w="4" h="60" extrusionOk="0">
                  <a:moveTo>
                    <a:pt x="2" y="60"/>
                  </a:moveTo>
                  <a:cubicBezTo>
                    <a:pt x="1" y="60"/>
                    <a:pt x="0" y="59"/>
                    <a:pt x="0" y="58"/>
                  </a:cubicBezTo>
                  <a:cubicBezTo>
                    <a:pt x="0" y="2"/>
                    <a:pt x="0" y="2"/>
                    <a:pt x="0" y="2"/>
                  </a:cubicBezTo>
                  <a:cubicBezTo>
                    <a:pt x="0" y="1"/>
                    <a:pt x="1" y="0"/>
                    <a:pt x="2" y="0"/>
                  </a:cubicBezTo>
                  <a:cubicBezTo>
                    <a:pt x="3" y="0"/>
                    <a:pt x="4" y="1"/>
                    <a:pt x="4" y="2"/>
                  </a:cubicBezTo>
                  <a:cubicBezTo>
                    <a:pt x="4" y="58"/>
                    <a:pt x="4" y="58"/>
                    <a:pt x="4" y="58"/>
                  </a:cubicBezTo>
                  <a:cubicBezTo>
                    <a:pt x="4" y="59"/>
                    <a:pt x="3" y="60"/>
                    <a:pt x="2" y="6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4" name="Google Shape;1024;p67"/>
            <p:cNvSpPr/>
            <p:nvPr/>
          </p:nvSpPr>
          <p:spPr>
            <a:xfrm>
              <a:off x="5073650" y="3640138"/>
              <a:ext cx="106363" cy="330200"/>
            </a:xfrm>
            <a:custGeom>
              <a:avLst/>
              <a:gdLst/>
              <a:ahLst/>
              <a:cxnLst/>
              <a:rect l="l" t="t" r="r" b="b"/>
              <a:pathLst>
                <a:path w="28" h="88" extrusionOk="0">
                  <a:moveTo>
                    <a:pt x="14" y="88"/>
                  </a:moveTo>
                  <a:cubicBezTo>
                    <a:pt x="14" y="88"/>
                    <a:pt x="13" y="88"/>
                    <a:pt x="13" y="88"/>
                  </a:cubicBezTo>
                  <a:cubicBezTo>
                    <a:pt x="1" y="79"/>
                    <a:pt x="1" y="79"/>
                    <a:pt x="1" y="79"/>
                  </a:cubicBezTo>
                  <a:cubicBezTo>
                    <a:pt x="0" y="79"/>
                    <a:pt x="0" y="78"/>
                    <a:pt x="0" y="78"/>
                  </a:cubicBezTo>
                  <a:cubicBezTo>
                    <a:pt x="0" y="2"/>
                    <a:pt x="0" y="2"/>
                    <a:pt x="0" y="2"/>
                  </a:cubicBezTo>
                  <a:cubicBezTo>
                    <a:pt x="0" y="1"/>
                    <a:pt x="1" y="0"/>
                    <a:pt x="2" y="0"/>
                  </a:cubicBezTo>
                  <a:cubicBezTo>
                    <a:pt x="3" y="0"/>
                    <a:pt x="4" y="1"/>
                    <a:pt x="4" y="2"/>
                  </a:cubicBezTo>
                  <a:cubicBezTo>
                    <a:pt x="4" y="77"/>
                    <a:pt x="4" y="77"/>
                    <a:pt x="4" y="77"/>
                  </a:cubicBezTo>
                  <a:cubicBezTo>
                    <a:pt x="14" y="84"/>
                    <a:pt x="14" y="84"/>
                    <a:pt x="14" y="84"/>
                  </a:cubicBezTo>
                  <a:cubicBezTo>
                    <a:pt x="24" y="77"/>
                    <a:pt x="24" y="77"/>
                    <a:pt x="24" y="77"/>
                  </a:cubicBezTo>
                  <a:cubicBezTo>
                    <a:pt x="24" y="2"/>
                    <a:pt x="24" y="2"/>
                    <a:pt x="24" y="2"/>
                  </a:cubicBezTo>
                  <a:cubicBezTo>
                    <a:pt x="24" y="1"/>
                    <a:pt x="25" y="0"/>
                    <a:pt x="26" y="0"/>
                  </a:cubicBezTo>
                  <a:cubicBezTo>
                    <a:pt x="27" y="0"/>
                    <a:pt x="28" y="1"/>
                    <a:pt x="28" y="2"/>
                  </a:cubicBezTo>
                  <a:cubicBezTo>
                    <a:pt x="28" y="78"/>
                    <a:pt x="28" y="78"/>
                    <a:pt x="28" y="78"/>
                  </a:cubicBezTo>
                  <a:cubicBezTo>
                    <a:pt x="28" y="78"/>
                    <a:pt x="28" y="79"/>
                    <a:pt x="27" y="79"/>
                  </a:cubicBezTo>
                  <a:cubicBezTo>
                    <a:pt x="15" y="88"/>
                    <a:pt x="15" y="88"/>
                    <a:pt x="15" y="88"/>
                  </a:cubicBezTo>
                  <a:cubicBezTo>
                    <a:pt x="15" y="88"/>
                    <a:pt x="14" y="88"/>
                    <a:pt x="14" y="8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5" name="Google Shape;1025;p67"/>
            <p:cNvSpPr/>
            <p:nvPr/>
          </p:nvSpPr>
          <p:spPr>
            <a:xfrm>
              <a:off x="5073650" y="3609975"/>
              <a:ext cx="106363" cy="74613"/>
            </a:xfrm>
            <a:custGeom>
              <a:avLst/>
              <a:gdLst/>
              <a:ahLst/>
              <a:cxnLst/>
              <a:rect l="l" t="t" r="r" b="b"/>
              <a:pathLst>
                <a:path w="28" h="20" extrusionOk="0">
                  <a:moveTo>
                    <a:pt x="14" y="20"/>
                  </a:moveTo>
                  <a:cubicBezTo>
                    <a:pt x="14" y="20"/>
                    <a:pt x="13" y="20"/>
                    <a:pt x="13" y="20"/>
                  </a:cubicBezTo>
                  <a:cubicBezTo>
                    <a:pt x="1" y="12"/>
                    <a:pt x="1" y="12"/>
                    <a:pt x="1" y="12"/>
                  </a:cubicBezTo>
                  <a:cubicBezTo>
                    <a:pt x="0" y="11"/>
                    <a:pt x="0" y="11"/>
                    <a:pt x="0" y="10"/>
                  </a:cubicBezTo>
                  <a:cubicBezTo>
                    <a:pt x="0" y="9"/>
                    <a:pt x="0" y="9"/>
                    <a:pt x="1" y="8"/>
                  </a:cubicBezTo>
                  <a:cubicBezTo>
                    <a:pt x="13" y="0"/>
                    <a:pt x="13" y="0"/>
                    <a:pt x="13" y="0"/>
                  </a:cubicBezTo>
                  <a:cubicBezTo>
                    <a:pt x="14" y="0"/>
                    <a:pt x="14" y="0"/>
                    <a:pt x="15" y="0"/>
                  </a:cubicBezTo>
                  <a:cubicBezTo>
                    <a:pt x="27" y="8"/>
                    <a:pt x="27" y="8"/>
                    <a:pt x="27" y="8"/>
                  </a:cubicBezTo>
                  <a:cubicBezTo>
                    <a:pt x="28" y="9"/>
                    <a:pt x="28" y="9"/>
                    <a:pt x="28" y="10"/>
                  </a:cubicBezTo>
                  <a:cubicBezTo>
                    <a:pt x="28" y="11"/>
                    <a:pt x="28" y="11"/>
                    <a:pt x="27" y="12"/>
                  </a:cubicBezTo>
                  <a:cubicBezTo>
                    <a:pt x="15" y="20"/>
                    <a:pt x="15" y="20"/>
                    <a:pt x="15" y="20"/>
                  </a:cubicBezTo>
                  <a:cubicBezTo>
                    <a:pt x="15" y="20"/>
                    <a:pt x="14" y="20"/>
                    <a:pt x="14" y="20"/>
                  </a:cubicBezTo>
                  <a:close/>
                  <a:moveTo>
                    <a:pt x="6" y="10"/>
                  </a:moveTo>
                  <a:cubicBezTo>
                    <a:pt x="14" y="16"/>
                    <a:pt x="14" y="16"/>
                    <a:pt x="14" y="16"/>
                  </a:cubicBezTo>
                  <a:cubicBezTo>
                    <a:pt x="22" y="10"/>
                    <a:pt x="22" y="10"/>
                    <a:pt x="22" y="10"/>
                  </a:cubicBezTo>
                  <a:cubicBezTo>
                    <a:pt x="14" y="4"/>
                    <a:pt x="14" y="4"/>
                    <a:pt x="14" y="4"/>
                  </a:cubicBezTo>
                  <a:lnTo>
                    <a:pt x="6" y="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6" name="Google Shape;1026;p67"/>
            <p:cNvSpPr/>
            <p:nvPr/>
          </p:nvSpPr>
          <p:spPr>
            <a:xfrm>
              <a:off x="5119688" y="3670300"/>
              <a:ext cx="14288" cy="300038"/>
            </a:xfrm>
            <a:custGeom>
              <a:avLst/>
              <a:gdLst/>
              <a:ahLst/>
              <a:cxnLst/>
              <a:rect l="l" t="t" r="r" b="b"/>
              <a:pathLst>
                <a:path w="4" h="80" extrusionOk="0">
                  <a:moveTo>
                    <a:pt x="2" y="80"/>
                  </a:moveTo>
                  <a:cubicBezTo>
                    <a:pt x="1" y="80"/>
                    <a:pt x="0" y="79"/>
                    <a:pt x="0" y="78"/>
                  </a:cubicBezTo>
                  <a:cubicBezTo>
                    <a:pt x="0" y="2"/>
                    <a:pt x="0" y="2"/>
                    <a:pt x="0" y="2"/>
                  </a:cubicBezTo>
                  <a:cubicBezTo>
                    <a:pt x="0" y="1"/>
                    <a:pt x="1" y="0"/>
                    <a:pt x="2" y="0"/>
                  </a:cubicBezTo>
                  <a:cubicBezTo>
                    <a:pt x="3" y="0"/>
                    <a:pt x="4" y="1"/>
                    <a:pt x="4" y="2"/>
                  </a:cubicBezTo>
                  <a:cubicBezTo>
                    <a:pt x="4" y="78"/>
                    <a:pt x="4" y="78"/>
                    <a:pt x="4" y="78"/>
                  </a:cubicBezTo>
                  <a:cubicBezTo>
                    <a:pt x="4" y="79"/>
                    <a:pt x="3" y="80"/>
                    <a:pt x="2" y="8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027" name="Google Shape;1027;p67"/>
          <p:cNvGrpSpPr/>
          <p:nvPr/>
        </p:nvGrpSpPr>
        <p:grpSpPr>
          <a:xfrm>
            <a:off x="5609913" y="1368234"/>
            <a:ext cx="346453" cy="346453"/>
            <a:chOff x="9161463" y="3609975"/>
            <a:chExt cx="360363" cy="360363"/>
          </a:xfrm>
        </p:grpSpPr>
        <p:sp>
          <p:nvSpPr>
            <p:cNvPr id="1028" name="Google Shape;1028;p67"/>
            <p:cNvSpPr/>
            <p:nvPr/>
          </p:nvSpPr>
          <p:spPr>
            <a:xfrm>
              <a:off x="9161463" y="3954463"/>
              <a:ext cx="360363" cy="15875"/>
            </a:xfrm>
            <a:custGeom>
              <a:avLst/>
              <a:gdLst/>
              <a:ahLst/>
              <a:cxnLst/>
              <a:rect l="l" t="t" r="r" b="b"/>
              <a:pathLst>
                <a:path w="96" h="4" extrusionOk="0">
                  <a:moveTo>
                    <a:pt x="94" y="4"/>
                  </a:moveTo>
                  <a:cubicBezTo>
                    <a:pt x="2" y="4"/>
                    <a:pt x="2" y="4"/>
                    <a:pt x="2" y="4"/>
                  </a:cubicBezTo>
                  <a:cubicBezTo>
                    <a:pt x="1" y="4"/>
                    <a:pt x="0" y="3"/>
                    <a:pt x="0" y="2"/>
                  </a:cubicBezTo>
                  <a:cubicBezTo>
                    <a:pt x="0" y="1"/>
                    <a:pt x="1" y="0"/>
                    <a:pt x="2" y="0"/>
                  </a:cubicBezTo>
                  <a:cubicBezTo>
                    <a:pt x="94" y="0"/>
                    <a:pt x="94" y="0"/>
                    <a:pt x="94" y="0"/>
                  </a:cubicBezTo>
                  <a:cubicBezTo>
                    <a:pt x="95" y="0"/>
                    <a:pt x="96" y="1"/>
                    <a:pt x="96" y="2"/>
                  </a:cubicBezTo>
                  <a:cubicBezTo>
                    <a:pt x="96" y="3"/>
                    <a:pt x="95" y="4"/>
                    <a:pt x="94" y="4"/>
                  </a:cubicBezTo>
                  <a:close/>
                </a:path>
              </a:pathLst>
            </a:custGeom>
            <a:solidFill>
              <a:srgbClr val="AE257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9" name="Google Shape;1029;p67"/>
            <p:cNvSpPr/>
            <p:nvPr/>
          </p:nvSpPr>
          <p:spPr>
            <a:xfrm>
              <a:off x="9175750" y="3879850"/>
              <a:ext cx="60325" cy="90488"/>
            </a:xfrm>
            <a:custGeom>
              <a:avLst/>
              <a:gdLst/>
              <a:ahLst/>
              <a:cxnLst/>
              <a:rect l="l" t="t" r="r" b="b"/>
              <a:pathLst>
                <a:path w="16" h="24" extrusionOk="0">
                  <a:moveTo>
                    <a:pt x="14" y="24"/>
                  </a:moveTo>
                  <a:cubicBezTo>
                    <a:pt x="2" y="24"/>
                    <a:pt x="2" y="24"/>
                    <a:pt x="2" y="24"/>
                  </a:cubicBezTo>
                  <a:cubicBezTo>
                    <a:pt x="1" y="24"/>
                    <a:pt x="0" y="23"/>
                    <a:pt x="0" y="22"/>
                  </a:cubicBezTo>
                  <a:cubicBezTo>
                    <a:pt x="0" y="2"/>
                    <a:pt x="0" y="2"/>
                    <a:pt x="0" y="2"/>
                  </a:cubicBezTo>
                  <a:cubicBezTo>
                    <a:pt x="0" y="1"/>
                    <a:pt x="1" y="0"/>
                    <a:pt x="2" y="0"/>
                  </a:cubicBezTo>
                  <a:cubicBezTo>
                    <a:pt x="14" y="0"/>
                    <a:pt x="14" y="0"/>
                    <a:pt x="14" y="0"/>
                  </a:cubicBezTo>
                  <a:cubicBezTo>
                    <a:pt x="15" y="0"/>
                    <a:pt x="16" y="1"/>
                    <a:pt x="16" y="2"/>
                  </a:cubicBezTo>
                  <a:cubicBezTo>
                    <a:pt x="16" y="22"/>
                    <a:pt x="16" y="22"/>
                    <a:pt x="16" y="22"/>
                  </a:cubicBezTo>
                  <a:cubicBezTo>
                    <a:pt x="16" y="23"/>
                    <a:pt x="15" y="24"/>
                    <a:pt x="14" y="24"/>
                  </a:cubicBezTo>
                  <a:close/>
                  <a:moveTo>
                    <a:pt x="4" y="20"/>
                  </a:moveTo>
                  <a:cubicBezTo>
                    <a:pt x="12" y="20"/>
                    <a:pt x="12" y="20"/>
                    <a:pt x="12" y="20"/>
                  </a:cubicBezTo>
                  <a:cubicBezTo>
                    <a:pt x="12" y="4"/>
                    <a:pt x="12" y="4"/>
                    <a:pt x="12" y="4"/>
                  </a:cubicBezTo>
                  <a:cubicBezTo>
                    <a:pt x="4" y="4"/>
                    <a:pt x="4" y="4"/>
                    <a:pt x="4" y="4"/>
                  </a:cubicBezTo>
                  <a:lnTo>
                    <a:pt x="4" y="20"/>
                  </a:lnTo>
                  <a:close/>
                </a:path>
              </a:pathLst>
            </a:custGeom>
            <a:solidFill>
              <a:srgbClr val="AE257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0" name="Google Shape;1030;p67"/>
            <p:cNvSpPr/>
            <p:nvPr/>
          </p:nvSpPr>
          <p:spPr>
            <a:xfrm>
              <a:off x="9266238" y="3805238"/>
              <a:ext cx="60325" cy="165100"/>
            </a:xfrm>
            <a:custGeom>
              <a:avLst/>
              <a:gdLst/>
              <a:ahLst/>
              <a:cxnLst/>
              <a:rect l="l" t="t" r="r" b="b"/>
              <a:pathLst>
                <a:path w="16" h="44" extrusionOk="0">
                  <a:moveTo>
                    <a:pt x="14" y="44"/>
                  </a:moveTo>
                  <a:cubicBezTo>
                    <a:pt x="2" y="44"/>
                    <a:pt x="2" y="44"/>
                    <a:pt x="2" y="44"/>
                  </a:cubicBezTo>
                  <a:cubicBezTo>
                    <a:pt x="1" y="44"/>
                    <a:pt x="0" y="43"/>
                    <a:pt x="0" y="42"/>
                  </a:cubicBezTo>
                  <a:cubicBezTo>
                    <a:pt x="0" y="2"/>
                    <a:pt x="0" y="2"/>
                    <a:pt x="0" y="2"/>
                  </a:cubicBezTo>
                  <a:cubicBezTo>
                    <a:pt x="0" y="1"/>
                    <a:pt x="1" y="0"/>
                    <a:pt x="2" y="0"/>
                  </a:cubicBezTo>
                  <a:cubicBezTo>
                    <a:pt x="14" y="0"/>
                    <a:pt x="14" y="0"/>
                    <a:pt x="14" y="0"/>
                  </a:cubicBezTo>
                  <a:cubicBezTo>
                    <a:pt x="15" y="0"/>
                    <a:pt x="16" y="1"/>
                    <a:pt x="16" y="2"/>
                  </a:cubicBezTo>
                  <a:cubicBezTo>
                    <a:pt x="16" y="42"/>
                    <a:pt x="16" y="42"/>
                    <a:pt x="16" y="42"/>
                  </a:cubicBezTo>
                  <a:cubicBezTo>
                    <a:pt x="16" y="43"/>
                    <a:pt x="15" y="44"/>
                    <a:pt x="14" y="44"/>
                  </a:cubicBezTo>
                  <a:close/>
                  <a:moveTo>
                    <a:pt x="4" y="40"/>
                  </a:moveTo>
                  <a:cubicBezTo>
                    <a:pt x="12" y="40"/>
                    <a:pt x="12" y="40"/>
                    <a:pt x="12" y="40"/>
                  </a:cubicBezTo>
                  <a:cubicBezTo>
                    <a:pt x="12" y="4"/>
                    <a:pt x="12" y="4"/>
                    <a:pt x="12" y="4"/>
                  </a:cubicBezTo>
                  <a:cubicBezTo>
                    <a:pt x="4" y="4"/>
                    <a:pt x="4" y="4"/>
                    <a:pt x="4" y="4"/>
                  </a:cubicBezTo>
                  <a:lnTo>
                    <a:pt x="4" y="40"/>
                  </a:lnTo>
                  <a:close/>
                </a:path>
              </a:pathLst>
            </a:custGeom>
            <a:solidFill>
              <a:srgbClr val="AE257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1" name="Google Shape;1031;p67"/>
            <p:cNvSpPr/>
            <p:nvPr/>
          </p:nvSpPr>
          <p:spPr>
            <a:xfrm>
              <a:off x="9356725" y="3835400"/>
              <a:ext cx="60325" cy="134938"/>
            </a:xfrm>
            <a:custGeom>
              <a:avLst/>
              <a:gdLst/>
              <a:ahLst/>
              <a:cxnLst/>
              <a:rect l="l" t="t" r="r" b="b"/>
              <a:pathLst>
                <a:path w="16" h="36" extrusionOk="0">
                  <a:moveTo>
                    <a:pt x="14" y="36"/>
                  </a:moveTo>
                  <a:cubicBezTo>
                    <a:pt x="2" y="36"/>
                    <a:pt x="2" y="36"/>
                    <a:pt x="2" y="36"/>
                  </a:cubicBezTo>
                  <a:cubicBezTo>
                    <a:pt x="1" y="36"/>
                    <a:pt x="0" y="35"/>
                    <a:pt x="0" y="34"/>
                  </a:cubicBezTo>
                  <a:cubicBezTo>
                    <a:pt x="0" y="2"/>
                    <a:pt x="0" y="2"/>
                    <a:pt x="0" y="2"/>
                  </a:cubicBezTo>
                  <a:cubicBezTo>
                    <a:pt x="0" y="1"/>
                    <a:pt x="1" y="0"/>
                    <a:pt x="2" y="0"/>
                  </a:cubicBezTo>
                  <a:cubicBezTo>
                    <a:pt x="14" y="0"/>
                    <a:pt x="14" y="0"/>
                    <a:pt x="14" y="0"/>
                  </a:cubicBezTo>
                  <a:cubicBezTo>
                    <a:pt x="15" y="0"/>
                    <a:pt x="16" y="1"/>
                    <a:pt x="16" y="2"/>
                  </a:cubicBezTo>
                  <a:cubicBezTo>
                    <a:pt x="16" y="34"/>
                    <a:pt x="16" y="34"/>
                    <a:pt x="16" y="34"/>
                  </a:cubicBezTo>
                  <a:cubicBezTo>
                    <a:pt x="16" y="35"/>
                    <a:pt x="15" y="36"/>
                    <a:pt x="14" y="36"/>
                  </a:cubicBezTo>
                  <a:close/>
                  <a:moveTo>
                    <a:pt x="4" y="32"/>
                  </a:moveTo>
                  <a:cubicBezTo>
                    <a:pt x="12" y="32"/>
                    <a:pt x="12" y="32"/>
                    <a:pt x="12" y="32"/>
                  </a:cubicBezTo>
                  <a:cubicBezTo>
                    <a:pt x="12" y="4"/>
                    <a:pt x="12" y="4"/>
                    <a:pt x="12" y="4"/>
                  </a:cubicBezTo>
                  <a:cubicBezTo>
                    <a:pt x="4" y="4"/>
                    <a:pt x="4" y="4"/>
                    <a:pt x="4" y="4"/>
                  </a:cubicBezTo>
                  <a:lnTo>
                    <a:pt x="4" y="32"/>
                  </a:lnTo>
                  <a:close/>
                </a:path>
              </a:pathLst>
            </a:custGeom>
            <a:solidFill>
              <a:srgbClr val="AE257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2" name="Google Shape;1032;p67"/>
            <p:cNvSpPr/>
            <p:nvPr/>
          </p:nvSpPr>
          <p:spPr>
            <a:xfrm>
              <a:off x="9447213" y="3729038"/>
              <a:ext cx="60325" cy="241300"/>
            </a:xfrm>
            <a:custGeom>
              <a:avLst/>
              <a:gdLst/>
              <a:ahLst/>
              <a:cxnLst/>
              <a:rect l="l" t="t" r="r" b="b"/>
              <a:pathLst>
                <a:path w="16" h="64" extrusionOk="0">
                  <a:moveTo>
                    <a:pt x="14" y="64"/>
                  </a:moveTo>
                  <a:cubicBezTo>
                    <a:pt x="2" y="64"/>
                    <a:pt x="2" y="64"/>
                    <a:pt x="2" y="64"/>
                  </a:cubicBezTo>
                  <a:cubicBezTo>
                    <a:pt x="1" y="64"/>
                    <a:pt x="0" y="63"/>
                    <a:pt x="0" y="62"/>
                  </a:cubicBezTo>
                  <a:cubicBezTo>
                    <a:pt x="0" y="2"/>
                    <a:pt x="0" y="2"/>
                    <a:pt x="0" y="2"/>
                  </a:cubicBezTo>
                  <a:cubicBezTo>
                    <a:pt x="0" y="1"/>
                    <a:pt x="1" y="0"/>
                    <a:pt x="2" y="0"/>
                  </a:cubicBezTo>
                  <a:cubicBezTo>
                    <a:pt x="14" y="0"/>
                    <a:pt x="14" y="0"/>
                    <a:pt x="14" y="0"/>
                  </a:cubicBezTo>
                  <a:cubicBezTo>
                    <a:pt x="15" y="0"/>
                    <a:pt x="16" y="1"/>
                    <a:pt x="16" y="2"/>
                  </a:cubicBezTo>
                  <a:cubicBezTo>
                    <a:pt x="16" y="62"/>
                    <a:pt x="16" y="62"/>
                    <a:pt x="16" y="62"/>
                  </a:cubicBezTo>
                  <a:cubicBezTo>
                    <a:pt x="16" y="63"/>
                    <a:pt x="15" y="64"/>
                    <a:pt x="14" y="64"/>
                  </a:cubicBezTo>
                  <a:close/>
                  <a:moveTo>
                    <a:pt x="4" y="60"/>
                  </a:moveTo>
                  <a:cubicBezTo>
                    <a:pt x="12" y="60"/>
                    <a:pt x="12" y="60"/>
                    <a:pt x="12" y="60"/>
                  </a:cubicBezTo>
                  <a:cubicBezTo>
                    <a:pt x="12" y="4"/>
                    <a:pt x="12" y="4"/>
                    <a:pt x="12" y="4"/>
                  </a:cubicBezTo>
                  <a:cubicBezTo>
                    <a:pt x="4" y="4"/>
                    <a:pt x="4" y="4"/>
                    <a:pt x="4" y="4"/>
                  </a:cubicBezTo>
                  <a:lnTo>
                    <a:pt x="4" y="60"/>
                  </a:lnTo>
                  <a:close/>
                </a:path>
              </a:pathLst>
            </a:custGeom>
            <a:solidFill>
              <a:srgbClr val="AE257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3" name="Google Shape;1033;p67"/>
            <p:cNvSpPr/>
            <p:nvPr/>
          </p:nvSpPr>
          <p:spPr>
            <a:xfrm>
              <a:off x="9183688" y="3759200"/>
              <a:ext cx="46038" cy="46038"/>
            </a:xfrm>
            <a:custGeom>
              <a:avLst/>
              <a:gdLst/>
              <a:ahLst/>
              <a:cxnLst/>
              <a:rect l="l" t="t" r="r" b="b"/>
              <a:pathLst>
                <a:path w="12" h="12" extrusionOk="0">
                  <a:moveTo>
                    <a:pt x="6" y="12"/>
                  </a:moveTo>
                  <a:cubicBezTo>
                    <a:pt x="3" y="12"/>
                    <a:pt x="0" y="9"/>
                    <a:pt x="0" y="6"/>
                  </a:cubicBezTo>
                  <a:cubicBezTo>
                    <a:pt x="0" y="3"/>
                    <a:pt x="3" y="0"/>
                    <a:pt x="6" y="0"/>
                  </a:cubicBezTo>
                  <a:cubicBezTo>
                    <a:pt x="9" y="0"/>
                    <a:pt x="12" y="3"/>
                    <a:pt x="12" y="6"/>
                  </a:cubicBezTo>
                  <a:cubicBezTo>
                    <a:pt x="12" y="9"/>
                    <a:pt x="9" y="12"/>
                    <a:pt x="6" y="12"/>
                  </a:cubicBezTo>
                  <a:close/>
                  <a:moveTo>
                    <a:pt x="6" y="4"/>
                  </a:moveTo>
                  <a:cubicBezTo>
                    <a:pt x="5" y="4"/>
                    <a:pt x="4" y="5"/>
                    <a:pt x="4" y="6"/>
                  </a:cubicBezTo>
                  <a:cubicBezTo>
                    <a:pt x="4" y="7"/>
                    <a:pt x="5" y="8"/>
                    <a:pt x="6" y="8"/>
                  </a:cubicBezTo>
                  <a:cubicBezTo>
                    <a:pt x="7" y="8"/>
                    <a:pt x="8" y="7"/>
                    <a:pt x="8" y="6"/>
                  </a:cubicBezTo>
                  <a:cubicBezTo>
                    <a:pt x="8" y="5"/>
                    <a:pt x="7" y="4"/>
                    <a:pt x="6" y="4"/>
                  </a:cubicBezTo>
                  <a:close/>
                </a:path>
              </a:pathLst>
            </a:custGeom>
            <a:solidFill>
              <a:srgbClr val="AE257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4" name="Google Shape;1034;p67"/>
            <p:cNvSpPr/>
            <p:nvPr/>
          </p:nvSpPr>
          <p:spPr>
            <a:xfrm>
              <a:off x="9274175" y="3684588"/>
              <a:ext cx="44450" cy="44450"/>
            </a:xfrm>
            <a:custGeom>
              <a:avLst/>
              <a:gdLst/>
              <a:ahLst/>
              <a:cxnLst/>
              <a:rect l="l" t="t" r="r" b="b"/>
              <a:pathLst>
                <a:path w="12" h="12" extrusionOk="0">
                  <a:moveTo>
                    <a:pt x="6" y="12"/>
                  </a:moveTo>
                  <a:cubicBezTo>
                    <a:pt x="3" y="12"/>
                    <a:pt x="0" y="9"/>
                    <a:pt x="0" y="6"/>
                  </a:cubicBezTo>
                  <a:cubicBezTo>
                    <a:pt x="0" y="3"/>
                    <a:pt x="3" y="0"/>
                    <a:pt x="6" y="0"/>
                  </a:cubicBezTo>
                  <a:cubicBezTo>
                    <a:pt x="9" y="0"/>
                    <a:pt x="12" y="3"/>
                    <a:pt x="12" y="6"/>
                  </a:cubicBezTo>
                  <a:cubicBezTo>
                    <a:pt x="12" y="9"/>
                    <a:pt x="9" y="12"/>
                    <a:pt x="6" y="12"/>
                  </a:cubicBezTo>
                  <a:close/>
                  <a:moveTo>
                    <a:pt x="6" y="4"/>
                  </a:moveTo>
                  <a:cubicBezTo>
                    <a:pt x="5" y="4"/>
                    <a:pt x="4" y="5"/>
                    <a:pt x="4" y="6"/>
                  </a:cubicBezTo>
                  <a:cubicBezTo>
                    <a:pt x="4" y="7"/>
                    <a:pt x="5" y="8"/>
                    <a:pt x="6" y="8"/>
                  </a:cubicBezTo>
                  <a:cubicBezTo>
                    <a:pt x="7" y="8"/>
                    <a:pt x="8" y="7"/>
                    <a:pt x="8" y="6"/>
                  </a:cubicBezTo>
                  <a:cubicBezTo>
                    <a:pt x="8" y="5"/>
                    <a:pt x="7" y="4"/>
                    <a:pt x="6" y="4"/>
                  </a:cubicBezTo>
                  <a:close/>
                </a:path>
              </a:pathLst>
            </a:custGeom>
            <a:solidFill>
              <a:srgbClr val="AE257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5" name="Google Shape;1035;p67"/>
            <p:cNvSpPr/>
            <p:nvPr/>
          </p:nvSpPr>
          <p:spPr>
            <a:xfrm>
              <a:off x="9364663" y="3714750"/>
              <a:ext cx="44450" cy="44450"/>
            </a:xfrm>
            <a:custGeom>
              <a:avLst/>
              <a:gdLst/>
              <a:ahLst/>
              <a:cxnLst/>
              <a:rect l="l" t="t" r="r" b="b"/>
              <a:pathLst>
                <a:path w="12" h="12" extrusionOk="0">
                  <a:moveTo>
                    <a:pt x="6" y="12"/>
                  </a:moveTo>
                  <a:cubicBezTo>
                    <a:pt x="3" y="12"/>
                    <a:pt x="0" y="9"/>
                    <a:pt x="0" y="6"/>
                  </a:cubicBezTo>
                  <a:cubicBezTo>
                    <a:pt x="0" y="3"/>
                    <a:pt x="3" y="0"/>
                    <a:pt x="6" y="0"/>
                  </a:cubicBezTo>
                  <a:cubicBezTo>
                    <a:pt x="9" y="0"/>
                    <a:pt x="12" y="3"/>
                    <a:pt x="12" y="6"/>
                  </a:cubicBezTo>
                  <a:cubicBezTo>
                    <a:pt x="12" y="9"/>
                    <a:pt x="9" y="12"/>
                    <a:pt x="6" y="12"/>
                  </a:cubicBezTo>
                  <a:close/>
                  <a:moveTo>
                    <a:pt x="6" y="4"/>
                  </a:moveTo>
                  <a:cubicBezTo>
                    <a:pt x="5" y="4"/>
                    <a:pt x="4" y="5"/>
                    <a:pt x="4" y="6"/>
                  </a:cubicBezTo>
                  <a:cubicBezTo>
                    <a:pt x="4" y="7"/>
                    <a:pt x="5" y="8"/>
                    <a:pt x="6" y="8"/>
                  </a:cubicBezTo>
                  <a:cubicBezTo>
                    <a:pt x="7" y="8"/>
                    <a:pt x="8" y="7"/>
                    <a:pt x="8" y="6"/>
                  </a:cubicBezTo>
                  <a:cubicBezTo>
                    <a:pt x="8" y="5"/>
                    <a:pt x="7" y="4"/>
                    <a:pt x="6" y="4"/>
                  </a:cubicBezTo>
                  <a:close/>
                </a:path>
              </a:pathLst>
            </a:custGeom>
            <a:solidFill>
              <a:srgbClr val="AE257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6" name="Google Shape;1036;p67"/>
            <p:cNvSpPr/>
            <p:nvPr/>
          </p:nvSpPr>
          <p:spPr>
            <a:xfrm>
              <a:off x="9453563" y="3609975"/>
              <a:ext cx="46038" cy="44450"/>
            </a:xfrm>
            <a:custGeom>
              <a:avLst/>
              <a:gdLst/>
              <a:ahLst/>
              <a:cxnLst/>
              <a:rect l="l" t="t" r="r" b="b"/>
              <a:pathLst>
                <a:path w="12" h="12" extrusionOk="0">
                  <a:moveTo>
                    <a:pt x="6" y="12"/>
                  </a:moveTo>
                  <a:cubicBezTo>
                    <a:pt x="3" y="12"/>
                    <a:pt x="0" y="9"/>
                    <a:pt x="0" y="6"/>
                  </a:cubicBezTo>
                  <a:cubicBezTo>
                    <a:pt x="0" y="3"/>
                    <a:pt x="3" y="0"/>
                    <a:pt x="6" y="0"/>
                  </a:cubicBezTo>
                  <a:cubicBezTo>
                    <a:pt x="9" y="0"/>
                    <a:pt x="12" y="3"/>
                    <a:pt x="12" y="6"/>
                  </a:cubicBezTo>
                  <a:cubicBezTo>
                    <a:pt x="12" y="9"/>
                    <a:pt x="9" y="12"/>
                    <a:pt x="6" y="12"/>
                  </a:cubicBezTo>
                  <a:close/>
                  <a:moveTo>
                    <a:pt x="6" y="4"/>
                  </a:moveTo>
                  <a:cubicBezTo>
                    <a:pt x="5" y="4"/>
                    <a:pt x="4" y="5"/>
                    <a:pt x="4" y="6"/>
                  </a:cubicBezTo>
                  <a:cubicBezTo>
                    <a:pt x="4" y="7"/>
                    <a:pt x="5" y="8"/>
                    <a:pt x="6" y="8"/>
                  </a:cubicBezTo>
                  <a:cubicBezTo>
                    <a:pt x="7" y="8"/>
                    <a:pt x="8" y="7"/>
                    <a:pt x="8" y="6"/>
                  </a:cubicBezTo>
                  <a:cubicBezTo>
                    <a:pt x="8" y="5"/>
                    <a:pt x="7" y="4"/>
                    <a:pt x="6" y="4"/>
                  </a:cubicBezTo>
                  <a:close/>
                </a:path>
              </a:pathLst>
            </a:custGeom>
            <a:solidFill>
              <a:srgbClr val="AE257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7" name="Google Shape;1037;p67"/>
            <p:cNvSpPr/>
            <p:nvPr/>
          </p:nvSpPr>
          <p:spPr>
            <a:xfrm>
              <a:off x="9210675" y="3706813"/>
              <a:ext cx="82550" cy="71438"/>
            </a:xfrm>
            <a:custGeom>
              <a:avLst/>
              <a:gdLst/>
              <a:ahLst/>
              <a:cxnLst/>
              <a:rect l="l" t="t" r="r" b="b"/>
              <a:pathLst>
                <a:path w="22" h="19" extrusionOk="0">
                  <a:moveTo>
                    <a:pt x="2" y="19"/>
                  </a:moveTo>
                  <a:cubicBezTo>
                    <a:pt x="2" y="19"/>
                    <a:pt x="1" y="19"/>
                    <a:pt x="1" y="19"/>
                  </a:cubicBezTo>
                  <a:cubicBezTo>
                    <a:pt x="0" y="18"/>
                    <a:pt x="0" y="17"/>
                    <a:pt x="1" y="16"/>
                  </a:cubicBezTo>
                  <a:cubicBezTo>
                    <a:pt x="19" y="1"/>
                    <a:pt x="19" y="1"/>
                    <a:pt x="19" y="1"/>
                  </a:cubicBezTo>
                  <a:cubicBezTo>
                    <a:pt x="19" y="0"/>
                    <a:pt x="21" y="0"/>
                    <a:pt x="21" y="1"/>
                  </a:cubicBezTo>
                  <a:cubicBezTo>
                    <a:pt x="22" y="2"/>
                    <a:pt x="22" y="3"/>
                    <a:pt x="21" y="4"/>
                  </a:cubicBezTo>
                  <a:cubicBezTo>
                    <a:pt x="3" y="19"/>
                    <a:pt x="3" y="19"/>
                    <a:pt x="3" y="19"/>
                  </a:cubicBezTo>
                  <a:cubicBezTo>
                    <a:pt x="3" y="19"/>
                    <a:pt x="3" y="19"/>
                    <a:pt x="2" y="19"/>
                  </a:cubicBezTo>
                  <a:close/>
                </a:path>
              </a:pathLst>
            </a:custGeom>
            <a:solidFill>
              <a:srgbClr val="AE257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8" name="Google Shape;1038;p67"/>
            <p:cNvSpPr/>
            <p:nvPr/>
          </p:nvSpPr>
          <p:spPr>
            <a:xfrm>
              <a:off x="9304338" y="3703638"/>
              <a:ext cx="79375" cy="38100"/>
            </a:xfrm>
            <a:custGeom>
              <a:avLst/>
              <a:gdLst/>
              <a:ahLst/>
              <a:cxnLst/>
              <a:rect l="l" t="t" r="r" b="b"/>
              <a:pathLst>
                <a:path w="21" h="10" extrusionOk="0">
                  <a:moveTo>
                    <a:pt x="18" y="10"/>
                  </a:moveTo>
                  <a:cubicBezTo>
                    <a:pt x="18" y="10"/>
                    <a:pt x="18" y="10"/>
                    <a:pt x="18" y="10"/>
                  </a:cubicBezTo>
                  <a:cubicBezTo>
                    <a:pt x="1" y="4"/>
                    <a:pt x="1" y="4"/>
                    <a:pt x="1" y="4"/>
                  </a:cubicBezTo>
                  <a:cubicBezTo>
                    <a:pt x="0" y="4"/>
                    <a:pt x="0" y="3"/>
                    <a:pt x="0" y="2"/>
                  </a:cubicBezTo>
                  <a:cubicBezTo>
                    <a:pt x="0" y="1"/>
                    <a:pt x="1" y="0"/>
                    <a:pt x="2" y="0"/>
                  </a:cubicBezTo>
                  <a:cubicBezTo>
                    <a:pt x="19" y="6"/>
                    <a:pt x="19" y="6"/>
                    <a:pt x="19" y="6"/>
                  </a:cubicBezTo>
                  <a:cubicBezTo>
                    <a:pt x="20" y="6"/>
                    <a:pt x="21" y="7"/>
                    <a:pt x="20" y="8"/>
                  </a:cubicBezTo>
                  <a:cubicBezTo>
                    <a:pt x="20" y="9"/>
                    <a:pt x="19" y="10"/>
                    <a:pt x="18" y="10"/>
                  </a:cubicBezTo>
                  <a:close/>
                </a:path>
              </a:pathLst>
            </a:custGeom>
            <a:solidFill>
              <a:srgbClr val="AE257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9" name="Google Shape;1039;p67"/>
            <p:cNvSpPr/>
            <p:nvPr/>
          </p:nvSpPr>
          <p:spPr>
            <a:xfrm>
              <a:off x="9386888" y="3635375"/>
              <a:ext cx="90488" cy="98425"/>
            </a:xfrm>
            <a:custGeom>
              <a:avLst/>
              <a:gdLst/>
              <a:ahLst/>
              <a:cxnLst/>
              <a:rect l="l" t="t" r="r" b="b"/>
              <a:pathLst>
                <a:path w="24" h="26" extrusionOk="0">
                  <a:moveTo>
                    <a:pt x="3" y="26"/>
                  </a:moveTo>
                  <a:cubicBezTo>
                    <a:pt x="2" y="26"/>
                    <a:pt x="2" y="26"/>
                    <a:pt x="1" y="25"/>
                  </a:cubicBezTo>
                  <a:cubicBezTo>
                    <a:pt x="0" y="25"/>
                    <a:pt x="0" y="23"/>
                    <a:pt x="1" y="23"/>
                  </a:cubicBezTo>
                  <a:cubicBezTo>
                    <a:pt x="20" y="1"/>
                    <a:pt x="20" y="1"/>
                    <a:pt x="20" y="1"/>
                  </a:cubicBezTo>
                  <a:cubicBezTo>
                    <a:pt x="21" y="0"/>
                    <a:pt x="22" y="0"/>
                    <a:pt x="23" y="1"/>
                  </a:cubicBezTo>
                  <a:cubicBezTo>
                    <a:pt x="24" y="1"/>
                    <a:pt x="24" y="2"/>
                    <a:pt x="23" y="3"/>
                  </a:cubicBezTo>
                  <a:cubicBezTo>
                    <a:pt x="4" y="25"/>
                    <a:pt x="4" y="25"/>
                    <a:pt x="4" y="25"/>
                  </a:cubicBezTo>
                  <a:cubicBezTo>
                    <a:pt x="4" y="26"/>
                    <a:pt x="3" y="26"/>
                    <a:pt x="3" y="26"/>
                  </a:cubicBezTo>
                  <a:close/>
                </a:path>
              </a:pathLst>
            </a:custGeom>
            <a:solidFill>
              <a:srgbClr val="AE257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040" name="Google Shape;1040;p67"/>
          <p:cNvGrpSpPr/>
          <p:nvPr/>
        </p:nvGrpSpPr>
        <p:grpSpPr>
          <a:xfrm>
            <a:off x="3774064" y="1372825"/>
            <a:ext cx="346453" cy="337296"/>
            <a:chOff x="4113213" y="727075"/>
            <a:chExt cx="360363" cy="350838"/>
          </a:xfrm>
        </p:grpSpPr>
        <p:sp>
          <p:nvSpPr>
            <p:cNvPr id="1041" name="Google Shape;1041;p67"/>
            <p:cNvSpPr/>
            <p:nvPr/>
          </p:nvSpPr>
          <p:spPr>
            <a:xfrm>
              <a:off x="4273550" y="727075"/>
              <a:ext cx="49213" cy="95250"/>
            </a:xfrm>
            <a:custGeom>
              <a:avLst/>
              <a:gdLst/>
              <a:ahLst/>
              <a:cxnLst/>
              <a:rect l="l" t="t" r="r" b="b"/>
              <a:pathLst>
                <a:path w="13" h="25" extrusionOk="0">
                  <a:moveTo>
                    <a:pt x="3" y="25"/>
                  </a:moveTo>
                  <a:cubicBezTo>
                    <a:pt x="2" y="25"/>
                    <a:pt x="2" y="25"/>
                    <a:pt x="1" y="25"/>
                  </a:cubicBezTo>
                  <a:cubicBezTo>
                    <a:pt x="1" y="24"/>
                    <a:pt x="0" y="23"/>
                    <a:pt x="1" y="22"/>
                  </a:cubicBezTo>
                  <a:cubicBezTo>
                    <a:pt x="8" y="13"/>
                    <a:pt x="8" y="13"/>
                    <a:pt x="8" y="13"/>
                  </a:cubicBezTo>
                  <a:cubicBezTo>
                    <a:pt x="1" y="4"/>
                    <a:pt x="1" y="4"/>
                    <a:pt x="1" y="4"/>
                  </a:cubicBezTo>
                  <a:cubicBezTo>
                    <a:pt x="0" y="3"/>
                    <a:pt x="1" y="2"/>
                    <a:pt x="1" y="1"/>
                  </a:cubicBezTo>
                  <a:cubicBezTo>
                    <a:pt x="2" y="0"/>
                    <a:pt x="4" y="1"/>
                    <a:pt x="4" y="1"/>
                  </a:cubicBezTo>
                  <a:cubicBezTo>
                    <a:pt x="12" y="12"/>
                    <a:pt x="12" y="12"/>
                    <a:pt x="12" y="12"/>
                  </a:cubicBezTo>
                  <a:cubicBezTo>
                    <a:pt x="13" y="12"/>
                    <a:pt x="13" y="14"/>
                    <a:pt x="12" y="14"/>
                  </a:cubicBezTo>
                  <a:cubicBezTo>
                    <a:pt x="4" y="25"/>
                    <a:pt x="4" y="25"/>
                    <a:pt x="4" y="25"/>
                  </a:cubicBezTo>
                  <a:cubicBezTo>
                    <a:pt x="4" y="25"/>
                    <a:pt x="3" y="25"/>
                    <a:pt x="3" y="25"/>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2" name="Google Shape;1042;p67"/>
            <p:cNvSpPr/>
            <p:nvPr/>
          </p:nvSpPr>
          <p:spPr>
            <a:xfrm>
              <a:off x="4248150" y="768350"/>
              <a:ext cx="74613" cy="15875"/>
            </a:xfrm>
            <a:custGeom>
              <a:avLst/>
              <a:gdLst/>
              <a:ahLst/>
              <a:cxnLst/>
              <a:rect l="l" t="t" r="r" b="b"/>
              <a:pathLst>
                <a:path w="20" h="4" extrusionOk="0">
                  <a:moveTo>
                    <a:pt x="18" y="4"/>
                  </a:moveTo>
                  <a:cubicBezTo>
                    <a:pt x="2" y="4"/>
                    <a:pt x="2" y="4"/>
                    <a:pt x="2" y="4"/>
                  </a:cubicBezTo>
                  <a:cubicBezTo>
                    <a:pt x="1" y="4"/>
                    <a:pt x="0" y="3"/>
                    <a:pt x="0" y="2"/>
                  </a:cubicBezTo>
                  <a:cubicBezTo>
                    <a:pt x="0" y="1"/>
                    <a:pt x="1" y="0"/>
                    <a:pt x="2" y="0"/>
                  </a:cubicBezTo>
                  <a:cubicBezTo>
                    <a:pt x="18" y="0"/>
                    <a:pt x="18" y="0"/>
                    <a:pt x="18" y="0"/>
                  </a:cubicBezTo>
                  <a:cubicBezTo>
                    <a:pt x="19" y="0"/>
                    <a:pt x="20" y="1"/>
                    <a:pt x="20" y="2"/>
                  </a:cubicBezTo>
                  <a:cubicBezTo>
                    <a:pt x="20" y="3"/>
                    <a:pt x="19" y="4"/>
                    <a:pt x="18" y="4"/>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3" name="Google Shape;1043;p67"/>
            <p:cNvSpPr/>
            <p:nvPr/>
          </p:nvSpPr>
          <p:spPr>
            <a:xfrm>
              <a:off x="4248150" y="982663"/>
              <a:ext cx="44450" cy="95250"/>
            </a:xfrm>
            <a:custGeom>
              <a:avLst/>
              <a:gdLst/>
              <a:ahLst/>
              <a:cxnLst/>
              <a:rect l="l" t="t" r="r" b="b"/>
              <a:pathLst>
                <a:path w="12" h="25" extrusionOk="0">
                  <a:moveTo>
                    <a:pt x="10" y="25"/>
                  </a:moveTo>
                  <a:cubicBezTo>
                    <a:pt x="10" y="25"/>
                    <a:pt x="9" y="25"/>
                    <a:pt x="9" y="25"/>
                  </a:cubicBezTo>
                  <a:cubicBezTo>
                    <a:pt x="0" y="14"/>
                    <a:pt x="0" y="14"/>
                    <a:pt x="0" y="14"/>
                  </a:cubicBezTo>
                  <a:cubicBezTo>
                    <a:pt x="0" y="14"/>
                    <a:pt x="0" y="12"/>
                    <a:pt x="0" y="12"/>
                  </a:cubicBezTo>
                  <a:cubicBezTo>
                    <a:pt x="9" y="1"/>
                    <a:pt x="9" y="1"/>
                    <a:pt x="9" y="1"/>
                  </a:cubicBezTo>
                  <a:cubicBezTo>
                    <a:pt x="9" y="1"/>
                    <a:pt x="11" y="0"/>
                    <a:pt x="11" y="1"/>
                  </a:cubicBezTo>
                  <a:cubicBezTo>
                    <a:pt x="12" y="2"/>
                    <a:pt x="12" y="3"/>
                    <a:pt x="12" y="4"/>
                  </a:cubicBezTo>
                  <a:cubicBezTo>
                    <a:pt x="4" y="13"/>
                    <a:pt x="4" y="13"/>
                    <a:pt x="4" y="13"/>
                  </a:cubicBezTo>
                  <a:cubicBezTo>
                    <a:pt x="12" y="22"/>
                    <a:pt x="12" y="22"/>
                    <a:pt x="12" y="22"/>
                  </a:cubicBezTo>
                  <a:cubicBezTo>
                    <a:pt x="12" y="23"/>
                    <a:pt x="12" y="24"/>
                    <a:pt x="11" y="25"/>
                  </a:cubicBezTo>
                  <a:cubicBezTo>
                    <a:pt x="11" y="25"/>
                    <a:pt x="11" y="25"/>
                    <a:pt x="10" y="25"/>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4" name="Google Shape;1044;p67"/>
            <p:cNvSpPr/>
            <p:nvPr/>
          </p:nvSpPr>
          <p:spPr>
            <a:xfrm>
              <a:off x="4248150" y="1023938"/>
              <a:ext cx="74613" cy="15875"/>
            </a:xfrm>
            <a:custGeom>
              <a:avLst/>
              <a:gdLst/>
              <a:ahLst/>
              <a:cxnLst/>
              <a:rect l="l" t="t" r="r" b="b"/>
              <a:pathLst>
                <a:path w="20" h="4" extrusionOk="0">
                  <a:moveTo>
                    <a:pt x="18" y="4"/>
                  </a:moveTo>
                  <a:cubicBezTo>
                    <a:pt x="2" y="4"/>
                    <a:pt x="2" y="4"/>
                    <a:pt x="2" y="4"/>
                  </a:cubicBezTo>
                  <a:cubicBezTo>
                    <a:pt x="1" y="4"/>
                    <a:pt x="0" y="3"/>
                    <a:pt x="0" y="2"/>
                  </a:cubicBezTo>
                  <a:cubicBezTo>
                    <a:pt x="0" y="1"/>
                    <a:pt x="1" y="0"/>
                    <a:pt x="2" y="0"/>
                  </a:cubicBezTo>
                  <a:cubicBezTo>
                    <a:pt x="18" y="0"/>
                    <a:pt x="18" y="0"/>
                    <a:pt x="18" y="0"/>
                  </a:cubicBezTo>
                  <a:cubicBezTo>
                    <a:pt x="19" y="0"/>
                    <a:pt x="20" y="1"/>
                    <a:pt x="20" y="2"/>
                  </a:cubicBezTo>
                  <a:cubicBezTo>
                    <a:pt x="20" y="3"/>
                    <a:pt x="19" y="4"/>
                    <a:pt x="18" y="4"/>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5" name="Google Shape;1045;p67"/>
            <p:cNvSpPr/>
            <p:nvPr/>
          </p:nvSpPr>
          <p:spPr>
            <a:xfrm>
              <a:off x="4267200" y="858838"/>
              <a:ext cx="52388" cy="93663"/>
            </a:xfrm>
            <a:custGeom>
              <a:avLst/>
              <a:gdLst/>
              <a:ahLst/>
              <a:cxnLst/>
              <a:rect l="l" t="t" r="r" b="b"/>
              <a:pathLst>
                <a:path w="14" h="25" extrusionOk="0">
                  <a:moveTo>
                    <a:pt x="7" y="25"/>
                  </a:moveTo>
                  <a:cubicBezTo>
                    <a:pt x="3" y="25"/>
                    <a:pt x="0" y="22"/>
                    <a:pt x="0" y="18"/>
                  </a:cubicBezTo>
                  <a:cubicBezTo>
                    <a:pt x="0" y="17"/>
                    <a:pt x="1" y="16"/>
                    <a:pt x="2" y="16"/>
                  </a:cubicBezTo>
                  <a:cubicBezTo>
                    <a:pt x="3" y="16"/>
                    <a:pt x="4" y="17"/>
                    <a:pt x="4" y="18"/>
                  </a:cubicBezTo>
                  <a:cubicBezTo>
                    <a:pt x="4" y="19"/>
                    <a:pt x="6" y="21"/>
                    <a:pt x="7" y="21"/>
                  </a:cubicBezTo>
                  <a:cubicBezTo>
                    <a:pt x="9" y="21"/>
                    <a:pt x="10" y="19"/>
                    <a:pt x="10" y="18"/>
                  </a:cubicBezTo>
                  <a:cubicBezTo>
                    <a:pt x="10" y="16"/>
                    <a:pt x="9" y="15"/>
                    <a:pt x="7" y="15"/>
                  </a:cubicBezTo>
                  <a:cubicBezTo>
                    <a:pt x="3" y="15"/>
                    <a:pt x="0" y="11"/>
                    <a:pt x="0" y="7"/>
                  </a:cubicBezTo>
                  <a:cubicBezTo>
                    <a:pt x="0" y="3"/>
                    <a:pt x="3" y="0"/>
                    <a:pt x="7" y="0"/>
                  </a:cubicBezTo>
                  <a:cubicBezTo>
                    <a:pt x="11" y="0"/>
                    <a:pt x="14" y="3"/>
                    <a:pt x="14" y="7"/>
                  </a:cubicBezTo>
                  <a:cubicBezTo>
                    <a:pt x="14" y="8"/>
                    <a:pt x="14" y="9"/>
                    <a:pt x="12" y="9"/>
                  </a:cubicBezTo>
                  <a:cubicBezTo>
                    <a:pt x="11" y="9"/>
                    <a:pt x="10" y="8"/>
                    <a:pt x="10" y="7"/>
                  </a:cubicBezTo>
                  <a:cubicBezTo>
                    <a:pt x="10" y="6"/>
                    <a:pt x="9" y="4"/>
                    <a:pt x="7" y="4"/>
                  </a:cubicBezTo>
                  <a:cubicBezTo>
                    <a:pt x="6" y="4"/>
                    <a:pt x="4" y="6"/>
                    <a:pt x="4" y="7"/>
                  </a:cubicBezTo>
                  <a:cubicBezTo>
                    <a:pt x="4" y="9"/>
                    <a:pt x="6" y="11"/>
                    <a:pt x="7" y="11"/>
                  </a:cubicBezTo>
                  <a:cubicBezTo>
                    <a:pt x="11" y="11"/>
                    <a:pt x="14" y="14"/>
                    <a:pt x="14" y="18"/>
                  </a:cubicBezTo>
                  <a:cubicBezTo>
                    <a:pt x="14" y="22"/>
                    <a:pt x="11" y="25"/>
                    <a:pt x="7" y="25"/>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6" name="Google Shape;1046;p67"/>
            <p:cNvSpPr/>
            <p:nvPr/>
          </p:nvSpPr>
          <p:spPr>
            <a:xfrm>
              <a:off x="4286250" y="844550"/>
              <a:ext cx="14288" cy="30163"/>
            </a:xfrm>
            <a:custGeom>
              <a:avLst/>
              <a:gdLst/>
              <a:ahLst/>
              <a:cxnLst/>
              <a:rect l="l" t="t" r="r" b="b"/>
              <a:pathLst>
                <a:path w="4" h="8" extrusionOk="0">
                  <a:moveTo>
                    <a:pt x="2" y="8"/>
                  </a:moveTo>
                  <a:cubicBezTo>
                    <a:pt x="1" y="8"/>
                    <a:pt x="0" y="7"/>
                    <a:pt x="0" y="6"/>
                  </a:cubicBezTo>
                  <a:cubicBezTo>
                    <a:pt x="0" y="2"/>
                    <a:pt x="0" y="2"/>
                    <a:pt x="0" y="2"/>
                  </a:cubicBezTo>
                  <a:cubicBezTo>
                    <a:pt x="0" y="1"/>
                    <a:pt x="1" y="0"/>
                    <a:pt x="2" y="0"/>
                  </a:cubicBezTo>
                  <a:cubicBezTo>
                    <a:pt x="3" y="0"/>
                    <a:pt x="4" y="1"/>
                    <a:pt x="4" y="2"/>
                  </a:cubicBezTo>
                  <a:cubicBezTo>
                    <a:pt x="4" y="6"/>
                    <a:pt x="4" y="6"/>
                    <a:pt x="4" y="6"/>
                  </a:cubicBezTo>
                  <a:cubicBezTo>
                    <a:pt x="4" y="7"/>
                    <a:pt x="3" y="8"/>
                    <a:pt x="2" y="8"/>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7" name="Google Shape;1047;p67"/>
            <p:cNvSpPr/>
            <p:nvPr/>
          </p:nvSpPr>
          <p:spPr>
            <a:xfrm>
              <a:off x="4286250" y="938213"/>
              <a:ext cx="14288" cy="30163"/>
            </a:xfrm>
            <a:custGeom>
              <a:avLst/>
              <a:gdLst/>
              <a:ahLst/>
              <a:cxnLst/>
              <a:rect l="l" t="t" r="r" b="b"/>
              <a:pathLst>
                <a:path w="4" h="8" extrusionOk="0">
                  <a:moveTo>
                    <a:pt x="2" y="8"/>
                  </a:moveTo>
                  <a:cubicBezTo>
                    <a:pt x="1" y="8"/>
                    <a:pt x="0" y="7"/>
                    <a:pt x="0" y="6"/>
                  </a:cubicBezTo>
                  <a:cubicBezTo>
                    <a:pt x="0" y="2"/>
                    <a:pt x="0" y="2"/>
                    <a:pt x="0" y="2"/>
                  </a:cubicBezTo>
                  <a:cubicBezTo>
                    <a:pt x="0" y="1"/>
                    <a:pt x="1" y="0"/>
                    <a:pt x="2" y="0"/>
                  </a:cubicBezTo>
                  <a:cubicBezTo>
                    <a:pt x="3" y="0"/>
                    <a:pt x="4" y="1"/>
                    <a:pt x="4" y="2"/>
                  </a:cubicBezTo>
                  <a:cubicBezTo>
                    <a:pt x="4" y="6"/>
                    <a:pt x="4" y="6"/>
                    <a:pt x="4" y="6"/>
                  </a:cubicBezTo>
                  <a:cubicBezTo>
                    <a:pt x="4" y="7"/>
                    <a:pt x="3" y="8"/>
                    <a:pt x="2" y="8"/>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8" name="Google Shape;1048;p67"/>
            <p:cNvSpPr/>
            <p:nvPr/>
          </p:nvSpPr>
          <p:spPr>
            <a:xfrm>
              <a:off x="4113213" y="798513"/>
              <a:ext cx="90488" cy="90488"/>
            </a:xfrm>
            <a:custGeom>
              <a:avLst/>
              <a:gdLst/>
              <a:ahLst/>
              <a:cxnLst/>
              <a:rect l="l" t="t" r="r" b="b"/>
              <a:pathLst>
                <a:path w="24" h="24" extrusionOk="0">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4"/>
                  </a:moveTo>
                  <a:cubicBezTo>
                    <a:pt x="8" y="4"/>
                    <a:pt x="4" y="8"/>
                    <a:pt x="4" y="12"/>
                  </a:cubicBezTo>
                  <a:cubicBezTo>
                    <a:pt x="4" y="16"/>
                    <a:pt x="8" y="20"/>
                    <a:pt x="12" y="20"/>
                  </a:cubicBezTo>
                  <a:cubicBezTo>
                    <a:pt x="16" y="20"/>
                    <a:pt x="20" y="16"/>
                    <a:pt x="20" y="12"/>
                  </a:cubicBezTo>
                  <a:cubicBezTo>
                    <a:pt x="20" y="8"/>
                    <a:pt x="16" y="4"/>
                    <a:pt x="12" y="4"/>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9" name="Google Shape;1049;p67"/>
            <p:cNvSpPr/>
            <p:nvPr/>
          </p:nvSpPr>
          <p:spPr>
            <a:xfrm>
              <a:off x="4113213" y="904875"/>
              <a:ext cx="90488" cy="149225"/>
            </a:xfrm>
            <a:custGeom>
              <a:avLst/>
              <a:gdLst/>
              <a:ahLst/>
              <a:cxnLst/>
              <a:rect l="l" t="t" r="r" b="b"/>
              <a:pathLst>
                <a:path w="24" h="40" extrusionOk="0">
                  <a:moveTo>
                    <a:pt x="22" y="40"/>
                  </a:moveTo>
                  <a:cubicBezTo>
                    <a:pt x="2" y="40"/>
                    <a:pt x="2" y="40"/>
                    <a:pt x="2" y="40"/>
                  </a:cubicBezTo>
                  <a:cubicBezTo>
                    <a:pt x="1" y="40"/>
                    <a:pt x="0" y="39"/>
                    <a:pt x="0" y="38"/>
                  </a:cubicBezTo>
                  <a:cubicBezTo>
                    <a:pt x="0" y="12"/>
                    <a:pt x="0" y="12"/>
                    <a:pt x="0" y="12"/>
                  </a:cubicBezTo>
                  <a:cubicBezTo>
                    <a:pt x="0" y="5"/>
                    <a:pt x="5" y="0"/>
                    <a:pt x="12" y="0"/>
                  </a:cubicBezTo>
                  <a:cubicBezTo>
                    <a:pt x="19" y="0"/>
                    <a:pt x="24" y="5"/>
                    <a:pt x="24" y="12"/>
                  </a:cubicBezTo>
                  <a:cubicBezTo>
                    <a:pt x="24" y="38"/>
                    <a:pt x="24" y="38"/>
                    <a:pt x="24" y="38"/>
                  </a:cubicBezTo>
                  <a:cubicBezTo>
                    <a:pt x="24" y="39"/>
                    <a:pt x="23" y="40"/>
                    <a:pt x="22" y="40"/>
                  </a:cubicBezTo>
                  <a:close/>
                  <a:moveTo>
                    <a:pt x="4" y="36"/>
                  </a:moveTo>
                  <a:cubicBezTo>
                    <a:pt x="20" y="36"/>
                    <a:pt x="20" y="36"/>
                    <a:pt x="20" y="36"/>
                  </a:cubicBezTo>
                  <a:cubicBezTo>
                    <a:pt x="20" y="12"/>
                    <a:pt x="20" y="12"/>
                    <a:pt x="20" y="12"/>
                  </a:cubicBezTo>
                  <a:cubicBezTo>
                    <a:pt x="20" y="8"/>
                    <a:pt x="16" y="4"/>
                    <a:pt x="12" y="4"/>
                  </a:cubicBezTo>
                  <a:cubicBezTo>
                    <a:pt x="8" y="4"/>
                    <a:pt x="4" y="8"/>
                    <a:pt x="4" y="12"/>
                  </a:cubicBezTo>
                  <a:lnTo>
                    <a:pt x="4" y="36"/>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0" name="Google Shape;1050;p67"/>
            <p:cNvSpPr/>
            <p:nvPr/>
          </p:nvSpPr>
          <p:spPr>
            <a:xfrm>
              <a:off x="4383088" y="798513"/>
              <a:ext cx="90488" cy="90488"/>
            </a:xfrm>
            <a:custGeom>
              <a:avLst/>
              <a:gdLst/>
              <a:ahLst/>
              <a:cxnLst/>
              <a:rect l="l" t="t" r="r" b="b"/>
              <a:pathLst>
                <a:path w="24" h="24" extrusionOk="0">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4"/>
                  </a:moveTo>
                  <a:cubicBezTo>
                    <a:pt x="8" y="4"/>
                    <a:pt x="4" y="8"/>
                    <a:pt x="4" y="12"/>
                  </a:cubicBezTo>
                  <a:cubicBezTo>
                    <a:pt x="4" y="16"/>
                    <a:pt x="8" y="20"/>
                    <a:pt x="12" y="20"/>
                  </a:cubicBezTo>
                  <a:cubicBezTo>
                    <a:pt x="16" y="20"/>
                    <a:pt x="20" y="16"/>
                    <a:pt x="20" y="12"/>
                  </a:cubicBezTo>
                  <a:cubicBezTo>
                    <a:pt x="20" y="8"/>
                    <a:pt x="16" y="4"/>
                    <a:pt x="12" y="4"/>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1" name="Google Shape;1051;p67"/>
            <p:cNvSpPr/>
            <p:nvPr/>
          </p:nvSpPr>
          <p:spPr>
            <a:xfrm>
              <a:off x="4383088" y="904875"/>
              <a:ext cx="90488" cy="149225"/>
            </a:xfrm>
            <a:custGeom>
              <a:avLst/>
              <a:gdLst/>
              <a:ahLst/>
              <a:cxnLst/>
              <a:rect l="l" t="t" r="r" b="b"/>
              <a:pathLst>
                <a:path w="24" h="40" extrusionOk="0">
                  <a:moveTo>
                    <a:pt x="22" y="40"/>
                  </a:moveTo>
                  <a:cubicBezTo>
                    <a:pt x="2" y="40"/>
                    <a:pt x="2" y="40"/>
                    <a:pt x="2" y="40"/>
                  </a:cubicBezTo>
                  <a:cubicBezTo>
                    <a:pt x="1" y="40"/>
                    <a:pt x="0" y="39"/>
                    <a:pt x="0" y="38"/>
                  </a:cubicBezTo>
                  <a:cubicBezTo>
                    <a:pt x="0" y="12"/>
                    <a:pt x="0" y="12"/>
                    <a:pt x="0" y="12"/>
                  </a:cubicBezTo>
                  <a:cubicBezTo>
                    <a:pt x="0" y="5"/>
                    <a:pt x="5" y="0"/>
                    <a:pt x="12" y="0"/>
                  </a:cubicBezTo>
                  <a:cubicBezTo>
                    <a:pt x="19" y="0"/>
                    <a:pt x="24" y="5"/>
                    <a:pt x="24" y="12"/>
                  </a:cubicBezTo>
                  <a:cubicBezTo>
                    <a:pt x="24" y="38"/>
                    <a:pt x="24" y="38"/>
                    <a:pt x="24" y="38"/>
                  </a:cubicBezTo>
                  <a:cubicBezTo>
                    <a:pt x="24" y="39"/>
                    <a:pt x="23" y="40"/>
                    <a:pt x="22" y="40"/>
                  </a:cubicBezTo>
                  <a:close/>
                  <a:moveTo>
                    <a:pt x="4" y="36"/>
                  </a:moveTo>
                  <a:cubicBezTo>
                    <a:pt x="20" y="36"/>
                    <a:pt x="20" y="36"/>
                    <a:pt x="20" y="36"/>
                  </a:cubicBezTo>
                  <a:cubicBezTo>
                    <a:pt x="20" y="12"/>
                    <a:pt x="20" y="12"/>
                    <a:pt x="20" y="12"/>
                  </a:cubicBezTo>
                  <a:cubicBezTo>
                    <a:pt x="20" y="8"/>
                    <a:pt x="16" y="4"/>
                    <a:pt x="12" y="4"/>
                  </a:cubicBezTo>
                  <a:cubicBezTo>
                    <a:pt x="8" y="4"/>
                    <a:pt x="4" y="8"/>
                    <a:pt x="4" y="12"/>
                  </a:cubicBezTo>
                  <a:lnTo>
                    <a:pt x="4" y="36"/>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052" name="Google Shape;1052;p67"/>
          <p:cNvGrpSpPr/>
          <p:nvPr/>
        </p:nvGrpSpPr>
        <p:grpSpPr>
          <a:xfrm>
            <a:off x="7475672" y="1440654"/>
            <a:ext cx="288457" cy="274804"/>
            <a:chOff x="8462963" y="2232026"/>
            <a:chExt cx="300038" cy="285837"/>
          </a:xfrm>
        </p:grpSpPr>
        <p:sp>
          <p:nvSpPr>
            <p:cNvPr id="1053" name="Google Shape;1053;p67"/>
            <p:cNvSpPr/>
            <p:nvPr/>
          </p:nvSpPr>
          <p:spPr>
            <a:xfrm>
              <a:off x="8537576" y="2276476"/>
              <a:ext cx="150813" cy="120650"/>
            </a:xfrm>
            <a:custGeom>
              <a:avLst/>
              <a:gdLst/>
              <a:ahLst/>
              <a:cxnLst/>
              <a:rect l="l" t="t" r="r" b="b"/>
              <a:pathLst>
                <a:path w="95" h="76" extrusionOk="0">
                  <a:moveTo>
                    <a:pt x="95" y="0"/>
                  </a:moveTo>
                  <a:lnTo>
                    <a:pt x="95" y="45"/>
                  </a:lnTo>
                  <a:lnTo>
                    <a:pt x="47" y="76"/>
                  </a:lnTo>
                  <a:lnTo>
                    <a:pt x="0" y="45"/>
                  </a:lnTo>
                  <a:lnTo>
                    <a:pt x="0" y="0"/>
                  </a:lnTo>
                </a:path>
              </a:pathLst>
            </a:custGeom>
            <a:noFill/>
            <a:ln w="14275" cap="rnd" cmpd="sng">
              <a:solidFill>
                <a:srgbClr val="0D5DDF"/>
              </a:solidFill>
              <a:prstDash val="solid"/>
              <a:round/>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4" name="Google Shape;1054;p67"/>
            <p:cNvSpPr/>
            <p:nvPr/>
          </p:nvSpPr>
          <p:spPr>
            <a:xfrm>
              <a:off x="8537576" y="2232026"/>
              <a:ext cx="150813" cy="90488"/>
            </a:xfrm>
            <a:custGeom>
              <a:avLst/>
              <a:gdLst/>
              <a:ahLst/>
              <a:cxnLst/>
              <a:rect l="l" t="t" r="r" b="b"/>
              <a:pathLst>
                <a:path w="95" h="57" extrusionOk="0">
                  <a:moveTo>
                    <a:pt x="95" y="28"/>
                  </a:moveTo>
                  <a:lnTo>
                    <a:pt x="47" y="57"/>
                  </a:lnTo>
                  <a:lnTo>
                    <a:pt x="0" y="28"/>
                  </a:lnTo>
                  <a:lnTo>
                    <a:pt x="47" y="0"/>
                  </a:lnTo>
                  <a:lnTo>
                    <a:pt x="95" y="28"/>
                  </a:lnTo>
                  <a:close/>
                </a:path>
              </a:pathLst>
            </a:custGeom>
            <a:noFill/>
            <a:ln w="14275" cap="rnd" cmpd="sng">
              <a:solidFill>
                <a:srgbClr val="0D5DD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055" name="Google Shape;1055;p67"/>
            <p:cNvCxnSpPr/>
            <p:nvPr/>
          </p:nvCxnSpPr>
          <p:spPr>
            <a:xfrm>
              <a:off x="8612188" y="2322513"/>
              <a:ext cx="0" cy="74700"/>
            </a:xfrm>
            <a:prstGeom prst="straightConnector1">
              <a:avLst/>
            </a:prstGeom>
            <a:noFill/>
            <a:ln w="14275" cap="rnd" cmpd="sng">
              <a:solidFill>
                <a:srgbClr val="0D5DDF"/>
              </a:solidFill>
              <a:prstDash val="solid"/>
              <a:round/>
              <a:headEnd type="none" w="med" len="med"/>
              <a:tailEnd type="none" w="med" len="med"/>
            </a:ln>
          </p:spPr>
        </p:cxnSp>
        <p:sp>
          <p:nvSpPr>
            <p:cNvPr id="1056" name="Google Shape;1056;p67"/>
            <p:cNvSpPr/>
            <p:nvPr/>
          </p:nvSpPr>
          <p:spPr>
            <a:xfrm>
              <a:off x="8612188" y="2397126"/>
              <a:ext cx="150813" cy="120650"/>
            </a:xfrm>
            <a:custGeom>
              <a:avLst/>
              <a:gdLst/>
              <a:ahLst/>
              <a:cxnLst/>
              <a:rect l="l" t="t" r="r" b="b"/>
              <a:pathLst>
                <a:path w="95" h="76" extrusionOk="0">
                  <a:moveTo>
                    <a:pt x="95" y="0"/>
                  </a:moveTo>
                  <a:lnTo>
                    <a:pt x="95" y="45"/>
                  </a:lnTo>
                  <a:lnTo>
                    <a:pt x="48" y="76"/>
                  </a:lnTo>
                  <a:lnTo>
                    <a:pt x="0" y="45"/>
                  </a:lnTo>
                  <a:lnTo>
                    <a:pt x="0" y="0"/>
                  </a:lnTo>
                </a:path>
              </a:pathLst>
            </a:custGeom>
            <a:noFill/>
            <a:ln w="14275" cap="rnd" cmpd="sng">
              <a:solidFill>
                <a:srgbClr val="0D5DDF"/>
              </a:solidFill>
              <a:prstDash val="solid"/>
              <a:round/>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7" name="Google Shape;1057;p67"/>
            <p:cNvSpPr/>
            <p:nvPr/>
          </p:nvSpPr>
          <p:spPr>
            <a:xfrm>
              <a:off x="8612188" y="2347913"/>
              <a:ext cx="150813" cy="95250"/>
            </a:xfrm>
            <a:custGeom>
              <a:avLst/>
              <a:gdLst/>
              <a:ahLst/>
              <a:cxnLst/>
              <a:rect l="l" t="t" r="r" b="b"/>
              <a:pathLst>
                <a:path w="95" h="60" extrusionOk="0">
                  <a:moveTo>
                    <a:pt x="95" y="31"/>
                  </a:moveTo>
                  <a:lnTo>
                    <a:pt x="48" y="60"/>
                  </a:lnTo>
                  <a:lnTo>
                    <a:pt x="0" y="31"/>
                  </a:lnTo>
                  <a:lnTo>
                    <a:pt x="48" y="0"/>
                  </a:lnTo>
                  <a:lnTo>
                    <a:pt x="95" y="31"/>
                  </a:lnTo>
                  <a:close/>
                </a:path>
              </a:pathLst>
            </a:custGeom>
            <a:noFill/>
            <a:ln w="14275" cap="rnd" cmpd="sng">
              <a:solidFill>
                <a:srgbClr val="0D5DD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058" name="Google Shape;1058;p67"/>
            <p:cNvCxnSpPr/>
            <p:nvPr/>
          </p:nvCxnSpPr>
          <p:spPr>
            <a:xfrm>
              <a:off x="8688388" y="2443163"/>
              <a:ext cx="0" cy="74700"/>
            </a:xfrm>
            <a:prstGeom prst="straightConnector1">
              <a:avLst/>
            </a:prstGeom>
            <a:noFill/>
            <a:ln w="14275" cap="rnd" cmpd="sng">
              <a:solidFill>
                <a:srgbClr val="0D5DDF"/>
              </a:solidFill>
              <a:prstDash val="solid"/>
              <a:round/>
              <a:headEnd type="none" w="med" len="med"/>
              <a:tailEnd type="none" w="med" len="med"/>
            </a:ln>
          </p:spPr>
        </p:cxnSp>
        <p:sp>
          <p:nvSpPr>
            <p:cNvPr id="1059" name="Google Shape;1059;p67"/>
            <p:cNvSpPr/>
            <p:nvPr/>
          </p:nvSpPr>
          <p:spPr>
            <a:xfrm>
              <a:off x="8462963" y="2397126"/>
              <a:ext cx="149225" cy="120650"/>
            </a:xfrm>
            <a:custGeom>
              <a:avLst/>
              <a:gdLst/>
              <a:ahLst/>
              <a:cxnLst/>
              <a:rect l="l" t="t" r="r" b="b"/>
              <a:pathLst>
                <a:path w="94" h="76" extrusionOk="0">
                  <a:moveTo>
                    <a:pt x="94" y="0"/>
                  </a:moveTo>
                  <a:lnTo>
                    <a:pt x="94" y="45"/>
                  </a:lnTo>
                  <a:lnTo>
                    <a:pt x="47" y="76"/>
                  </a:lnTo>
                  <a:lnTo>
                    <a:pt x="0" y="45"/>
                  </a:lnTo>
                  <a:lnTo>
                    <a:pt x="0" y="0"/>
                  </a:lnTo>
                </a:path>
              </a:pathLst>
            </a:custGeom>
            <a:noFill/>
            <a:ln w="14275" cap="rnd" cmpd="sng">
              <a:solidFill>
                <a:srgbClr val="0D5DDF"/>
              </a:solidFill>
              <a:prstDash val="solid"/>
              <a:round/>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0" name="Google Shape;1060;p67"/>
            <p:cNvSpPr/>
            <p:nvPr/>
          </p:nvSpPr>
          <p:spPr>
            <a:xfrm>
              <a:off x="8462963" y="2347913"/>
              <a:ext cx="149225" cy="95250"/>
            </a:xfrm>
            <a:custGeom>
              <a:avLst/>
              <a:gdLst/>
              <a:ahLst/>
              <a:cxnLst/>
              <a:rect l="l" t="t" r="r" b="b"/>
              <a:pathLst>
                <a:path w="94" h="60" extrusionOk="0">
                  <a:moveTo>
                    <a:pt x="94" y="31"/>
                  </a:moveTo>
                  <a:lnTo>
                    <a:pt x="47" y="60"/>
                  </a:lnTo>
                  <a:lnTo>
                    <a:pt x="0" y="31"/>
                  </a:lnTo>
                  <a:lnTo>
                    <a:pt x="47" y="0"/>
                  </a:lnTo>
                  <a:lnTo>
                    <a:pt x="94" y="31"/>
                  </a:lnTo>
                  <a:close/>
                </a:path>
              </a:pathLst>
            </a:custGeom>
            <a:noFill/>
            <a:ln w="14275" cap="rnd" cmpd="sng">
              <a:solidFill>
                <a:srgbClr val="0D5DD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061" name="Google Shape;1061;p67"/>
            <p:cNvCxnSpPr/>
            <p:nvPr/>
          </p:nvCxnSpPr>
          <p:spPr>
            <a:xfrm>
              <a:off x="8537576" y="2443163"/>
              <a:ext cx="0" cy="74700"/>
            </a:xfrm>
            <a:prstGeom prst="straightConnector1">
              <a:avLst/>
            </a:prstGeom>
            <a:noFill/>
            <a:ln w="14275" cap="rnd" cmpd="sng">
              <a:solidFill>
                <a:srgbClr val="0D5DDF"/>
              </a:solidFill>
              <a:prstDash val="solid"/>
              <a:round/>
              <a:headEnd type="none" w="med" len="med"/>
              <a:tailEnd type="none" w="med" len="med"/>
            </a:ln>
          </p:spPr>
        </p:cxnSp>
      </p:grpSp>
      <p:sp>
        <p:nvSpPr>
          <p:cNvPr id="1062" name="Google Shape;1062;p67"/>
          <p:cNvSpPr/>
          <p:nvPr/>
        </p:nvSpPr>
        <p:spPr>
          <a:xfrm>
            <a:off x="13675" y="3558469"/>
            <a:ext cx="478200" cy="438300"/>
          </a:xfrm>
          <a:prstGeom prst="ellipse">
            <a:avLst/>
          </a:prstGeom>
          <a:solidFill>
            <a:srgbClr val="FFFFFF"/>
          </a:solidFill>
          <a:ln w="762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FFFFFF"/>
              </a:solidFill>
              <a:latin typeface="Quattrocento Sans"/>
              <a:ea typeface="Quattrocento Sans"/>
              <a:cs typeface="Quattrocento Sans"/>
              <a:sym typeface="Quattrocento Sans"/>
            </a:endParaRPr>
          </a:p>
        </p:txBody>
      </p:sp>
      <p:sp>
        <p:nvSpPr>
          <p:cNvPr id="1063" name="Google Shape;1063;p67"/>
          <p:cNvSpPr/>
          <p:nvPr/>
        </p:nvSpPr>
        <p:spPr>
          <a:xfrm>
            <a:off x="5700035" y="3692276"/>
            <a:ext cx="1707600" cy="170700"/>
          </a:xfrm>
          <a:prstGeom prst="roundRect">
            <a:avLst>
              <a:gd name="adj" fmla="val 50000"/>
            </a:avLst>
          </a:prstGeom>
          <a:solidFill>
            <a:srgbClr val="741B4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064" name="Google Shape;1064;p67"/>
          <p:cNvSpPr/>
          <p:nvPr/>
        </p:nvSpPr>
        <p:spPr>
          <a:xfrm>
            <a:off x="1998000" y="3692269"/>
            <a:ext cx="1487700" cy="170700"/>
          </a:xfrm>
          <a:prstGeom prst="roundRect">
            <a:avLst>
              <a:gd name="adj" fmla="val 50000"/>
            </a:avLst>
          </a:prstGeom>
          <a:solidFill>
            <a:srgbClr val="073EA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065" name="Google Shape;1065;p67"/>
          <p:cNvSpPr/>
          <p:nvPr/>
        </p:nvSpPr>
        <p:spPr>
          <a:xfrm>
            <a:off x="7654551" y="3692269"/>
            <a:ext cx="1487700" cy="170700"/>
          </a:xfrm>
          <a:prstGeom prst="roundRect">
            <a:avLst>
              <a:gd name="adj" fmla="val 50000"/>
            </a:avLst>
          </a:prstGeom>
          <a:solidFill>
            <a:srgbClr val="0D5DD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066" name="Google Shape;1066;p67"/>
          <p:cNvSpPr txBox="1"/>
          <p:nvPr/>
        </p:nvSpPr>
        <p:spPr>
          <a:xfrm>
            <a:off x="-5250" y="3585169"/>
            <a:ext cx="680100" cy="7386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t>2020</a:t>
            </a:r>
            <a:endParaRPr sz="1200" b="1"/>
          </a:p>
        </p:txBody>
      </p:sp>
      <p:sp>
        <p:nvSpPr>
          <p:cNvPr id="1067" name="Google Shape;1067;p67"/>
          <p:cNvSpPr/>
          <p:nvPr/>
        </p:nvSpPr>
        <p:spPr>
          <a:xfrm>
            <a:off x="1556300" y="3531769"/>
            <a:ext cx="478200" cy="438300"/>
          </a:xfrm>
          <a:prstGeom prst="ellipse">
            <a:avLst/>
          </a:prstGeom>
          <a:solidFill>
            <a:srgbClr val="FFFFFF"/>
          </a:solidFill>
          <a:ln w="762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FFFFFF"/>
              </a:solidFill>
              <a:latin typeface="Quattrocento Sans"/>
              <a:ea typeface="Quattrocento Sans"/>
              <a:cs typeface="Quattrocento Sans"/>
              <a:sym typeface="Quattrocento Sans"/>
            </a:endParaRPr>
          </a:p>
        </p:txBody>
      </p:sp>
      <p:sp>
        <p:nvSpPr>
          <p:cNvPr id="1068" name="Google Shape;1068;p67"/>
          <p:cNvSpPr txBox="1"/>
          <p:nvPr/>
        </p:nvSpPr>
        <p:spPr>
          <a:xfrm>
            <a:off x="1537825" y="3558469"/>
            <a:ext cx="680100" cy="7386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t>2021</a:t>
            </a:r>
            <a:endParaRPr sz="1200" b="1"/>
          </a:p>
        </p:txBody>
      </p:sp>
      <p:sp>
        <p:nvSpPr>
          <p:cNvPr id="1069" name="Google Shape;1069;p67"/>
          <p:cNvSpPr/>
          <p:nvPr/>
        </p:nvSpPr>
        <p:spPr>
          <a:xfrm>
            <a:off x="3909299" y="3692269"/>
            <a:ext cx="1445100" cy="170700"/>
          </a:xfrm>
          <a:prstGeom prst="roundRect">
            <a:avLst>
              <a:gd name="adj" fmla="val 50000"/>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070" name="Google Shape;1070;p67"/>
          <p:cNvSpPr/>
          <p:nvPr/>
        </p:nvSpPr>
        <p:spPr>
          <a:xfrm>
            <a:off x="3472075" y="3558469"/>
            <a:ext cx="478200" cy="438300"/>
          </a:xfrm>
          <a:prstGeom prst="ellipse">
            <a:avLst/>
          </a:prstGeom>
          <a:solidFill>
            <a:srgbClr val="FFFFFF"/>
          </a:solidFill>
          <a:ln w="762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FFFFFF"/>
              </a:solidFill>
              <a:latin typeface="Quattrocento Sans"/>
              <a:ea typeface="Quattrocento Sans"/>
              <a:cs typeface="Quattrocento Sans"/>
              <a:sym typeface="Quattrocento Sans"/>
            </a:endParaRPr>
          </a:p>
        </p:txBody>
      </p:sp>
      <p:sp>
        <p:nvSpPr>
          <p:cNvPr id="1071" name="Google Shape;1071;p67"/>
          <p:cNvSpPr txBox="1"/>
          <p:nvPr/>
        </p:nvSpPr>
        <p:spPr>
          <a:xfrm>
            <a:off x="3461300" y="3558469"/>
            <a:ext cx="680100" cy="7386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t>2022</a:t>
            </a:r>
            <a:endParaRPr sz="1200" b="1"/>
          </a:p>
        </p:txBody>
      </p:sp>
      <p:sp>
        <p:nvSpPr>
          <p:cNvPr id="1072" name="Google Shape;1072;p67"/>
          <p:cNvSpPr/>
          <p:nvPr/>
        </p:nvSpPr>
        <p:spPr>
          <a:xfrm>
            <a:off x="5266500" y="3531769"/>
            <a:ext cx="478200" cy="438300"/>
          </a:xfrm>
          <a:prstGeom prst="ellipse">
            <a:avLst/>
          </a:prstGeom>
          <a:solidFill>
            <a:srgbClr val="FFFFFF"/>
          </a:solidFill>
          <a:ln w="762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FFFFFF"/>
              </a:solidFill>
              <a:latin typeface="Quattrocento Sans"/>
              <a:ea typeface="Quattrocento Sans"/>
              <a:cs typeface="Quattrocento Sans"/>
              <a:sym typeface="Quattrocento Sans"/>
            </a:endParaRPr>
          </a:p>
        </p:txBody>
      </p:sp>
      <p:sp>
        <p:nvSpPr>
          <p:cNvPr id="1073" name="Google Shape;1073;p67"/>
          <p:cNvSpPr txBox="1"/>
          <p:nvPr/>
        </p:nvSpPr>
        <p:spPr>
          <a:xfrm>
            <a:off x="5255725" y="3531769"/>
            <a:ext cx="680100" cy="7386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t>2023</a:t>
            </a:r>
            <a:endParaRPr sz="1200" b="1"/>
          </a:p>
        </p:txBody>
      </p:sp>
      <p:sp>
        <p:nvSpPr>
          <p:cNvPr id="1074" name="Google Shape;1074;p67"/>
          <p:cNvSpPr/>
          <p:nvPr/>
        </p:nvSpPr>
        <p:spPr>
          <a:xfrm>
            <a:off x="7229200" y="3558469"/>
            <a:ext cx="478200" cy="438300"/>
          </a:xfrm>
          <a:prstGeom prst="ellipse">
            <a:avLst/>
          </a:prstGeom>
          <a:solidFill>
            <a:srgbClr val="FFFFFF"/>
          </a:solidFill>
          <a:ln w="762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FFFFFF"/>
              </a:solidFill>
              <a:latin typeface="Quattrocento Sans"/>
              <a:ea typeface="Quattrocento Sans"/>
              <a:cs typeface="Quattrocento Sans"/>
              <a:sym typeface="Quattrocento Sans"/>
            </a:endParaRPr>
          </a:p>
        </p:txBody>
      </p:sp>
      <p:sp>
        <p:nvSpPr>
          <p:cNvPr id="1075" name="Google Shape;1075;p67"/>
          <p:cNvSpPr txBox="1"/>
          <p:nvPr/>
        </p:nvSpPr>
        <p:spPr>
          <a:xfrm>
            <a:off x="7215625" y="3585169"/>
            <a:ext cx="680100" cy="7386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t>2024</a:t>
            </a:r>
            <a:endParaRPr sz="1200" b="1"/>
          </a:p>
        </p:txBody>
      </p:sp>
      <p:sp>
        <p:nvSpPr>
          <p:cNvPr id="1076" name="Google Shape;1076;p67"/>
          <p:cNvSpPr/>
          <p:nvPr/>
        </p:nvSpPr>
        <p:spPr>
          <a:xfrm>
            <a:off x="8664050" y="3558469"/>
            <a:ext cx="478200" cy="438300"/>
          </a:xfrm>
          <a:prstGeom prst="ellipse">
            <a:avLst/>
          </a:prstGeom>
          <a:solidFill>
            <a:srgbClr val="FFFFFF"/>
          </a:solidFill>
          <a:ln w="762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FFFFFF"/>
              </a:solidFill>
              <a:latin typeface="Quattrocento Sans"/>
              <a:ea typeface="Quattrocento Sans"/>
              <a:cs typeface="Quattrocento Sans"/>
              <a:sym typeface="Quattrocento Sans"/>
            </a:endParaRPr>
          </a:p>
        </p:txBody>
      </p:sp>
      <p:sp>
        <p:nvSpPr>
          <p:cNvPr id="1077" name="Google Shape;1077;p67"/>
          <p:cNvSpPr txBox="1"/>
          <p:nvPr/>
        </p:nvSpPr>
        <p:spPr>
          <a:xfrm>
            <a:off x="8640150" y="3585169"/>
            <a:ext cx="628800" cy="7386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t>2025</a:t>
            </a:r>
            <a:endParaRPr sz="1200" b="1"/>
          </a:p>
        </p:txBody>
      </p:sp>
      <p:sp>
        <p:nvSpPr>
          <p:cNvPr id="1078" name="Google Shape;1078;p67"/>
          <p:cNvSpPr/>
          <p:nvPr/>
        </p:nvSpPr>
        <p:spPr>
          <a:xfrm>
            <a:off x="152725" y="5349783"/>
            <a:ext cx="9003000" cy="1182600"/>
          </a:xfrm>
          <a:prstGeom prst="rightArrow">
            <a:avLst>
              <a:gd name="adj1" fmla="val 50000"/>
              <a:gd name="adj2" fmla="val 377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7"/>
          <p:cNvSpPr/>
          <p:nvPr/>
        </p:nvSpPr>
        <p:spPr>
          <a:xfrm>
            <a:off x="227875" y="4080294"/>
            <a:ext cx="3509400" cy="170700"/>
          </a:xfrm>
          <a:prstGeom prst="rect">
            <a:avLst/>
          </a:prstGeom>
          <a:solidFill>
            <a:srgbClr val="B7B7B7"/>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chemeClr val="accent5"/>
                </a:solidFill>
              </a:rPr>
              <a:t>RPA</a:t>
            </a:r>
            <a:endParaRPr sz="1000" b="1">
              <a:solidFill>
                <a:schemeClr val="accent5"/>
              </a:solidFill>
            </a:endParaRPr>
          </a:p>
        </p:txBody>
      </p:sp>
      <p:sp>
        <p:nvSpPr>
          <p:cNvPr id="1080" name="Google Shape;1080;p67"/>
          <p:cNvSpPr/>
          <p:nvPr/>
        </p:nvSpPr>
        <p:spPr>
          <a:xfrm>
            <a:off x="5526425" y="4080294"/>
            <a:ext cx="1913400" cy="170700"/>
          </a:xfrm>
          <a:prstGeom prst="rect">
            <a:avLst/>
          </a:prstGeom>
          <a:solidFill>
            <a:srgbClr val="B7B7B7"/>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chemeClr val="accent5"/>
                </a:solidFill>
              </a:rPr>
              <a:t>IA</a:t>
            </a:r>
            <a:endParaRPr sz="1000" b="1">
              <a:solidFill>
                <a:schemeClr val="accent5"/>
              </a:solidFill>
            </a:endParaRPr>
          </a:p>
        </p:txBody>
      </p:sp>
      <p:sp>
        <p:nvSpPr>
          <p:cNvPr id="1081" name="Google Shape;1081;p67"/>
          <p:cNvSpPr/>
          <p:nvPr/>
        </p:nvSpPr>
        <p:spPr>
          <a:xfrm>
            <a:off x="3745800" y="4080294"/>
            <a:ext cx="1772100" cy="170700"/>
          </a:xfrm>
          <a:prstGeom prst="rect">
            <a:avLst/>
          </a:prstGeom>
          <a:solidFill>
            <a:srgbClr val="B7B7B7"/>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chemeClr val="accent5"/>
                </a:solidFill>
              </a:rPr>
              <a:t>RPA + IA</a:t>
            </a:r>
            <a:endParaRPr sz="1000" b="1">
              <a:solidFill>
                <a:schemeClr val="accent5"/>
              </a:solidFill>
            </a:endParaRPr>
          </a:p>
        </p:txBody>
      </p:sp>
      <p:sp>
        <p:nvSpPr>
          <p:cNvPr id="1082" name="Google Shape;1082;p67"/>
          <p:cNvSpPr/>
          <p:nvPr/>
        </p:nvSpPr>
        <p:spPr>
          <a:xfrm>
            <a:off x="7441700" y="4080294"/>
            <a:ext cx="1487700" cy="170700"/>
          </a:xfrm>
          <a:prstGeom prst="rect">
            <a:avLst/>
          </a:prstGeom>
          <a:solidFill>
            <a:srgbClr val="B7B7B7"/>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chemeClr val="accent5"/>
                </a:solidFill>
              </a:rPr>
              <a:t>IA +Machine learning</a:t>
            </a:r>
            <a:endParaRPr sz="1000" b="1">
              <a:solidFill>
                <a:schemeClr val="accent5"/>
              </a:solidFill>
            </a:endParaRPr>
          </a:p>
        </p:txBody>
      </p:sp>
      <p:sp>
        <p:nvSpPr>
          <p:cNvPr id="1083" name="Google Shape;1083;p67"/>
          <p:cNvSpPr txBox="1"/>
          <p:nvPr/>
        </p:nvSpPr>
        <p:spPr>
          <a:xfrm>
            <a:off x="108350" y="4755425"/>
            <a:ext cx="4090800" cy="6155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solidFill>
                  <a:schemeClr val="dk1"/>
                </a:solidFill>
              </a:rPr>
              <a:t>RPA</a:t>
            </a:r>
            <a:r>
              <a:rPr lang="en-GB" sz="900">
                <a:solidFill>
                  <a:schemeClr val="dk1"/>
                </a:solidFill>
              </a:rPr>
              <a:t>- Robotic Process Automation    </a:t>
            </a:r>
            <a:r>
              <a:rPr lang="en-GB" sz="900" b="1">
                <a:solidFill>
                  <a:schemeClr val="dk1"/>
                </a:solidFill>
              </a:rPr>
              <a:t> IA</a:t>
            </a:r>
            <a:r>
              <a:rPr lang="en-GB" sz="900">
                <a:solidFill>
                  <a:schemeClr val="dk1"/>
                </a:solidFill>
              </a:rPr>
              <a:t>- Intelligent Automation</a:t>
            </a:r>
            <a:endParaRPr sz="900">
              <a:solidFill>
                <a:schemeClr val="dk1"/>
              </a:solidFill>
            </a:endParaRPr>
          </a:p>
        </p:txBody>
      </p:sp>
      <p:sp>
        <p:nvSpPr>
          <p:cNvPr id="1084" name="Google Shape;1084;p67"/>
          <p:cNvSpPr/>
          <p:nvPr/>
        </p:nvSpPr>
        <p:spPr>
          <a:xfrm>
            <a:off x="8885925" y="99538"/>
            <a:ext cx="178800" cy="43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7"/>
          <p:cNvSpPr txBox="1"/>
          <p:nvPr/>
        </p:nvSpPr>
        <p:spPr>
          <a:xfrm>
            <a:off x="4347763" y="1247050"/>
            <a:ext cx="612900" cy="348000"/>
          </a:xfrm>
          <a:prstGeom prst="rect">
            <a:avLst/>
          </a:prstGeom>
          <a:solidFill>
            <a:srgbClr val="AE257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chemeClr val="accent5"/>
                </a:solidFill>
              </a:rPr>
              <a:t>We are HERE</a:t>
            </a:r>
            <a:endParaRPr sz="1000" b="1">
              <a:solidFill>
                <a:schemeClr val="accent5"/>
              </a:solidFill>
            </a:endParaRPr>
          </a:p>
        </p:txBody>
      </p:sp>
      <p:pic>
        <p:nvPicPr>
          <p:cNvPr id="1086" name="Google Shape;1086;p67"/>
          <p:cNvPicPr preferRelativeResize="0"/>
          <p:nvPr/>
        </p:nvPicPr>
        <p:blipFill>
          <a:blip r:embed="rId3">
            <a:alphaModFix/>
          </a:blip>
          <a:stretch>
            <a:fillRect/>
          </a:stretch>
        </p:blipFill>
        <p:spPr>
          <a:xfrm rot="5400000">
            <a:off x="4568724" y="1545033"/>
            <a:ext cx="171018" cy="174475"/>
          </a:xfrm>
          <a:prstGeom prst="rect">
            <a:avLst/>
          </a:prstGeom>
          <a:noFill/>
          <a:ln>
            <a:noFill/>
          </a:ln>
        </p:spPr>
      </p:pic>
      <p:sp>
        <p:nvSpPr>
          <p:cNvPr id="3" name="Title 2">
            <a:extLst>
              <a:ext uri="{FF2B5EF4-FFF2-40B4-BE49-F238E27FC236}">
                <a16:creationId xmlns:a16="http://schemas.microsoft.com/office/drawing/2014/main" id="{D2595039-E4C2-07AC-A784-8C93AE1CF5E3}"/>
              </a:ext>
            </a:extLst>
          </p:cNvPr>
          <p:cNvSpPr>
            <a:spLocks noGrp="1"/>
          </p:cNvSpPr>
          <p:nvPr>
            <p:ph type="title"/>
          </p:nvPr>
        </p:nvSpPr>
        <p:spPr/>
        <p:txBody>
          <a:bodyPr/>
          <a:lstStyle/>
          <a:p>
            <a:r>
              <a:rPr lang="en-GB"/>
              <a:t>Our journey to a more productive NHS</a:t>
            </a:r>
          </a:p>
        </p:txBody>
      </p:sp>
    </p:spTree>
  </p:cSld>
  <p:clrMapOvr>
    <a:masterClrMapping/>
  </p:clrMapOvr>
</p:sld>
</file>

<file path=ppt/theme/theme1.xml><?xml version="1.0" encoding="utf-8"?>
<a:theme xmlns:a="http://schemas.openxmlformats.org/drawingml/2006/main" name="02_NHSDigital_template_Plain_Blue_v1">
  <a:themeElements>
    <a:clrScheme name="Custom 1">
      <a:dk1>
        <a:srgbClr val="768692"/>
      </a:dk1>
      <a:lt1>
        <a:srgbClr val="003087"/>
      </a:lt1>
      <a:dk2>
        <a:srgbClr val="3E5264"/>
      </a:dk2>
      <a:lt2>
        <a:srgbClr val="00A499"/>
      </a:lt2>
      <a:accent1>
        <a:srgbClr val="768692"/>
      </a:accent1>
      <a:accent2>
        <a:srgbClr val="003087"/>
      </a:accent2>
      <a:accent3>
        <a:srgbClr val="3E5264"/>
      </a:accent3>
      <a:accent4>
        <a:srgbClr val="00A499"/>
      </a:accent4>
      <a:accent5>
        <a:srgbClr val="FFFFFF"/>
      </a:accent5>
      <a:accent6>
        <a:srgbClr val="424D58"/>
      </a:accent6>
      <a:hlink>
        <a:srgbClr val="003087"/>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2_NHSDigital_template_Plain_Blue_v1">
  <a:themeElements>
    <a:clrScheme name="Custom 1">
      <a:dk1>
        <a:srgbClr val="000000"/>
      </a:dk1>
      <a:lt1>
        <a:srgbClr val="003087"/>
      </a:lt1>
      <a:dk2>
        <a:srgbClr val="3E5264"/>
      </a:dk2>
      <a:lt2>
        <a:srgbClr val="00A499"/>
      </a:lt2>
      <a:accent1>
        <a:srgbClr val="768692"/>
      </a:accent1>
      <a:accent2>
        <a:srgbClr val="003087"/>
      </a:accent2>
      <a:accent3>
        <a:srgbClr val="3E5264"/>
      </a:accent3>
      <a:accent4>
        <a:srgbClr val="00A499"/>
      </a:accent4>
      <a:accent5>
        <a:srgbClr val="FFFFFF"/>
      </a:accent5>
      <a:accent6>
        <a:srgbClr val="424D58"/>
      </a:accent6>
      <a:hlink>
        <a:srgbClr val="003087"/>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eb72f9a-a77f-4ad5-85e9-cee1d074b2cf" xsi:nil="true"/>
    <lcf76f155ced4ddcb4097134ff3c332f xmlns="0506bbb8-09b7-4259-8960-5a8c8667243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BA12B1CAFAAC4881AA17D9CF752AB3" ma:contentTypeVersion="10" ma:contentTypeDescription="Create a new document." ma:contentTypeScope="" ma:versionID="882168c0462b040e8c97b21879bcb863">
  <xsd:schema xmlns:xsd="http://www.w3.org/2001/XMLSchema" xmlns:xs="http://www.w3.org/2001/XMLSchema" xmlns:p="http://schemas.microsoft.com/office/2006/metadata/properties" xmlns:ns2="0506bbb8-09b7-4259-8960-5a8c86672430" xmlns:ns3="1eb72f9a-a77f-4ad5-85e9-cee1d074b2cf" targetNamespace="http://schemas.microsoft.com/office/2006/metadata/properties" ma:root="true" ma:fieldsID="b1847178ef6b8cb6e32fb797532ac3c9" ns2:_="" ns3:_="">
    <xsd:import namespace="0506bbb8-09b7-4259-8960-5a8c86672430"/>
    <xsd:import namespace="1eb72f9a-a77f-4ad5-85e9-cee1d074b2c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06bbb8-09b7-4259-8960-5a8c86672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b72f9a-a77f-4ad5-85e9-cee1d074b2c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88ce11b-0741-486f-aca0-a8d11de0b90f}" ma:internalName="TaxCatchAll" ma:showField="CatchAllData" ma:web="1eb72f9a-a77f-4ad5-85e9-cee1d074b2c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C13C6F-8B43-46A8-B212-DA5C0C3FDA2F}">
  <ds:schemaRefs>
    <ds:schemaRef ds:uri="0506bbb8-09b7-4259-8960-5a8c86672430"/>
    <ds:schemaRef ds:uri="1eb72f9a-a77f-4ad5-85e9-cee1d074b2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56A5F0A-9ACD-487F-80BB-301918F3AA1C}">
  <ds:schemaRefs>
    <ds:schemaRef ds:uri="http://schemas.microsoft.com/sharepoint/v3/contenttype/forms"/>
  </ds:schemaRefs>
</ds:datastoreItem>
</file>

<file path=customXml/itemProps3.xml><?xml version="1.0" encoding="utf-8"?>
<ds:datastoreItem xmlns:ds="http://schemas.openxmlformats.org/officeDocument/2006/customXml" ds:itemID="{3BC6AD5F-D87F-44DB-91A9-7D2B4FC969BD}">
  <ds:schemaRefs>
    <ds:schemaRef ds:uri="0506bbb8-09b7-4259-8960-5a8c86672430"/>
    <ds:schemaRef ds:uri="1eb72f9a-a77f-4ad5-85e9-cee1d074b2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5637</Words>
  <Application>Microsoft Office PowerPoint</Application>
  <PresentationFormat>On-screen Show (16:9)</PresentationFormat>
  <Paragraphs>780</Paragraphs>
  <Slides>43</Slides>
  <Notes>25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43</vt:i4>
      </vt:variant>
    </vt:vector>
  </HeadingPairs>
  <TitlesOfParts>
    <vt:vector size="56" baseType="lpstr">
      <vt:lpstr>Arial</vt:lpstr>
      <vt:lpstr>Verdana</vt:lpstr>
      <vt:lpstr>Century Gothic</vt:lpstr>
      <vt:lpstr>Courier New</vt:lpstr>
      <vt:lpstr>Quattrocento Sans</vt:lpstr>
      <vt:lpstr>Calibri</vt:lpstr>
      <vt:lpstr>Wingdings</vt:lpstr>
      <vt:lpstr>Helvetica Neue</vt:lpstr>
      <vt:lpstr>Roboto</vt:lpstr>
      <vt:lpstr>Lato</vt:lpstr>
      <vt:lpstr>Frutiger W01</vt:lpstr>
      <vt:lpstr>02_NHSDigital_template_Plain_Blue_v1</vt:lpstr>
      <vt:lpstr>02_NHSDigital_template_Plain_Blue_v1</vt:lpstr>
      <vt:lpstr>PowerPoint Presentation</vt:lpstr>
      <vt:lpstr>Digital Productivity</vt:lpstr>
      <vt:lpstr>PowerPoint Presentation</vt:lpstr>
      <vt:lpstr>The need for Digital Productivity </vt:lpstr>
      <vt:lpstr>Strategic alignment </vt:lpstr>
      <vt:lpstr>Our strategic delivery focus for 2022/23 </vt:lpstr>
      <vt:lpstr>High-level expected challenges</vt:lpstr>
      <vt:lpstr>Who we work with</vt:lpstr>
      <vt:lpstr>Our journey to a more productive NHS</vt:lpstr>
      <vt:lpstr>A collaborative approach based on shared learning and insight will ensure we maximise and optimise our digital transformation across the NHS.</vt:lpstr>
      <vt:lpstr>Current co-existing architecture </vt:lpstr>
      <vt:lpstr>Collaboration and partnership</vt:lpstr>
      <vt:lpstr>PowerPoint Presentation</vt:lpstr>
      <vt:lpstr>An introduction to automation</vt:lpstr>
      <vt:lpstr>RPA logic: what to look for</vt:lpstr>
      <vt:lpstr>Benefits of RPA </vt:lpstr>
      <vt:lpstr>Key barriers and challenges  for RPA adoption across the NHS</vt:lpstr>
      <vt:lpstr>Current spread of RPA capabilities in England</vt:lpstr>
      <vt:lpstr>RPA landscape – regional capabilities </vt:lpstr>
      <vt:lpstr>RPA landscape by process type</vt:lpstr>
      <vt:lpstr>RPA landscape by process type</vt:lpstr>
      <vt:lpstr>RPA delivery plan 2022-23</vt:lpstr>
      <vt:lpstr>Resources</vt:lpstr>
      <vt:lpstr>PowerPoint Presentation</vt:lpstr>
      <vt:lpstr>Programme Purpose</vt:lpstr>
      <vt:lpstr>What is Automatic Identification and Data Capture?</vt:lpstr>
      <vt:lpstr>What is RFID and RTLS?</vt:lpstr>
      <vt:lpstr>How does RFID/RTLS work?</vt:lpstr>
      <vt:lpstr>Healthcare Applications of AIDC</vt:lpstr>
      <vt:lpstr>Expected Outcomes</vt:lpstr>
      <vt:lpstr>Case Study</vt:lpstr>
      <vt:lpstr>Next steps</vt:lpstr>
      <vt:lpstr>PowerPoint Presentation</vt:lpstr>
      <vt:lpstr>PowerPoint Presentation</vt:lpstr>
      <vt:lpstr> </vt:lpstr>
      <vt:lpstr> </vt:lpstr>
      <vt:lpstr> </vt:lpstr>
      <vt:lpstr> </vt:lpstr>
      <vt:lpstr>PowerPoint Presentation</vt:lpstr>
      <vt:lpstr>PowerPoint Presentation</vt:lpstr>
      <vt:lpstr>PowerPoint Presentation</vt:lpstr>
      <vt:lpstr>Resources</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Harriet Dark</dc:creator>
  <cp:lastModifiedBy>Harriet Dark</cp:lastModifiedBy>
  <cp:revision>2</cp:revision>
  <dcterms:modified xsi:type="dcterms:W3CDTF">2022-11-04T13:24:19Z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0x01010065BA12B1CAFAAC4881AA17D9CF752AB3</vt:lpwstr>
  </property>
  <property fmtid="{D5CDD505-2E9C-101B-9397-08002B2CF9AE}" pid="3" name="MediaServiceImageTags">
    <vt:lpwstr/>
  </property>
</Properties>
</file>