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3.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0" r:id="rId1"/>
    <p:sldMasterId id="2147483659" r:id="rId2"/>
    <p:sldMasterId id="2147483661" r:id="rId3"/>
  </p:sldMasterIdLst>
  <p:notesMasterIdLst>
    <p:notesMasterId r:id="rId45"/>
  </p:notesMasterIdLst>
  <p:sldIdLst>
    <p:sldId id="256" r:id="rId4"/>
    <p:sldId id="939" r:id="rId5"/>
    <p:sldId id="985" r:id="rId6"/>
    <p:sldId id="978" r:id="rId7"/>
    <p:sldId id="962" r:id="rId8"/>
    <p:sldId id="955" r:id="rId9"/>
    <p:sldId id="986" r:id="rId10"/>
    <p:sldId id="960" r:id="rId11"/>
    <p:sldId id="961" r:id="rId12"/>
    <p:sldId id="981" r:id="rId13"/>
    <p:sldId id="1004" r:id="rId14"/>
    <p:sldId id="966" r:id="rId15"/>
    <p:sldId id="258" r:id="rId16"/>
    <p:sldId id="869" r:id="rId17"/>
    <p:sldId id="1006" r:id="rId18"/>
    <p:sldId id="964" r:id="rId19"/>
    <p:sldId id="1005" r:id="rId20"/>
    <p:sldId id="984" r:id="rId21"/>
    <p:sldId id="950" r:id="rId22"/>
    <p:sldId id="965" r:id="rId23"/>
    <p:sldId id="948" r:id="rId24"/>
    <p:sldId id="972" r:id="rId25"/>
    <p:sldId id="945" r:id="rId26"/>
    <p:sldId id="983" r:id="rId27"/>
    <p:sldId id="952" r:id="rId28"/>
    <p:sldId id="973" r:id="rId29"/>
    <p:sldId id="947" r:id="rId30"/>
    <p:sldId id="991" r:id="rId31"/>
    <p:sldId id="974" r:id="rId32"/>
    <p:sldId id="935" r:id="rId33"/>
    <p:sldId id="993" r:id="rId34"/>
    <p:sldId id="936" r:id="rId35"/>
    <p:sldId id="975" r:id="rId36"/>
    <p:sldId id="998" r:id="rId37"/>
    <p:sldId id="999" r:id="rId38"/>
    <p:sldId id="1000" r:id="rId39"/>
    <p:sldId id="1001" r:id="rId40"/>
    <p:sldId id="1002" r:id="rId41"/>
    <p:sldId id="1003" r:id="rId42"/>
    <p:sldId id="968" r:id="rId43"/>
    <p:sldId id="264" r:id="rId4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Introduction" id="{77451622-1DC8-472F-B5D6-809757E232A4}">
          <p14:sldIdLst>
            <p14:sldId id="256"/>
            <p14:sldId id="939"/>
            <p14:sldId id="985"/>
            <p14:sldId id="978"/>
          </p14:sldIdLst>
        </p14:section>
        <p14:section name="IT Expenditure" id="{EE68B881-96B5-4BDF-B66E-16B429FA7672}">
          <p14:sldIdLst>
            <p14:sldId id="962"/>
            <p14:sldId id="955"/>
            <p14:sldId id="986"/>
            <p14:sldId id="960"/>
            <p14:sldId id="961"/>
            <p14:sldId id="981"/>
            <p14:sldId id="1004"/>
          </p14:sldIdLst>
        </p14:section>
        <p14:section name="Guidance" id="{71E35FF8-14BD-4301-B894-0810C5F03EDC}">
          <p14:sldIdLst>
            <p14:sldId id="966"/>
            <p14:sldId id="258"/>
            <p14:sldId id="869"/>
            <p14:sldId id="1006"/>
          </p14:sldIdLst>
        </p14:section>
        <p14:section name="Getting Started" id="{1E9BE55A-B0A7-433C-ACC6-9F84A39BF689}">
          <p14:sldIdLst>
            <p14:sldId id="964"/>
            <p14:sldId id="1005"/>
            <p14:sldId id="984"/>
            <p14:sldId id="950"/>
          </p14:sldIdLst>
        </p14:section>
        <p14:section name="Challenges &amp; Benefits" id="{F670C00B-0599-458C-88A1-520E8D1FAB48}">
          <p14:sldIdLst>
            <p14:sldId id="965"/>
            <p14:sldId id="948"/>
          </p14:sldIdLst>
        </p14:section>
        <p14:section name="Challenges" id="{1B9DB083-7F8A-48CE-9339-DAFEAD971AD3}">
          <p14:sldIdLst>
            <p14:sldId id="972"/>
            <p14:sldId id="945"/>
            <p14:sldId id="983"/>
            <p14:sldId id="952"/>
            <p14:sldId id="973"/>
            <p14:sldId id="947"/>
            <p14:sldId id="991"/>
          </p14:sldIdLst>
        </p14:section>
        <p14:section name="Benefits" id="{72360F39-836B-4E53-ABA7-DAD112675453}">
          <p14:sldIdLst>
            <p14:sldId id="974"/>
            <p14:sldId id="935"/>
            <p14:sldId id="993"/>
            <p14:sldId id="936"/>
            <p14:sldId id="975"/>
            <p14:sldId id="998"/>
            <p14:sldId id="999"/>
            <p14:sldId id="1000"/>
            <p14:sldId id="1001"/>
            <p14:sldId id="1002"/>
            <p14:sldId id="1003"/>
          </p14:sldIdLst>
        </p14:section>
        <p14:section name="Next Steps" id="{F338C58A-D5C3-4E22-96DE-8826EF64E79F}">
          <p14:sldIdLst>
            <p14:sldId id="968"/>
            <p14:sldId id="264"/>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7B57CB"/>
    <a:srgbClr val="D625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34" autoAdjust="0"/>
    <p:restoredTop sz="95182" autoAdjust="0"/>
  </p:normalViewPr>
  <p:slideViewPr>
    <p:cSldViewPr snapToGrid="0">
      <p:cViewPr varScale="1">
        <p:scale>
          <a:sx n="143" d="100"/>
          <a:sy n="143" d="100"/>
        </p:scale>
        <p:origin x="768" y="120"/>
      </p:cViewPr>
      <p:guideLst>
        <p:guide orient="horz" pos="1620"/>
        <p:guide pos="2880"/>
      </p:guideLst>
    </p:cSldViewPr>
  </p:slideViewPr>
  <p:outlineViewPr>
    <p:cViewPr>
      <p:scale>
        <a:sx n="33" d="100"/>
        <a:sy n="33" d="100"/>
      </p:scale>
      <p:origin x="0" y="-4308"/>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5" d="100"/>
          <a:sy n="85" d="100"/>
        </p:scale>
        <p:origin x="1782"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346766-671B-4216-AC81-172DC0FE7930}"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A4758061-7C98-4E5B-A1D4-B65C8EA13525}">
      <dgm:prSet phldrT="[Text]" custT="1"/>
      <dgm:spPr>
        <a:solidFill>
          <a:srgbClr val="D62598"/>
        </a:solidFill>
      </dgm:spPr>
      <dgm:t>
        <a:bodyPr/>
        <a:lstStyle/>
        <a:p>
          <a:r>
            <a:rPr lang="en-US" sz="1050" dirty="0"/>
            <a:t>Information Monitoring</a:t>
          </a:r>
        </a:p>
      </dgm:t>
    </dgm:pt>
    <dgm:pt modelId="{EB2DC091-4407-4657-9B22-969E2D565F48}" type="parTrans" cxnId="{2575CBC6-EED8-42AA-ACA2-5711C5921043}">
      <dgm:prSet/>
      <dgm:spPr/>
      <dgm:t>
        <a:bodyPr/>
        <a:lstStyle/>
        <a:p>
          <a:endParaRPr lang="en-US" sz="800"/>
        </a:p>
      </dgm:t>
    </dgm:pt>
    <dgm:pt modelId="{8E259FFF-FC85-401B-A63C-E04F6C1E7118}" type="sibTrans" cxnId="{2575CBC6-EED8-42AA-ACA2-5711C5921043}">
      <dgm:prSet custT="1"/>
      <dgm:spPr>
        <a:solidFill>
          <a:schemeClr val="accent3">
            <a:lumMod val="60000"/>
            <a:lumOff val="40000"/>
          </a:schemeClr>
        </a:solidFill>
      </dgm:spPr>
      <dgm:t>
        <a:bodyPr/>
        <a:lstStyle/>
        <a:p>
          <a:endParaRPr lang="en-US" sz="800"/>
        </a:p>
      </dgm:t>
    </dgm:pt>
    <dgm:pt modelId="{03B15989-F994-443B-A4E2-30AF47EB16F2}">
      <dgm:prSet phldrT="[Text]" custT="1"/>
      <dgm:spPr>
        <a:solidFill>
          <a:schemeClr val="accent1"/>
        </a:solidFill>
      </dgm:spPr>
      <dgm:t>
        <a:bodyPr/>
        <a:lstStyle/>
        <a:p>
          <a:r>
            <a:rPr lang="en-US" sz="1050" dirty="0"/>
            <a:t>Multi-system Integration</a:t>
          </a:r>
        </a:p>
      </dgm:t>
    </dgm:pt>
    <dgm:pt modelId="{4D570A17-4C98-4184-8D00-41576AD60161}" type="parTrans" cxnId="{7225EE29-385B-4186-8F1C-E92EC1200560}">
      <dgm:prSet/>
      <dgm:spPr/>
      <dgm:t>
        <a:bodyPr/>
        <a:lstStyle/>
        <a:p>
          <a:endParaRPr lang="en-US" sz="800"/>
        </a:p>
      </dgm:t>
    </dgm:pt>
    <dgm:pt modelId="{76949482-E835-48E6-A767-6B5BB07D1E7B}" type="sibTrans" cxnId="{7225EE29-385B-4186-8F1C-E92EC1200560}">
      <dgm:prSet custT="1"/>
      <dgm:spPr/>
      <dgm:t>
        <a:bodyPr/>
        <a:lstStyle/>
        <a:p>
          <a:endParaRPr lang="en-US" sz="800"/>
        </a:p>
      </dgm:t>
    </dgm:pt>
    <dgm:pt modelId="{E71419AB-A20D-4DC1-A39A-5FC033DF9C59}">
      <dgm:prSet phldrT="[Text]" custT="1"/>
      <dgm:spPr>
        <a:solidFill>
          <a:schemeClr val="accent2"/>
        </a:solidFill>
      </dgm:spPr>
      <dgm:t>
        <a:bodyPr/>
        <a:lstStyle/>
        <a:p>
          <a:r>
            <a:rPr lang="en-US" sz="1050" dirty="0"/>
            <a:t>Enhanced visibility</a:t>
          </a:r>
        </a:p>
      </dgm:t>
    </dgm:pt>
    <dgm:pt modelId="{0C5CAA5A-1EDD-4229-8C70-CA6E59F0CD27}" type="parTrans" cxnId="{86A243F8-EEF9-4F9C-AA41-78E71B76D182}">
      <dgm:prSet/>
      <dgm:spPr/>
      <dgm:t>
        <a:bodyPr/>
        <a:lstStyle/>
        <a:p>
          <a:endParaRPr lang="en-US" sz="800"/>
        </a:p>
      </dgm:t>
    </dgm:pt>
    <dgm:pt modelId="{6D5E466C-0616-45D7-9DCD-A018DCC08234}" type="sibTrans" cxnId="{86A243F8-EEF9-4F9C-AA41-78E71B76D182}">
      <dgm:prSet custT="1"/>
      <dgm:spPr>
        <a:solidFill>
          <a:schemeClr val="accent2">
            <a:lumMod val="60000"/>
            <a:lumOff val="40000"/>
          </a:schemeClr>
        </a:solidFill>
      </dgm:spPr>
      <dgm:t>
        <a:bodyPr/>
        <a:lstStyle/>
        <a:p>
          <a:endParaRPr lang="en-US" sz="800"/>
        </a:p>
      </dgm:t>
    </dgm:pt>
    <dgm:pt modelId="{EA7006B1-68F3-49A9-B49E-E5249A164698}">
      <dgm:prSet phldrT="[Text]" custT="1"/>
      <dgm:spPr>
        <a:solidFill>
          <a:schemeClr val="accent1"/>
        </a:solidFill>
      </dgm:spPr>
      <dgm:t>
        <a:bodyPr/>
        <a:lstStyle/>
        <a:p>
          <a:r>
            <a:rPr lang="en-US" sz="1050" dirty="0"/>
            <a:t>Preferred vendor list</a:t>
          </a:r>
        </a:p>
      </dgm:t>
    </dgm:pt>
    <dgm:pt modelId="{ECF90101-35F3-425E-A4FE-48E0B829D081}" type="parTrans" cxnId="{C23C7883-2047-47E5-935B-12CAF199397F}">
      <dgm:prSet/>
      <dgm:spPr/>
      <dgm:t>
        <a:bodyPr/>
        <a:lstStyle/>
        <a:p>
          <a:endParaRPr lang="en-US" sz="800"/>
        </a:p>
      </dgm:t>
    </dgm:pt>
    <dgm:pt modelId="{4FE15EF1-EE7A-4288-8AD8-EF8256CABC73}" type="sibTrans" cxnId="{C23C7883-2047-47E5-935B-12CAF199397F}">
      <dgm:prSet custT="1"/>
      <dgm:spPr/>
      <dgm:t>
        <a:bodyPr/>
        <a:lstStyle/>
        <a:p>
          <a:endParaRPr lang="en-US" sz="800"/>
        </a:p>
      </dgm:t>
    </dgm:pt>
    <dgm:pt modelId="{6385CC65-E90E-4109-ABB8-4F464449951A}" type="pres">
      <dgm:prSet presAssocID="{C7346766-671B-4216-AC81-172DC0FE7930}" presName="cycle" presStyleCnt="0">
        <dgm:presLayoutVars>
          <dgm:dir/>
          <dgm:resizeHandles val="exact"/>
        </dgm:presLayoutVars>
      </dgm:prSet>
      <dgm:spPr/>
    </dgm:pt>
    <dgm:pt modelId="{270D3479-7D5D-48CD-BB3F-5A12516CDA7A}" type="pres">
      <dgm:prSet presAssocID="{A4758061-7C98-4E5B-A1D4-B65C8EA13525}" presName="node" presStyleLbl="node1" presStyleIdx="0" presStyleCnt="4">
        <dgm:presLayoutVars>
          <dgm:bulletEnabled val="1"/>
        </dgm:presLayoutVars>
      </dgm:prSet>
      <dgm:spPr/>
    </dgm:pt>
    <dgm:pt modelId="{9687C589-409F-46A1-8EF8-16ECD1F1C49C}" type="pres">
      <dgm:prSet presAssocID="{8E259FFF-FC85-401B-A63C-E04F6C1E7118}" presName="sibTrans" presStyleLbl="sibTrans2D1" presStyleIdx="0" presStyleCnt="4"/>
      <dgm:spPr/>
    </dgm:pt>
    <dgm:pt modelId="{E4386906-63BA-4603-A55A-AE63D9F4F2F1}" type="pres">
      <dgm:prSet presAssocID="{8E259FFF-FC85-401B-A63C-E04F6C1E7118}" presName="connectorText" presStyleLbl="sibTrans2D1" presStyleIdx="0" presStyleCnt="4"/>
      <dgm:spPr/>
    </dgm:pt>
    <dgm:pt modelId="{EEA9D5B1-3433-4445-9F47-36C2F15CFFF2}" type="pres">
      <dgm:prSet presAssocID="{03B15989-F994-443B-A4E2-30AF47EB16F2}" presName="node" presStyleLbl="node1" presStyleIdx="1" presStyleCnt="4">
        <dgm:presLayoutVars>
          <dgm:bulletEnabled val="1"/>
        </dgm:presLayoutVars>
      </dgm:prSet>
      <dgm:spPr/>
    </dgm:pt>
    <dgm:pt modelId="{B251BA8C-4A29-4F07-9643-FE5E14DB6D8E}" type="pres">
      <dgm:prSet presAssocID="{76949482-E835-48E6-A767-6B5BB07D1E7B}" presName="sibTrans" presStyleLbl="sibTrans2D1" presStyleIdx="1" presStyleCnt="4"/>
      <dgm:spPr/>
    </dgm:pt>
    <dgm:pt modelId="{64B81C9F-4EE0-478D-960F-CC293F1BE628}" type="pres">
      <dgm:prSet presAssocID="{76949482-E835-48E6-A767-6B5BB07D1E7B}" presName="connectorText" presStyleLbl="sibTrans2D1" presStyleIdx="1" presStyleCnt="4"/>
      <dgm:spPr/>
    </dgm:pt>
    <dgm:pt modelId="{421E7A51-BC5E-4BF5-BFF2-A27D7C66629F}" type="pres">
      <dgm:prSet presAssocID="{E71419AB-A20D-4DC1-A39A-5FC033DF9C59}" presName="node" presStyleLbl="node1" presStyleIdx="2" presStyleCnt="4">
        <dgm:presLayoutVars>
          <dgm:bulletEnabled val="1"/>
        </dgm:presLayoutVars>
      </dgm:prSet>
      <dgm:spPr/>
    </dgm:pt>
    <dgm:pt modelId="{B90EEF94-E747-4436-844A-CBE4832CFEA0}" type="pres">
      <dgm:prSet presAssocID="{6D5E466C-0616-45D7-9DCD-A018DCC08234}" presName="sibTrans" presStyleLbl="sibTrans2D1" presStyleIdx="2" presStyleCnt="4"/>
      <dgm:spPr/>
    </dgm:pt>
    <dgm:pt modelId="{769C7E26-11B6-4065-9B6C-5EA49D74D8D3}" type="pres">
      <dgm:prSet presAssocID="{6D5E466C-0616-45D7-9DCD-A018DCC08234}" presName="connectorText" presStyleLbl="sibTrans2D1" presStyleIdx="2" presStyleCnt="4"/>
      <dgm:spPr/>
    </dgm:pt>
    <dgm:pt modelId="{7F124C41-8474-46A6-817B-1AB2E26AD906}" type="pres">
      <dgm:prSet presAssocID="{EA7006B1-68F3-49A9-B49E-E5249A164698}" presName="node" presStyleLbl="node1" presStyleIdx="3" presStyleCnt="4">
        <dgm:presLayoutVars>
          <dgm:bulletEnabled val="1"/>
        </dgm:presLayoutVars>
      </dgm:prSet>
      <dgm:spPr/>
    </dgm:pt>
    <dgm:pt modelId="{31FDB3F1-4960-44CF-816B-A95651C92947}" type="pres">
      <dgm:prSet presAssocID="{4FE15EF1-EE7A-4288-8AD8-EF8256CABC73}" presName="sibTrans" presStyleLbl="sibTrans2D1" presStyleIdx="3" presStyleCnt="4"/>
      <dgm:spPr/>
    </dgm:pt>
    <dgm:pt modelId="{4C35907E-84DA-4282-8BA2-B94F631681D2}" type="pres">
      <dgm:prSet presAssocID="{4FE15EF1-EE7A-4288-8AD8-EF8256CABC73}" presName="connectorText" presStyleLbl="sibTrans2D1" presStyleIdx="3" presStyleCnt="4"/>
      <dgm:spPr/>
    </dgm:pt>
  </dgm:ptLst>
  <dgm:cxnLst>
    <dgm:cxn modelId="{AB478B1A-BCAD-43C8-9D04-7CC1EAEDEFEE}" type="presOf" srcId="{6D5E466C-0616-45D7-9DCD-A018DCC08234}" destId="{B90EEF94-E747-4436-844A-CBE4832CFEA0}" srcOrd="0" destOrd="0" presId="urn:microsoft.com/office/officeart/2005/8/layout/cycle2"/>
    <dgm:cxn modelId="{7225EE29-385B-4186-8F1C-E92EC1200560}" srcId="{C7346766-671B-4216-AC81-172DC0FE7930}" destId="{03B15989-F994-443B-A4E2-30AF47EB16F2}" srcOrd="1" destOrd="0" parTransId="{4D570A17-4C98-4184-8D00-41576AD60161}" sibTransId="{76949482-E835-48E6-A767-6B5BB07D1E7B}"/>
    <dgm:cxn modelId="{3A462D2C-9A9D-4E72-B496-D9DDD64656A8}" type="presOf" srcId="{76949482-E835-48E6-A767-6B5BB07D1E7B}" destId="{B251BA8C-4A29-4F07-9643-FE5E14DB6D8E}" srcOrd="0" destOrd="0" presId="urn:microsoft.com/office/officeart/2005/8/layout/cycle2"/>
    <dgm:cxn modelId="{E9050630-E845-41E1-ABF4-9BBF8790A381}" type="presOf" srcId="{4FE15EF1-EE7A-4288-8AD8-EF8256CABC73}" destId="{31FDB3F1-4960-44CF-816B-A95651C92947}" srcOrd="0" destOrd="0" presId="urn:microsoft.com/office/officeart/2005/8/layout/cycle2"/>
    <dgm:cxn modelId="{CBC28F41-34DF-435D-BC3A-0F7CF2CEDAFF}" type="presOf" srcId="{6D5E466C-0616-45D7-9DCD-A018DCC08234}" destId="{769C7E26-11B6-4065-9B6C-5EA49D74D8D3}" srcOrd="1" destOrd="0" presId="urn:microsoft.com/office/officeart/2005/8/layout/cycle2"/>
    <dgm:cxn modelId="{F1315964-7421-4967-B759-F16C107D959C}" type="presOf" srcId="{8E259FFF-FC85-401B-A63C-E04F6C1E7118}" destId="{9687C589-409F-46A1-8EF8-16ECD1F1C49C}" srcOrd="0" destOrd="0" presId="urn:microsoft.com/office/officeart/2005/8/layout/cycle2"/>
    <dgm:cxn modelId="{8FA97472-C848-4BEB-AC98-82B2A1AF99AF}" type="presOf" srcId="{C7346766-671B-4216-AC81-172DC0FE7930}" destId="{6385CC65-E90E-4109-ABB8-4F464449951A}" srcOrd="0" destOrd="0" presId="urn:microsoft.com/office/officeart/2005/8/layout/cycle2"/>
    <dgm:cxn modelId="{C23C7883-2047-47E5-935B-12CAF199397F}" srcId="{C7346766-671B-4216-AC81-172DC0FE7930}" destId="{EA7006B1-68F3-49A9-B49E-E5249A164698}" srcOrd="3" destOrd="0" parTransId="{ECF90101-35F3-425E-A4FE-48E0B829D081}" sibTransId="{4FE15EF1-EE7A-4288-8AD8-EF8256CABC73}"/>
    <dgm:cxn modelId="{D2A8F483-C0C9-45C6-8E29-EA9A4686F02A}" type="presOf" srcId="{76949482-E835-48E6-A767-6B5BB07D1E7B}" destId="{64B81C9F-4EE0-478D-960F-CC293F1BE628}" srcOrd="1" destOrd="0" presId="urn:microsoft.com/office/officeart/2005/8/layout/cycle2"/>
    <dgm:cxn modelId="{79E47297-4032-49F8-BC4B-39DD264205F0}" type="presOf" srcId="{A4758061-7C98-4E5B-A1D4-B65C8EA13525}" destId="{270D3479-7D5D-48CD-BB3F-5A12516CDA7A}" srcOrd="0" destOrd="0" presId="urn:microsoft.com/office/officeart/2005/8/layout/cycle2"/>
    <dgm:cxn modelId="{B31767A8-6478-4AC3-9973-18FE1C87DF56}" type="presOf" srcId="{03B15989-F994-443B-A4E2-30AF47EB16F2}" destId="{EEA9D5B1-3433-4445-9F47-36C2F15CFFF2}" srcOrd="0" destOrd="0" presId="urn:microsoft.com/office/officeart/2005/8/layout/cycle2"/>
    <dgm:cxn modelId="{2500F0AD-F461-4282-B6EC-9DE04480B2A8}" type="presOf" srcId="{4FE15EF1-EE7A-4288-8AD8-EF8256CABC73}" destId="{4C35907E-84DA-4282-8BA2-B94F631681D2}" srcOrd="1" destOrd="0" presId="urn:microsoft.com/office/officeart/2005/8/layout/cycle2"/>
    <dgm:cxn modelId="{0C3183B6-86AD-45B4-B037-95FDE27EA7A5}" type="presOf" srcId="{EA7006B1-68F3-49A9-B49E-E5249A164698}" destId="{7F124C41-8474-46A6-817B-1AB2E26AD906}" srcOrd="0" destOrd="0" presId="urn:microsoft.com/office/officeart/2005/8/layout/cycle2"/>
    <dgm:cxn modelId="{2575CBC6-EED8-42AA-ACA2-5711C5921043}" srcId="{C7346766-671B-4216-AC81-172DC0FE7930}" destId="{A4758061-7C98-4E5B-A1D4-B65C8EA13525}" srcOrd="0" destOrd="0" parTransId="{EB2DC091-4407-4657-9B22-969E2D565F48}" sibTransId="{8E259FFF-FC85-401B-A63C-E04F6C1E7118}"/>
    <dgm:cxn modelId="{7337D5CE-2E37-42B2-8B1E-FFA6F2E68AC3}" type="presOf" srcId="{8E259FFF-FC85-401B-A63C-E04F6C1E7118}" destId="{E4386906-63BA-4603-A55A-AE63D9F4F2F1}" srcOrd="1" destOrd="0" presId="urn:microsoft.com/office/officeart/2005/8/layout/cycle2"/>
    <dgm:cxn modelId="{86A243F8-EEF9-4F9C-AA41-78E71B76D182}" srcId="{C7346766-671B-4216-AC81-172DC0FE7930}" destId="{E71419AB-A20D-4DC1-A39A-5FC033DF9C59}" srcOrd="2" destOrd="0" parTransId="{0C5CAA5A-1EDD-4229-8C70-CA6E59F0CD27}" sibTransId="{6D5E466C-0616-45D7-9DCD-A018DCC08234}"/>
    <dgm:cxn modelId="{EE7B90F8-6231-4AD0-971F-722FB8C65609}" type="presOf" srcId="{E71419AB-A20D-4DC1-A39A-5FC033DF9C59}" destId="{421E7A51-BC5E-4BF5-BFF2-A27D7C66629F}" srcOrd="0" destOrd="0" presId="urn:microsoft.com/office/officeart/2005/8/layout/cycle2"/>
    <dgm:cxn modelId="{3AACB28A-A097-406F-A052-CA114F803A1A}" type="presParOf" srcId="{6385CC65-E90E-4109-ABB8-4F464449951A}" destId="{270D3479-7D5D-48CD-BB3F-5A12516CDA7A}" srcOrd="0" destOrd="0" presId="urn:microsoft.com/office/officeart/2005/8/layout/cycle2"/>
    <dgm:cxn modelId="{E2C09DCC-4D16-4857-8447-71E51E4CC65E}" type="presParOf" srcId="{6385CC65-E90E-4109-ABB8-4F464449951A}" destId="{9687C589-409F-46A1-8EF8-16ECD1F1C49C}" srcOrd="1" destOrd="0" presId="urn:microsoft.com/office/officeart/2005/8/layout/cycle2"/>
    <dgm:cxn modelId="{A2AE9074-C8ED-45BE-A219-6066A9B7B76A}" type="presParOf" srcId="{9687C589-409F-46A1-8EF8-16ECD1F1C49C}" destId="{E4386906-63BA-4603-A55A-AE63D9F4F2F1}" srcOrd="0" destOrd="0" presId="urn:microsoft.com/office/officeart/2005/8/layout/cycle2"/>
    <dgm:cxn modelId="{C6B291E8-682E-4260-A672-1B7C2A58E69B}" type="presParOf" srcId="{6385CC65-E90E-4109-ABB8-4F464449951A}" destId="{EEA9D5B1-3433-4445-9F47-36C2F15CFFF2}" srcOrd="2" destOrd="0" presId="urn:microsoft.com/office/officeart/2005/8/layout/cycle2"/>
    <dgm:cxn modelId="{96B9383F-3177-4B0A-8C41-A24E29F53A17}" type="presParOf" srcId="{6385CC65-E90E-4109-ABB8-4F464449951A}" destId="{B251BA8C-4A29-4F07-9643-FE5E14DB6D8E}" srcOrd="3" destOrd="0" presId="urn:microsoft.com/office/officeart/2005/8/layout/cycle2"/>
    <dgm:cxn modelId="{D56DF259-0E42-4F9C-B3F7-A2965156B26D}" type="presParOf" srcId="{B251BA8C-4A29-4F07-9643-FE5E14DB6D8E}" destId="{64B81C9F-4EE0-478D-960F-CC293F1BE628}" srcOrd="0" destOrd="0" presId="urn:microsoft.com/office/officeart/2005/8/layout/cycle2"/>
    <dgm:cxn modelId="{943F46A5-B13B-4CB9-BB23-6B206E71418D}" type="presParOf" srcId="{6385CC65-E90E-4109-ABB8-4F464449951A}" destId="{421E7A51-BC5E-4BF5-BFF2-A27D7C66629F}" srcOrd="4" destOrd="0" presId="urn:microsoft.com/office/officeart/2005/8/layout/cycle2"/>
    <dgm:cxn modelId="{0991C876-7C61-4972-A834-587A7B3E7D40}" type="presParOf" srcId="{6385CC65-E90E-4109-ABB8-4F464449951A}" destId="{B90EEF94-E747-4436-844A-CBE4832CFEA0}" srcOrd="5" destOrd="0" presId="urn:microsoft.com/office/officeart/2005/8/layout/cycle2"/>
    <dgm:cxn modelId="{50D61C7D-231B-4A8A-8996-289B256AA03A}" type="presParOf" srcId="{B90EEF94-E747-4436-844A-CBE4832CFEA0}" destId="{769C7E26-11B6-4065-9B6C-5EA49D74D8D3}" srcOrd="0" destOrd="0" presId="urn:microsoft.com/office/officeart/2005/8/layout/cycle2"/>
    <dgm:cxn modelId="{DB0322EE-76D7-4938-A927-E5376FB1EA51}" type="presParOf" srcId="{6385CC65-E90E-4109-ABB8-4F464449951A}" destId="{7F124C41-8474-46A6-817B-1AB2E26AD906}" srcOrd="6" destOrd="0" presId="urn:microsoft.com/office/officeart/2005/8/layout/cycle2"/>
    <dgm:cxn modelId="{674C0938-E5FB-4573-8137-DB388B37C9F4}" type="presParOf" srcId="{6385CC65-E90E-4109-ABB8-4F464449951A}" destId="{31FDB3F1-4960-44CF-816B-A95651C92947}" srcOrd="7" destOrd="0" presId="urn:microsoft.com/office/officeart/2005/8/layout/cycle2"/>
    <dgm:cxn modelId="{C5B53FF3-5874-43A1-9ADC-DFE954B9C3DD}" type="presParOf" srcId="{31FDB3F1-4960-44CF-816B-A95651C92947}" destId="{4C35907E-84DA-4282-8BA2-B94F631681D2}"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0D3479-7D5D-48CD-BB3F-5A12516CDA7A}">
      <dsp:nvSpPr>
        <dsp:cNvPr id="0" name=""/>
        <dsp:cNvSpPr/>
      </dsp:nvSpPr>
      <dsp:spPr>
        <a:xfrm>
          <a:off x="2379083" y="877"/>
          <a:ext cx="1076998" cy="1076998"/>
        </a:xfrm>
        <a:prstGeom prst="ellipse">
          <a:avLst/>
        </a:prstGeom>
        <a:solidFill>
          <a:srgbClr val="D6259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kern="1200" dirty="0"/>
            <a:t>Information Monitoring</a:t>
          </a:r>
        </a:p>
      </dsp:txBody>
      <dsp:txXfrm>
        <a:off x="2536806" y="158600"/>
        <a:ext cx="761552" cy="761552"/>
      </dsp:txXfrm>
    </dsp:sp>
    <dsp:sp modelId="{9687C589-409F-46A1-8EF8-16ECD1F1C49C}">
      <dsp:nvSpPr>
        <dsp:cNvPr id="0" name=""/>
        <dsp:cNvSpPr/>
      </dsp:nvSpPr>
      <dsp:spPr>
        <a:xfrm rot="2700000">
          <a:off x="3340346" y="923143"/>
          <a:ext cx="285492" cy="363486"/>
        </a:xfrm>
        <a:prstGeom prst="rightArrow">
          <a:avLst>
            <a:gd name="adj1" fmla="val 60000"/>
            <a:gd name="adj2" fmla="val 50000"/>
          </a:avLst>
        </a:prstGeom>
        <a:solidFill>
          <a:schemeClr val="accent3">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3352889" y="965559"/>
        <a:ext cx="199844" cy="218092"/>
      </dsp:txXfrm>
    </dsp:sp>
    <dsp:sp modelId="{EEA9D5B1-3433-4445-9F47-36C2F15CFFF2}">
      <dsp:nvSpPr>
        <dsp:cNvPr id="0" name=""/>
        <dsp:cNvSpPr/>
      </dsp:nvSpPr>
      <dsp:spPr>
        <a:xfrm>
          <a:off x="3521530" y="1143324"/>
          <a:ext cx="1076998" cy="1076998"/>
        </a:xfrm>
        <a:prstGeom prst="ellipse">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kern="1200" dirty="0"/>
            <a:t>Multi-system Integration</a:t>
          </a:r>
        </a:p>
      </dsp:txBody>
      <dsp:txXfrm>
        <a:off x="3679253" y="1301047"/>
        <a:ext cx="761552" cy="761552"/>
      </dsp:txXfrm>
    </dsp:sp>
    <dsp:sp modelId="{B251BA8C-4A29-4F07-9643-FE5E14DB6D8E}">
      <dsp:nvSpPr>
        <dsp:cNvPr id="0" name=""/>
        <dsp:cNvSpPr/>
      </dsp:nvSpPr>
      <dsp:spPr>
        <a:xfrm rot="8100000">
          <a:off x="3351772" y="2065590"/>
          <a:ext cx="285492" cy="36348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10800000">
        <a:off x="3424877" y="2108006"/>
        <a:ext cx="199844" cy="218092"/>
      </dsp:txXfrm>
    </dsp:sp>
    <dsp:sp modelId="{421E7A51-BC5E-4BF5-BFF2-A27D7C66629F}">
      <dsp:nvSpPr>
        <dsp:cNvPr id="0" name=""/>
        <dsp:cNvSpPr/>
      </dsp:nvSpPr>
      <dsp:spPr>
        <a:xfrm>
          <a:off x="2379083" y="2285771"/>
          <a:ext cx="1076998" cy="1076998"/>
        </a:xfrm>
        <a:prstGeom prst="ellips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kern="1200" dirty="0"/>
            <a:t>Enhanced visibility</a:t>
          </a:r>
        </a:p>
      </dsp:txBody>
      <dsp:txXfrm>
        <a:off x="2536806" y="2443494"/>
        <a:ext cx="761552" cy="761552"/>
      </dsp:txXfrm>
    </dsp:sp>
    <dsp:sp modelId="{B90EEF94-E747-4436-844A-CBE4832CFEA0}">
      <dsp:nvSpPr>
        <dsp:cNvPr id="0" name=""/>
        <dsp:cNvSpPr/>
      </dsp:nvSpPr>
      <dsp:spPr>
        <a:xfrm rot="13500000">
          <a:off x="2209326" y="2077017"/>
          <a:ext cx="285492" cy="363486"/>
        </a:xfrm>
        <a:prstGeom prst="rightArrow">
          <a:avLst>
            <a:gd name="adj1" fmla="val 60000"/>
            <a:gd name="adj2" fmla="val 50000"/>
          </a:avLst>
        </a:prstGeom>
        <a:solidFill>
          <a:schemeClr val="accent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10800000">
        <a:off x="2282431" y="2179995"/>
        <a:ext cx="199844" cy="218092"/>
      </dsp:txXfrm>
    </dsp:sp>
    <dsp:sp modelId="{7F124C41-8474-46A6-817B-1AB2E26AD906}">
      <dsp:nvSpPr>
        <dsp:cNvPr id="0" name=""/>
        <dsp:cNvSpPr/>
      </dsp:nvSpPr>
      <dsp:spPr>
        <a:xfrm>
          <a:off x="1236636" y="1143324"/>
          <a:ext cx="1076998" cy="1076998"/>
        </a:xfrm>
        <a:prstGeom prst="ellipse">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kern="1200" dirty="0"/>
            <a:t>Preferred vendor list</a:t>
          </a:r>
        </a:p>
      </dsp:txBody>
      <dsp:txXfrm>
        <a:off x="1394359" y="1301047"/>
        <a:ext cx="761552" cy="761552"/>
      </dsp:txXfrm>
    </dsp:sp>
    <dsp:sp modelId="{31FDB3F1-4960-44CF-816B-A95651C92947}">
      <dsp:nvSpPr>
        <dsp:cNvPr id="0" name=""/>
        <dsp:cNvSpPr/>
      </dsp:nvSpPr>
      <dsp:spPr>
        <a:xfrm rot="18900000">
          <a:off x="2197899" y="934570"/>
          <a:ext cx="285492" cy="36348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2210442" y="1037548"/>
        <a:ext cx="199844" cy="218092"/>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2828926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10bc63aaa09_0_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10bc63aaa09_0_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endParaRPr lang="en-GB" dirty="0"/>
          </a:p>
        </p:txBody>
      </p:sp>
      <p:sp>
        <p:nvSpPr>
          <p:cNvPr id="4" name="Slide Number Placeholder 3"/>
          <p:cNvSpPr>
            <a:spLocks noGrp="1"/>
          </p:cNvSpPr>
          <p:nvPr>
            <p:ph type="sldNum" sz="quarter" idx="10"/>
          </p:nvPr>
        </p:nvSpPr>
        <p:spPr/>
        <p:txBody>
          <a:bodyPr/>
          <a:lstStyle/>
          <a:p>
            <a:fld id="{ED7F6AF6-8CD1-460D-BCBA-3519329B2E87}" type="slidenum">
              <a:rPr lang="en-GB" smtClean="0"/>
              <a:t>14</a:t>
            </a:fld>
            <a:endParaRPr lang="en-GB" dirty="0"/>
          </a:p>
        </p:txBody>
      </p:sp>
    </p:spTree>
    <p:extLst>
      <p:ext uri="{BB962C8B-B14F-4D97-AF65-F5344CB8AC3E}">
        <p14:creationId xmlns:p14="http://schemas.microsoft.com/office/powerpoint/2010/main" val="6534588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dirty="0"/>
          </a:p>
          <a:p>
            <a:endParaRPr lang="en-US" dirty="0"/>
          </a:p>
        </p:txBody>
      </p:sp>
    </p:spTree>
    <p:extLst>
      <p:ext uri="{BB962C8B-B14F-4D97-AF65-F5344CB8AC3E}">
        <p14:creationId xmlns:p14="http://schemas.microsoft.com/office/powerpoint/2010/main" val="24074484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8583745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597365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201532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0163089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404592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400139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891908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375533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792395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9448249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4043242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137238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137238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6106063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sz="1200" dirty="0">
              <a:solidFill>
                <a:schemeClr val="tx1"/>
              </a:solidFill>
              <a:latin typeface="Museo Sans 300" panose="02000000000000000000" pitchFamily="50"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15096E-F597-42D9-8521-952E3027FED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34577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fontAlgn="base"/>
            <a:endParaRPr lang="en-US" dirty="0"/>
          </a:p>
        </p:txBody>
      </p:sp>
    </p:spTree>
    <p:extLst>
      <p:ext uri="{BB962C8B-B14F-4D97-AF65-F5344CB8AC3E}">
        <p14:creationId xmlns:p14="http://schemas.microsoft.com/office/powerpoint/2010/main" val="4836938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15096E-F597-42D9-8521-952E3027FED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4797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136790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2377630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00948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10bc63aaa09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10bc63aaa09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1" indent="0">
              <a:buFont typeface="Arial" panose="020B0604020202020204" pitchFamily="34" charset="0"/>
              <a:buNone/>
            </a:pPr>
            <a:endParaRPr lang="en-GB" sz="1100" dirty="0">
              <a:solidFill>
                <a:schemeClr val="dk2"/>
              </a:solidFill>
            </a:endParaRPr>
          </a:p>
        </p:txBody>
      </p:sp>
    </p:spTree>
    <p:extLst>
      <p:ext uri="{BB962C8B-B14F-4D97-AF65-F5344CB8AC3E}">
        <p14:creationId xmlns:p14="http://schemas.microsoft.com/office/powerpoint/2010/main" val="20146476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10bc63aaa09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10bc63aaa09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1" indent="0">
              <a:buFont typeface="Arial" panose="020B0604020202020204" pitchFamily="34" charset="0"/>
              <a:buNone/>
            </a:pPr>
            <a:endParaRPr lang="en-GB" sz="1100" dirty="0">
              <a:solidFill>
                <a:srgbClr val="262626"/>
              </a:solidFill>
              <a:latin typeface="Arial" panose="020B0604020202020204" pitchFamily="34" charset="0"/>
              <a:ea typeface="MS PGothic" panose="020B0600070205080204" pitchFamily="34" charset="-128"/>
              <a:cs typeface="Times New Roman" panose="02020603050405020304" pitchFamily="18" charset="0"/>
            </a:endParaRPr>
          </a:p>
        </p:txBody>
      </p:sp>
    </p:spTree>
    <p:extLst>
      <p:ext uri="{BB962C8B-B14F-4D97-AF65-F5344CB8AC3E}">
        <p14:creationId xmlns:p14="http://schemas.microsoft.com/office/powerpoint/2010/main" val="8929811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10bc63aaa09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10bc63aaa09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1" indent="0">
              <a:buFont typeface="Arial" panose="020B0604020202020204" pitchFamily="34" charset="0"/>
              <a:buNone/>
            </a:pPr>
            <a:endParaRPr dirty="0"/>
          </a:p>
        </p:txBody>
      </p:sp>
    </p:spTree>
    <p:extLst>
      <p:ext uri="{BB962C8B-B14F-4D97-AF65-F5344CB8AC3E}">
        <p14:creationId xmlns:p14="http://schemas.microsoft.com/office/powerpoint/2010/main" val="39938745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10bc63aaa09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10bc63aaa09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1" indent="0">
              <a:buFont typeface="Arial" panose="020B0604020202020204" pitchFamily="34" charset="0"/>
              <a:buNone/>
            </a:pPr>
            <a:endParaRPr dirty="0"/>
          </a:p>
        </p:txBody>
      </p:sp>
    </p:spTree>
    <p:extLst>
      <p:ext uri="{BB962C8B-B14F-4D97-AF65-F5344CB8AC3E}">
        <p14:creationId xmlns:p14="http://schemas.microsoft.com/office/powerpoint/2010/main" val="29037073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10bc63aaa09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10bc63aaa09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1" indent="0">
              <a:buFont typeface="Arial" panose="020B0604020202020204" pitchFamily="34" charset="0"/>
              <a:buNone/>
            </a:pPr>
            <a:endParaRPr dirty="0"/>
          </a:p>
        </p:txBody>
      </p:sp>
    </p:spTree>
    <p:extLst>
      <p:ext uri="{BB962C8B-B14F-4D97-AF65-F5344CB8AC3E}">
        <p14:creationId xmlns:p14="http://schemas.microsoft.com/office/powerpoint/2010/main" val="354697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10bc63aaa09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10bc63aaa09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42949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6782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1171024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603109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909906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46708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6.svg"/><Relationship Id="rId7"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1.pn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6.svg"/><Relationship Id="rId7"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Master" Target="../slideMasters/slideMaster3.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23.png"/><Relationship Id="rId9" Type="http://schemas.openxmlformats.org/officeDocument/2006/relationships/image" Target="../media/image4.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24.png"/><Relationship Id="rId1" Type="http://schemas.openxmlformats.org/officeDocument/2006/relationships/slideMaster" Target="../slideMasters/slideMaster3.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24.png"/><Relationship Id="rId1" Type="http://schemas.openxmlformats.org/officeDocument/2006/relationships/slideMaster" Target="../slideMasters/slideMaster3.xml"/><Relationship Id="rId5" Type="http://schemas.openxmlformats.org/officeDocument/2006/relationships/image" Target="../media/image11.png"/><Relationship Id="rId4" Type="http://schemas.openxmlformats.org/officeDocument/2006/relationships/image" Target="../media/image1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24.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24.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1.png"/><Relationship Id="rId1" Type="http://schemas.openxmlformats.org/officeDocument/2006/relationships/slideMaster" Target="../slideMasters/slideMaster3.xml"/><Relationship Id="rId5" Type="http://schemas.openxmlformats.org/officeDocument/2006/relationships/image" Target="../media/image20.png"/><Relationship Id="rId4" Type="http://schemas.openxmlformats.org/officeDocument/2006/relationships/image" Target="../media/image19.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Master" Target="../slideMasters/slideMaster3.xml"/><Relationship Id="rId5" Type="http://schemas.openxmlformats.org/officeDocument/2006/relationships/image" Target="../media/image3.svg"/><Relationship Id="rId4" Type="http://schemas.openxmlformats.org/officeDocument/2006/relationships/image" Target="../media/image21.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 Teal #1">
    <p:bg>
      <p:bgPr>
        <a:solidFill>
          <a:schemeClr val="accent1"/>
        </a:solidFill>
        <a:effectLst/>
      </p:bgPr>
    </p:bg>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69B830C0-9EA7-4B59-9F48-395951711ECC}"/>
              </a:ext>
            </a:extLst>
          </p:cNvPr>
          <p:cNvSpPr>
            <a:spLocks noGrp="1"/>
          </p:cNvSpPr>
          <p:nvPr>
            <p:ph type="body" sz="quarter" idx="10"/>
          </p:nvPr>
        </p:nvSpPr>
        <p:spPr>
          <a:xfrm>
            <a:off x="273093" y="1534577"/>
            <a:ext cx="4298908" cy="821671"/>
          </a:xfrm>
        </p:spPr>
        <p:txBody>
          <a:bodyPr>
            <a:noAutofit/>
          </a:bodyPr>
          <a:lstStyle>
            <a:lvl1pPr marL="0" indent="0">
              <a:buNone/>
              <a:defRPr sz="4650">
                <a:solidFill>
                  <a:schemeClr val="bg1"/>
                </a:solidFill>
                <a:latin typeface="Museo Sans 100" panose="02000000000000000000" pitchFamily="50" charset="0"/>
              </a:defRPr>
            </a:lvl1pPr>
          </a:lstStyle>
          <a:p>
            <a:pPr lvl="0"/>
            <a:r>
              <a:rPr lang="en-US" dirty="0"/>
              <a:t>Click to edit</a:t>
            </a:r>
          </a:p>
        </p:txBody>
      </p:sp>
      <p:sp>
        <p:nvSpPr>
          <p:cNvPr id="19" name="Text Placeholder 18">
            <a:extLst>
              <a:ext uri="{FF2B5EF4-FFF2-40B4-BE49-F238E27FC236}">
                <a16:creationId xmlns:a16="http://schemas.microsoft.com/office/drawing/2014/main" id="{E30CCF02-35CF-4E0F-8523-278D45DC5B36}"/>
              </a:ext>
            </a:extLst>
          </p:cNvPr>
          <p:cNvSpPr>
            <a:spLocks noGrp="1"/>
          </p:cNvSpPr>
          <p:nvPr>
            <p:ph type="body" sz="quarter" idx="11"/>
          </p:nvPr>
        </p:nvSpPr>
        <p:spPr>
          <a:xfrm>
            <a:off x="284586" y="3342039"/>
            <a:ext cx="3707288" cy="396482"/>
          </a:xfrm>
        </p:spPr>
        <p:txBody>
          <a:bodyPr>
            <a:normAutofit/>
          </a:bodyPr>
          <a:lstStyle>
            <a:lvl1pPr marL="0" indent="0">
              <a:buNone/>
              <a:defRPr sz="1200">
                <a:solidFill>
                  <a:schemeClr val="bg1"/>
                </a:solidFill>
                <a:latin typeface="Museo Sans 100" panose="02000000000000000000" pitchFamily="50" charset="0"/>
              </a:defRPr>
            </a:lvl1pPr>
          </a:lstStyle>
          <a:p>
            <a:pPr lvl="0"/>
            <a:r>
              <a:rPr lang="en-US" dirty="0"/>
              <a:t>Click to edit Master text styles</a:t>
            </a:r>
          </a:p>
        </p:txBody>
      </p:sp>
      <p:grpSp>
        <p:nvGrpSpPr>
          <p:cNvPr id="18" name="Group 17"/>
          <p:cNvGrpSpPr/>
          <p:nvPr userDrawn="1"/>
        </p:nvGrpSpPr>
        <p:grpSpPr>
          <a:xfrm>
            <a:off x="3450432" y="-46773"/>
            <a:ext cx="5407019" cy="5232600"/>
            <a:chOff x="4600575" y="-62364"/>
            <a:chExt cx="7209359" cy="6976800"/>
          </a:xfrm>
        </p:grpSpPr>
        <p:pic>
          <p:nvPicPr>
            <p:cNvPr id="15" name="Picture 14"/>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600575" y="-62364"/>
              <a:ext cx="7209359" cy="6976800"/>
            </a:xfrm>
            <a:prstGeom prst="rect">
              <a:avLst/>
            </a:prstGeom>
          </p:spPr>
        </p:pic>
        <p:sp>
          <p:nvSpPr>
            <p:cNvPr id="17" name="Flowchart: Data 4"/>
            <p:cNvSpPr/>
            <p:nvPr userDrawn="1"/>
          </p:nvSpPr>
          <p:spPr>
            <a:xfrm>
              <a:off x="7818899" y="9346"/>
              <a:ext cx="3113288" cy="685159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39375"/>
                <a:gd name="connsiteY0" fmla="*/ 10000 h 10000"/>
                <a:gd name="connsiteX1" fmla="*/ 31375 w 39375"/>
                <a:gd name="connsiteY1" fmla="*/ 0 h 10000"/>
                <a:gd name="connsiteX2" fmla="*/ 39375 w 39375"/>
                <a:gd name="connsiteY2" fmla="*/ 0 h 10000"/>
                <a:gd name="connsiteX3" fmla="*/ 37375 w 39375"/>
                <a:gd name="connsiteY3" fmla="*/ 10000 h 10000"/>
                <a:gd name="connsiteX4" fmla="*/ 0 w 39375"/>
                <a:gd name="connsiteY4" fmla="*/ 10000 h 10000"/>
                <a:gd name="connsiteX0" fmla="*/ 0 w 39375"/>
                <a:gd name="connsiteY0" fmla="*/ 10056 h 10056"/>
                <a:gd name="connsiteX1" fmla="*/ 31650 w 39375"/>
                <a:gd name="connsiteY1" fmla="*/ 0 h 10056"/>
                <a:gd name="connsiteX2" fmla="*/ 39375 w 39375"/>
                <a:gd name="connsiteY2" fmla="*/ 56 h 10056"/>
                <a:gd name="connsiteX3" fmla="*/ 37375 w 39375"/>
                <a:gd name="connsiteY3" fmla="*/ 10056 h 10056"/>
                <a:gd name="connsiteX4" fmla="*/ 0 w 39375"/>
                <a:gd name="connsiteY4" fmla="*/ 10056 h 10056"/>
                <a:gd name="connsiteX0" fmla="*/ 0 w 44866"/>
                <a:gd name="connsiteY0" fmla="*/ 10056 h 10056"/>
                <a:gd name="connsiteX1" fmla="*/ 31650 w 44866"/>
                <a:gd name="connsiteY1" fmla="*/ 0 h 10056"/>
                <a:gd name="connsiteX2" fmla="*/ 44866 w 44866"/>
                <a:gd name="connsiteY2" fmla="*/ 0 h 10056"/>
                <a:gd name="connsiteX3" fmla="*/ 37375 w 44866"/>
                <a:gd name="connsiteY3" fmla="*/ 10056 h 10056"/>
                <a:gd name="connsiteX4" fmla="*/ 0 w 44866"/>
                <a:gd name="connsiteY4" fmla="*/ 10056 h 10056"/>
                <a:gd name="connsiteX0" fmla="*/ 0 w 44866"/>
                <a:gd name="connsiteY0" fmla="*/ 10056 h 10056"/>
                <a:gd name="connsiteX1" fmla="*/ 31650 w 44866"/>
                <a:gd name="connsiteY1" fmla="*/ 0 h 10056"/>
                <a:gd name="connsiteX2" fmla="*/ 44866 w 44866"/>
                <a:gd name="connsiteY2" fmla="*/ 0 h 10056"/>
                <a:gd name="connsiteX3" fmla="*/ 15550 w 44866"/>
                <a:gd name="connsiteY3" fmla="*/ 9484 h 10056"/>
                <a:gd name="connsiteX4" fmla="*/ 0 w 44866"/>
                <a:gd name="connsiteY4" fmla="*/ 10056 h 10056"/>
                <a:gd name="connsiteX0" fmla="*/ 0 w 44866"/>
                <a:gd name="connsiteY0" fmla="*/ 10056 h 10056"/>
                <a:gd name="connsiteX1" fmla="*/ 31650 w 44866"/>
                <a:gd name="connsiteY1" fmla="*/ 0 h 10056"/>
                <a:gd name="connsiteX2" fmla="*/ 44866 w 44866"/>
                <a:gd name="connsiteY2" fmla="*/ 0 h 10056"/>
                <a:gd name="connsiteX3" fmla="*/ 13491 w 44866"/>
                <a:gd name="connsiteY3" fmla="*/ 10056 h 10056"/>
                <a:gd name="connsiteX4" fmla="*/ 0 w 44866"/>
                <a:gd name="connsiteY4" fmla="*/ 10056 h 10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66" h="10056">
                  <a:moveTo>
                    <a:pt x="0" y="10056"/>
                  </a:moveTo>
                  <a:lnTo>
                    <a:pt x="31650" y="0"/>
                  </a:lnTo>
                  <a:lnTo>
                    <a:pt x="44866" y="0"/>
                  </a:lnTo>
                  <a:lnTo>
                    <a:pt x="13491" y="10056"/>
                  </a:lnTo>
                  <a:lnTo>
                    <a:pt x="0" y="10056"/>
                  </a:lnTo>
                  <a:close/>
                </a:path>
              </a:pathLst>
            </a:custGeom>
            <a:solidFill>
              <a:srgbClr val="D62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Museo Sans 300"/>
                <a:ea typeface="+mn-ea"/>
                <a:cs typeface="+mn-cs"/>
              </a:endParaRPr>
            </a:p>
          </p:txBody>
        </p:sp>
        <p:sp>
          <p:nvSpPr>
            <p:cNvPr id="13" name="Freeform: Shape 6">
              <a:extLst>
                <a:ext uri="{FF2B5EF4-FFF2-40B4-BE49-F238E27FC236}">
                  <a16:creationId xmlns:a16="http://schemas.microsoft.com/office/drawing/2014/main" id="{8FD5CE0F-389B-40F0-A1B9-73A41320043E}"/>
                </a:ext>
              </a:extLst>
            </p:cNvPr>
            <p:cNvSpPr/>
            <p:nvPr userDrawn="1"/>
          </p:nvSpPr>
          <p:spPr>
            <a:xfrm>
              <a:off x="7812892" y="3624285"/>
              <a:ext cx="1562577" cy="3236651"/>
            </a:xfrm>
            <a:custGeom>
              <a:avLst/>
              <a:gdLst>
                <a:gd name="connsiteX0" fmla="*/ 1066800 w 1607127"/>
                <a:gd name="connsiteY0" fmla="*/ 0 h 3311236"/>
                <a:gd name="connsiteX1" fmla="*/ 1607127 w 1607127"/>
                <a:gd name="connsiteY1" fmla="*/ 1316182 h 3311236"/>
                <a:gd name="connsiteX2" fmla="*/ 955963 w 1607127"/>
                <a:gd name="connsiteY2" fmla="*/ 3311236 h 3311236"/>
                <a:gd name="connsiteX3" fmla="*/ 0 w 1607127"/>
                <a:gd name="connsiteY3" fmla="*/ 3311236 h 3311236"/>
                <a:gd name="connsiteX4" fmla="*/ 1066800 w 1607127"/>
                <a:gd name="connsiteY4" fmla="*/ 0 h 3311236"/>
                <a:gd name="connsiteX0" fmla="*/ 1088796 w 1607127"/>
                <a:gd name="connsiteY0" fmla="*/ 0 h 3308094"/>
                <a:gd name="connsiteX1" fmla="*/ 1607127 w 1607127"/>
                <a:gd name="connsiteY1" fmla="*/ 1313040 h 3308094"/>
                <a:gd name="connsiteX2" fmla="*/ 955963 w 1607127"/>
                <a:gd name="connsiteY2" fmla="*/ 3308094 h 3308094"/>
                <a:gd name="connsiteX3" fmla="*/ 0 w 1607127"/>
                <a:gd name="connsiteY3" fmla="*/ 3308094 h 3308094"/>
                <a:gd name="connsiteX4" fmla="*/ 1088796 w 1607127"/>
                <a:gd name="connsiteY4" fmla="*/ 0 h 3308094"/>
                <a:gd name="connsiteX0" fmla="*/ 1088796 w 1610269"/>
                <a:gd name="connsiteY0" fmla="*/ 0 h 3308094"/>
                <a:gd name="connsiteX1" fmla="*/ 1610269 w 1610269"/>
                <a:gd name="connsiteY1" fmla="*/ 1306756 h 3308094"/>
                <a:gd name="connsiteX2" fmla="*/ 955963 w 1610269"/>
                <a:gd name="connsiteY2" fmla="*/ 3308094 h 3308094"/>
                <a:gd name="connsiteX3" fmla="*/ 0 w 1610269"/>
                <a:gd name="connsiteY3" fmla="*/ 3308094 h 3308094"/>
                <a:gd name="connsiteX4" fmla="*/ 1088796 w 1610269"/>
                <a:gd name="connsiteY4" fmla="*/ 0 h 3308094"/>
                <a:gd name="connsiteX0" fmla="*/ 1088796 w 1610269"/>
                <a:gd name="connsiteY0" fmla="*/ 0 h 3320663"/>
                <a:gd name="connsiteX1" fmla="*/ 1610269 w 1610269"/>
                <a:gd name="connsiteY1" fmla="*/ 1319325 h 3320663"/>
                <a:gd name="connsiteX2" fmla="*/ 955963 w 1610269"/>
                <a:gd name="connsiteY2" fmla="*/ 3320663 h 3320663"/>
                <a:gd name="connsiteX3" fmla="*/ 0 w 1610269"/>
                <a:gd name="connsiteY3" fmla="*/ 3320663 h 3320663"/>
                <a:gd name="connsiteX4" fmla="*/ 1088796 w 1610269"/>
                <a:gd name="connsiteY4" fmla="*/ 0 h 3320663"/>
                <a:gd name="connsiteX0" fmla="*/ 1088796 w 1610269"/>
                <a:gd name="connsiteY0" fmla="*/ 0 h 3308756"/>
                <a:gd name="connsiteX1" fmla="*/ 1610269 w 1610269"/>
                <a:gd name="connsiteY1" fmla="*/ 1307418 h 3308756"/>
                <a:gd name="connsiteX2" fmla="*/ 955963 w 1610269"/>
                <a:gd name="connsiteY2" fmla="*/ 3308756 h 3308756"/>
                <a:gd name="connsiteX3" fmla="*/ 0 w 1610269"/>
                <a:gd name="connsiteY3" fmla="*/ 3308756 h 3308756"/>
                <a:gd name="connsiteX4" fmla="*/ 1088796 w 1610269"/>
                <a:gd name="connsiteY4" fmla="*/ 0 h 3308756"/>
                <a:gd name="connsiteX0" fmla="*/ 1088796 w 1610269"/>
                <a:gd name="connsiteY0" fmla="*/ 0 h 3315900"/>
                <a:gd name="connsiteX1" fmla="*/ 1610269 w 1610269"/>
                <a:gd name="connsiteY1" fmla="*/ 1314562 h 3315900"/>
                <a:gd name="connsiteX2" fmla="*/ 955963 w 1610269"/>
                <a:gd name="connsiteY2" fmla="*/ 3315900 h 3315900"/>
                <a:gd name="connsiteX3" fmla="*/ 0 w 1610269"/>
                <a:gd name="connsiteY3" fmla="*/ 3315900 h 3315900"/>
                <a:gd name="connsiteX4" fmla="*/ 1088796 w 1610269"/>
                <a:gd name="connsiteY4" fmla="*/ 0 h 3315900"/>
                <a:gd name="connsiteX0" fmla="*/ 1088796 w 1610269"/>
                <a:gd name="connsiteY0" fmla="*/ 0 h 3327806"/>
                <a:gd name="connsiteX1" fmla="*/ 1610269 w 1610269"/>
                <a:gd name="connsiteY1" fmla="*/ 1314562 h 3327806"/>
                <a:gd name="connsiteX2" fmla="*/ 951200 w 1610269"/>
                <a:gd name="connsiteY2" fmla="*/ 3327806 h 3327806"/>
                <a:gd name="connsiteX3" fmla="*/ 0 w 1610269"/>
                <a:gd name="connsiteY3" fmla="*/ 3315900 h 3327806"/>
                <a:gd name="connsiteX4" fmla="*/ 1088796 w 1610269"/>
                <a:gd name="connsiteY4" fmla="*/ 0 h 3327806"/>
                <a:gd name="connsiteX0" fmla="*/ 1093559 w 1615032"/>
                <a:gd name="connsiteY0" fmla="*/ 0 h 3327806"/>
                <a:gd name="connsiteX1" fmla="*/ 1615032 w 1615032"/>
                <a:gd name="connsiteY1" fmla="*/ 1314562 h 3327806"/>
                <a:gd name="connsiteX2" fmla="*/ 955963 w 1615032"/>
                <a:gd name="connsiteY2" fmla="*/ 3327806 h 3327806"/>
                <a:gd name="connsiteX3" fmla="*/ 0 w 1615032"/>
                <a:gd name="connsiteY3" fmla="*/ 3327806 h 3327806"/>
                <a:gd name="connsiteX4" fmla="*/ 1093559 w 1615032"/>
                <a:gd name="connsiteY4" fmla="*/ 0 h 3327806"/>
                <a:gd name="connsiteX0" fmla="*/ 1093559 w 1615032"/>
                <a:gd name="connsiteY0" fmla="*/ 0 h 3337528"/>
                <a:gd name="connsiteX1" fmla="*/ 1615032 w 1615032"/>
                <a:gd name="connsiteY1" fmla="*/ 1314562 h 3337528"/>
                <a:gd name="connsiteX2" fmla="*/ 975133 w 1615032"/>
                <a:gd name="connsiteY2" fmla="*/ 3337528 h 3337528"/>
                <a:gd name="connsiteX3" fmla="*/ 0 w 1615032"/>
                <a:gd name="connsiteY3" fmla="*/ 3327806 h 3337528"/>
                <a:gd name="connsiteX4" fmla="*/ 1093559 w 1615032"/>
                <a:gd name="connsiteY4" fmla="*/ 0 h 3337528"/>
                <a:gd name="connsiteX0" fmla="*/ 1093559 w 1604332"/>
                <a:gd name="connsiteY0" fmla="*/ 0 h 3337528"/>
                <a:gd name="connsiteX1" fmla="*/ 1604332 w 1604332"/>
                <a:gd name="connsiteY1" fmla="*/ 1341693 h 3337528"/>
                <a:gd name="connsiteX2" fmla="*/ 975133 w 1604332"/>
                <a:gd name="connsiteY2" fmla="*/ 3337528 h 3337528"/>
                <a:gd name="connsiteX3" fmla="*/ 0 w 1604332"/>
                <a:gd name="connsiteY3" fmla="*/ 3327806 h 3337528"/>
                <a:gd name="connsiteX4" fmla="*/ 1093559 w 1604332"/>
                <a:gd name="connsiteY4" fmla="*/ 0 h 3337528"/>
                <a:gd name="connsiteX0" fmla="*/ 1093559 w 1620307"/>
                <a:gd name="connsiteY0" fmla="*/ 0 h 3337528"/>
                <a:gd name="connsiteX1" fmla="*/ 1620307 w 1620307"/>
                <a:gd name="connsiteY1" fmla="*/ 1331971 h 3337528"/>
                <a:gd name="connsiteX2" fmla="*/ 975133 w 1620307"/>
                <a:gd name="connsiteY2" fmla="*/ 3337528 h 3337528"/>
                <a:gd name="connsiteX3" fmla="*/ 0 w 1620307"/>
                <a:gd name="connsiteY3" fmla="*/ 3327806 h 3337528"/>
                <a:gd name="connsiteX4" fmla="*/ 1093559 w 1620307"/>
                <a:gd name="connsiteY4" fmla="*/ 0 h 3337528"/>
                <a:gd name="connsiteX0" fmla="*/ 1098351 w 1620307"/>
                <a:gd name="connsiteY0" fmla="*/ 0 h 3327806"/>
                <a:gd name="connsiteX1" fmla="*/ 1620307 w 1620307"/>
                <a:gd name="connsiteY1" fmla="*/ 1322249 h 3327806"/>
                <a:gd name="connsiteX2" fmla="*/ 975133 w 1620307"/>
                <a:gd name="connsiteY2" fmla="*/ 3327806 h 3327806"/>
                <a:gd name="connsiteX3" fmla="*/ 0 w 1620307"/>
                <a:gd name="connsiteY3" fmla="*/ 3318084 h 3327806"/>
                <a:gd name="connsiteX4" fmla="*/ 1098351 w 1620307"/>
                <a:gd name="connsiteY4" fmla="*/ 0 h 3327806"/>
                <a:gd name="connsiteX0" fmla="*/ 1098351 w 1620307"/>
                <a:gd name="connsiteY0" fmla="*/ 0 h 3318084"/>
                <a:gd name="connsiteX1" fmla="*/ 1620307 w 1620307"/>
                <a:gd name="connsiteY1" fmla="*/ 1322249 h 3318084"/>
                <a:gd name="connsiteX2" fmla="*/ 999095 w 1620307"/>
                <a:gd name="connsiteY2" fmla="*/ 3296211 h 3318084"/>
                <a:gd name="connsiteX3" fmla="*/ 0 w 1620307"/>
                <a:gd name="connsiteY3" fmla="*/ 3318084 h 3318084"/>
                <a:gd name="connsiteX4" fmla="*/ 1098351 w 1620307"/>
                <a:gd name="connsiteY4" fmla="*/ 0 h 3318084"/>
                <a:gd name="connsiteX0" fmla="*/ 1091162 w 1613118"/>
                <a:gd name="connsiteY0" fmla="*/ 0 h 3296211"/>
                <a:gd name="connsiteX1" fmla="*/ 1613118 w 1613118"/>
                <a:gd name="connsiteY1" fmla="*/ 1322249 h 3296211"/>
                <a:gd name="connsiteX2" fmla="*/ 991906 w 1613118"/>
                <a:gd name="connsiteY2" fmla="*/ 3296211 h 3296211"/>
                <a:gd name="connsiteX3" fmla="*/ 0 w 1613118"/>
                <a:gd name="connsiteY3" fmla="*/ 3291350 h 3296211"/>
                <a:gd name="connsiteX4" fmla="*/ 1091162 w 1613118"/>
                <a:gd name="connsiteY4" fmla="*/ 0 h 3296211"/>
                <a:gd name="connsiteX0" fmla="*/ 1093558 w 1613118"/>
                <a:gd name="connsiteY0" fmla="*/ 0 h 3303503"/>
                <a:gd name="connsiteX1" fmla="*/ 1613118 w 1613118"/>
                <a:gd name="connsiteY1" fmla="*/ 1329541 h 3303503"/>
                <a:gd name="connsiteX2" fmla="*/ 991906 w 1613118"/>
                <a:gd name="connsiteY2" fmla="*/ 3303503 h 3303503"/>
                <a:gd name="connsiteX3" fmla="*/ 0 w 1613118"/>
                <a:gd name="connsiteY3" fmla="*/ 3298642 h 3303503"/>
                <a:gd name="connsiteX4" fmla="*/ 1093558 w 1613118"/>
                <a:gd name="connsiteY4" fmla="*/ 0 h 3303503"/>
                <a:gd name="connsiteX0" fmla="*/ 1093558 w 1613118"/>
                <a:gd name="connsiteY0" fmla="*/ 0 h 3303503"/>
                <a:gd name="connsiteX1" fmla="*/ 1613118 w 1613118"/>
                <a:gd name="connsiteY1" fmla="*/ 1317389 h 3303503"/>
                <a:gd name="connsiteX2" fmla="*/ 991906 w 1613118"/>
                <a:gd name="connsiteY2" fmla="*/ 3303503 h 3303503"/>
                <a:gd name="connsiteX3" fmla="*/ 0 w 1613118"/>
                <a:gd name="connsiteY3" fmla="*/ 3298642 h 3303503"/>
                <a:gd name="connsiteX4" fmla="*/ 1093558 w 1613118"/>
                <a:gd name="connsiteY4" fmla="*/ 0 h 3303503"/>
                <a:gd name="connsiteX0" fmla="*/ 1093558 w 1613118"/>
                <a:gd name="connsiteY0" fmla="*/ 0 h 3303503"/>
                <a:gd name="connsiteX1" fmla="*/ 1613118 w 1613118"/>
                <a:gd name="connsiteY1" fmla="*/ 1322250 h 3303503"/>
                <a:gd name="connsiteX2" fmla="*/ 991906 w 1613118"/>
                <a:gd name="connsiteY2" fmla="*/ 3303503 h 3303503"/>
                <a:gd name="connsiteX3" fmla="*/ 0 w 1613118"/>
                <a:gd name="connsiteY3" fmla="*/ 3298642 h 3303503"/>
                <a:gd name="connsiteX4" fmla="*/ 1093558 w 1613118"/>
                <a:gd name="connsiteY4" fmla="*/ 0 h 3303503"/>
                <a:gd name="connsiteX0" fmla="*/ 1052822 w 1572382"/>
                <a:gd name="connsiteY0" fmla="*/ 0 h 3303503"/>
                <a:gd name="connsiteX1" fmla="*/ 1572382 w 1572382"/>
                <a:gd name="connsiteY1" fmla="*/ 1322250 h 3303503"/>
                <a:gd name="connsiteX2" fmla="*/ 951170 w 1572382"/>
                <a:gd name="connsiteY2" fmla="*/ 3303503 h 3303503"/>
                <a:gd name="connsiteX3" fmla="*/ 0 w 1572382"/>
                <a:gd name="connsiteY3" fmla="*/ 3303502 h 3303503"/>
                <a:gd name="connsiteX4" fmla="*/ 1052822 w 1572382"/>
                <a:gd name="connsiteY4" fmla="*/ 0 h 3303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2382" h="3303503">
                  <a:moveTo>
                    <a:pt x="1052822" y="0"/>
                  </a:moveTo>
                  <a:lnTo>
                    <a:pt x="1572382" y="1322250"/>
                  </a:lnTo>
                  <a:lnTo>
                    <a:pt x="951170" y="3303503"/>
                  </a:lnTo>
                  <a:lnTo>
                    <a:pt x="0" y="3303502"/>
                  </a:lnTo>
                  <a:lnTo>
                    <a:pt x="1052822" y="0"/>
                  </a:lnTo>
                  <a:close/>
                </a:path>
              </a:pathLst>
            </a:custGeom>
            <a:solidFill>
              <a:srgbClr val="002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srgbClr val="FFFFFF"/>
                </a:solidFill>
                <a:effectLst/>
                <a:uLnTx/>
                <a:uFillTx/>
                <a:latin typeface="Museo Sans 300" panose="02000000000000000000" pitchFamily="50" charset="0"/>
                <a:ea typeface="+mn-ea"/>
                <a:cs typeface="+mn-cs"/>
              </a:endParaRPr>
            </a:p>
          </p:txBody>
        </p:sp>
        <p:sp>
          <p:nvSpPr>
            <p:cNvPr id="8" name="Rectangle 7"/>
            <p:cNvSpPr/>
            <p:nvPr userDrawn="1"/>
          </p:nvSpPr>
          <p:spPr>
            <a:xfrm>
              <a:off x="9498849" y="0"/>
              <a:ext cx="1438099" cy="2843213"/>
            </a:xfrm>
            <a:custGeom>
              <a:avLst/>
              <a:gdLst>
                <a:gd name="connsiteX0" fmla="*/ 0 w 923750"/>
                <a:gd name="connsiteY0" fmla="*/ 0 h 2114550"/>
                <a:gd name="connsiteX1" fmla="*/ 923750 w 923750"/>
                <a:gd name="connsiteY1" fmla="*/ 0 h 2114550"/>
                <a:gd name="connsiteX2" fmla="*/ 923750 w 923750"/>
                <a:gd name="connsiteY2" fmla="*/ 2114550 h 2114550"/>
                <a:gd name="connsiteX3" fmla="*/ 0 w 923750"/>
                <a:gd name="connsiteY3" fmla="*/ 2114550 h 2114550"/>
                <a:gd name="connsiteX4" fmla="*/ 0 w 923750"/>
                <a:gd name="connsiteY4" fmla="*/ 0 h 2114550"/>
                <a:gd name="connsiteX0" fmla="*/ 509587 w 1433337"/>
                <a:gd name="connsiteY0" fmla="*/ 0 h 2114550"/>
                <a:gd name="connsiteX1" fmla="*/ 1433337 w 1433337"/>
                <a:gd name="connsiteY1" fmla="*/ 0 h 2114550"/>
                <a:gd name="connsiteX2" fmla="*/ 1433337 w 1433337"/>
                <a:gd name="connsiteY2" fmla="*/ 2114550 h 2114550"/>
                <a:gd name="connsiteX3" fmla="*/ 0 w 1433337"/>
                <a:gd name="connsiteY3" fmla="*/ 1619250 h 2114550"/>
                <a:gd name="connsiteX4" fmla="*/ 509587 w 1433337"/>
                <a:gd name="connsiteY4" fmla="*/ 0 h 2114550"/>
                <a:gd name="connsiteX0" fmla="*/ 509587 w 1433337"/>
                <a:gd name="connsiteY0" fmla="*/ 0 h 2843213"/>
                <a:gd name="connsiteX1" fmla="*/ 1433337 w 1433337"/>
                <a:gd name="connsiteY1" fmla="*/ 0 h 2843213"/>
                <a:gd name="connsiteX2" fmla="*/ 533224 w 1433337"/>
                <a:gd name="connsiteY2" fmla="*/ 2843213 h 2843213"/>
                <a:gd name="connsiteX3" fmla="*/ 0 w 1433337"/>
                <a:gd name="connsiteY3" fmla="*/ 1619250 h 2843213"/>
                <a:gd name="connsiteX4" fmla="*/ 509587 w 1433337"/>
                <a:gd name="connsiteY4" fmla="*/ 0 h 2843213"/>
                <a:gd name="connsiteX0" fmla="*/ 509587 w 1438099"/>
                <a:gd name="connsiteY0" fmla="*/ 0 h 2843213"/>
                <a:gd name="connsiteX1" fmla="*/ 1438099 w 1438099"/>
                <a:gd name="connsiteY1" fmla="*/ 2382 h 2843213"/>
                <a:gd name="connsiteX2" fmla="*/ 533224 w 1438099"/>
                <a:gd name="connsiteY2" fmla="*/ 2843213 h 2843213"/>
                <a:gd name="connsiteX3" fmla="*/ 0 w 1438099"/>
                <a:gd name="connsiteY3" fmla="*/ 1619250 h 2843213"/>
                <a:gd name="connsiteX4" fmla="*/ 509587 w 1438099"/>
                <a:gd name="connsiteY4" fmla="*/ 0 h 2843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8099" h="2843213">
                  <a:moveTo>
                    <a:pt x="509587" y="0"/>
                  </a:moveTo>
                  <a:lnTo>
                    <a:pt x="1438099" y="2382"/>
                  </a:lnTo>
                  <a:lnTo>
                    <a:pt x="533224" y="2843213"/>
                  </a:lnTo>
                  <a:lnTo>
                    <a:pt x="0" y="1619250"/>
                  </a:lnTo>
                  <a:lnTo>
                    <a:pt x="509587" y="0"/>
                  </a:lnTo>
                  <a:close/>
                </a:path>
              </a:pathLst>
            </a:custGeom>
            <a:solidFill>
              <a:srgbClr val="002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Museo Sans 300"/>
                <a:ea typeface="+mn-ea"/>
                <a:cs typeface="+mn-cs"/>
              </a:endParaRPr>
            </a:p>
          </p:txBody>
        </p:sp>
      </p:grpSp>
      <p:pic>
        <p:nvPicPr>
          <p:cNvPr id="11" name="Graphic 2">
            <a:extLst>
              <a:ext uri="{FF2B5EF4-FFF2-40B4-BE49-F238E27FC236}">
                <a16:creationId xmlns:a16="http://schemas.microsoft.com/office/drawing/2014/main" id="{1E4981A5-000D-4BEC-908E-390E1753B37B}"/>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5674" y="35683"/>
            <a:ext cx="1993857" cy="764418"/>
          </a:xfrm>
          <a:prstGeom prst="rect">
            <a:avLst/>
          </a:prstGeom>
        </p:spPr>
      </p:pic>
      <p:pic>
        <p:nvPicPr>
          <p:cNvPr id="12" name="Picture 11"/>
          <p:cNvPicPr>
            <a:picLocks noChangeAspect="1"/>
          </p:cNvPicPr>
          <p:nvPr userDrawn="1"/>
        </p:nvPicPr>
        <p:blipFill rotWithShape="1">
          <a:blip r:embed="rId5" cstate="hqprint">
            <a:extLst>
              <a:ext uri="{28A0092B-C50C-407E-A947-70E740481C1C}">
                <a14:useLocalDpi xmlns:a14="http://schemas.microsoft.com/office/drawing/2010/main" val="0"/>
              </a:ext>
            </a:extLst>
          </a:blip>
          <a:srcRect l="11462" t="31217" r="10920" b="31979"/>
          <a:stretch/>
        </p:blipFill>
        <p:spPr>
          <a:xfrm>
            <a:off x="337839" y="4630585"/>
            <a:ext cx="1319809" cy="232200"/>
          </a:xfrm>
          <a:prstGeom prst="rect">
            <a:avLst/>
          </a:prstGeom>
        </p:spPr>
      </p:pic>
    </p:spTree>
    <p:extLst>
      <p:ext uri="{BB962C8B-B14F-4D97-AF65-F5344CB8AC3E}">
        <p14:creationId xmlns:p14="http://schemas.microsoft.com/office/powerpoint/2010/main" val="2583137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Bullet List - Picture Righ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AE5C903-AF76-41EA-B636-D729041246AF}"/>
              </a:ext>
            </a:extLst>
          </p:cNvPr>
          <p:cNvSpPr>
            <a:spLocks noGrp="1"/>
          </p:cNvSpPr>
          <p:nvPr>
            <p:ph type="sldNum" sz="quarter" idx="12"/>
          </p:nvPr>
        </p:nvSpPr>
        <p:spPr/>
        <p:txBody>
          <a:bodyPr/>
          <a:lstStyle/>
          <a:p>
            <a:pPr defTabSz="685800">
              <a:buClrTx/>
            </a:pPr>
            <a:fld id="{F9F8FC53-431B-40BC-B462-8EDBBC097738}" type="slidenum">
              <a:rPr lang="en-GB" kern="1200" smtClean="0">
                <a:solidFill>
                  <a:srgbClr val="009CA6"/>
                </a:solidFill>
                <a:ea typeface="+mn-ea"/>
                <a:cs typeface="+mn-cs"/>
              </a:rPr>
              <a:pPr defTabSz="685800">
                <a:buClrTx/>
              </a:pPr>
              <a:t>‹#›</a:t>
            </a:fld>
            <a:endParaRPr lang="en-GB" kern="1200" dirty="0">
              <a:solidFill>
                <a:srgbClr val="009CA6"/>
              </a:solidFill>
              <a:ea typeface="+mn-ea"/>
              <a:cs typeface="+mn-cs"/>
            </a:endParaRPr>
          </a:p>
        </p:txBody>
      </p:sp>
      <p:sp>
        <p:nvSpPr>
          <p:cNvPr id="3" name="Content Placeholder 2">
            <a:extLst>
              <a:ext uri="{FF2B5EF4-FFF2-40B4-BE49-F238E27FC236}">
                <a16:creationId xmlns:a16="http://schemas.microsoft.com/office/drawing/2014/main" id="{76C5D7F1-B41F-4F43-A74F-AE278E377E1E}"/>
              </a:ext>
            </a:extLst>
          </p:cNvPr>
          <p:cNvSpPr>
            <a:spLocks noGrp="1"/>
          </p:cNvSpPr>
          <p:nvPr>
            <p:ph sz="half" idx="1"/>
          </p:nvPr>
        </p:nvSpPr>
        <p:spPr>
          <a:xfrm>
            <a:off x="494110" y="1363625"/>
            <a:ext cx="3895589" cy="3087419"/>
          </a:xfrm>
        </p:spPr>
        <p:txBody>
          <a:bodyPr>
            <a:normAutofit/>
          </a:bodyPr>
          <a:lstStyle>
            <a:lvl1pPr marL="200025" indent="-200025">
              <a:lnSpc>
                <a:spcPct val="100000"/>
              </a:lnSpc>
              <a:buFont typeface="Arial" panose="020B0604020202020204" pitchFamily="34" charset="0"/>
              <a:buChar char="•"/>
              <a:defRPr sz="1350">
                <a:solidFill>
                  <a:schemeClr val="tx2"/>
                </a:solidFill>
              </a:defRPr>
            </a:lvl1pPr>
            <a:lvl2pPr marL="557213" indent="-219075">
              <a:buFont typeface="Museo Sans 300" panose="02000000000000000000" pitchFamily="50" charset="0"/>
              <a:buChar char="–"/>
              <a:defRPr sz="1200"/>
            </a:lvl2pPr>
          </a:lstStyle>
          <a:p>
            <a:pPr lvl="0"/>
            <a:r>
              <a:rPr lang="en-US" dirty="0"/>
              <a:t>Click to edit Master text styles</a:t>
            </a:r>
          </a:p>
          <a:p>
            <a:pPr lvl="1"/>
            <a:r>
              <a:rPr lang="en-US" dirty="0"/>
              <a:t>Second level</a:t>
            </a:r>
          </a:p>
        </p:txBody>
      </p:sp>
      <p:sp>
        <p:nvSpPr>
          <p:cNvPr id="6" name="Footer Placeholder 5">
            <a:extLst>
              <a:ext uri="{FF2B5EF4-FFF2-40B4-BE49-F238E27FC236}">
                <a16:creationId xmlns:a16="http://schemas.microsoft.com/office/drawing/2014/main" id="{7384611B-F5DC-4483-BFA0-66F49549F940}"/>
              </a:ext>
            </a:extLst>
          </p:cNvPr>
          <p:cNvSpPr>
            <a:spLocks noGrp="1"/>
          </p:cNvSpPr>
          <p:nvPr>
            <p:ph type="ftr" sz="quarter" idx="11"/>
          </p:nvPr>
        </p:nvSpPr>
        <p:spPr/>
        <p:txBody>
          <a:bodyPr/>
          <a:lstStyle/>
          <a:p>
            <a:pPr defTabSz="685800">
              <a:buClrTx/>
            </a:pPr>
            <a:r>
              <a:rPr lang="en-GB" kern="1200">
                <a:solidFill>
                  <a:srgbClr val="009CA6"/>
                </a:solidFill>
                <a:ea typeface="+mn-ea"/>
                <a:cs typeface="+mn-cs"/>
              </a:rPr>
              <a:t>Civica</a:t>
            </a:r>
            <a:endParaRPr lang="en-GB" kern="1200" dirty="0">
              <a:solidFill>
                <a:srgbClr val="009CA6"/>
              </a:solidFill>
              <a:ea typeface="+mn-ea"/>
              <a:cs typeface="+mn-cs"/>
            </a:endParaRPr>
          </a:p>
        </p:txBody>
      </p:sp>
      <p:sp>
        <p:nvSpPr>
          <p:cNvPr id="8" name="Picture Placeholder 8">
            <a:extLst>
              <a:ext uri="{FF2B5EF4-FFF2-40B4-BE49-F238E27FC236}">
                <a16:creationId xmlns:a16="http://schemas.microsoft.com/office/drawing/2014/main" id="{B2446260-B35A-4A57-A1ED-DBCE03B00702}"/>
              </a:ext>
            </a:extLst>
          </p:cNvPr>
          <p:cNvSpPr>
            <a:spLocks noGrp="1"/>
          </p:cNvSpPr>
          <p:nvPr>
            <p:ph type="pic" sz="quarter" idx="13"/>
          </p:nvPr>
        </p:nvSpPr>
        <p:spPr>
          <a:xfrm>
            <a:off x="4572000" y="0"/>
            <a:ext cx="4572000" cy="5143500"/>
          </a:xfrm>
        </p:spPr>
        <p:txBody>
          <a:bodyPr/>
          <a:lstStyle/>
          <a:p>
            <a:endParaRPr lang="en-GB"/>
          </a:p>
        </p:txBody>
      </p:sp>
      <p:sp>
        <p:nvSpPr>
          <p:cNvPr id="10" name="Title Placeholder 3">
            <a:extLst>
              <a:ext uri="{FF2B5EF4-FFF2-40B4-BE49-F238E27FC236}">
                <a16:creationId xmlns:a16="http://schemas.microsoft.com/office/drawing/2014/main" id="{53C19B78-3836-481F-A571-17A4C8D1DAB0}"/>
              </a:ext>
            </a:extLst>
          </p:cNvPr>
          <p:cNvSpPr>
            <a:spLocks noGrp="1"/>
          </p:cNvSpPr>
          <p:nvPr>
            <p:ph type="title"/>
          </p:nvPr>
        </p:nvSpPr>
        <p:spPr>
          <a:xfrm>
            <a:off x="359569" y="375096"/>
            <a:ext cx="4212431" cy="680098"/>
          </a:xfrm>
          <a:prstGeom prst="rect">
            <a:avLst/>
          </a:prstGeom>
        </p:spPr>
        <p:txBody>
          <a:bodyPr vert="horz" lIns="91440" tIns="45720" rIns="91440" bIns="45720" rtlCol="0" anchor="t" anchorCtr="0">
            <a:noAutofit/>
          </a:bodyPr>
          <a:lstStyle>
            <a:lvl1pPr>
              <a:defRPr sz="2700">
                <a:latin typeface="Museo Sans 100" panose="02000000000000000000" pitchFamily="50" charset="0"/>
              </a:defRPr>
            </a:lvl1pPr>
          </a:lstStyle>
          <a:p>
            <a:r>
              <a:rPr lang="en-US" dirty="0"/>
              <a:t>Click to edit Master title style</a:t>
            </a:r>
            <a:endParaRPr lang="en-GB" dirty="0"/>
          </a:p>
        </p:txBody>
      </p:sp>
    </p:spTree>
    <p:extLst>
      <p:ext uri="{BB962C8B-B14F-4D97-AF65-F5344CB8AC3E}">
        <p14:creationId xmlns:p14="http://schemas.microsoft.com/office/powerpoint/2010/main" val="1318896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 Picture Righ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AE5C903-AF76-41EA-B636-D729041246AF}"/>
              </a:ext>
            </a:extLst>
          </p:cNvPr>
          <p:cNvSpPr>
            <a:spLocks noGrp="1"/>
          </p:cNvSpPr>
          <p:nvPr>
            <p:ph type="sldNum" sz="quarter" idx="12"/>
          </p:nvPr>
        </p:nvSpPr>
        <p:spPr/>
        <p:txBody>
          <a:bodyPr/>
          <a:lstStyle/>
          <a:p>
            <a:pPr defTabSz="685800">
              <a:buClrTx/>
            </a:pPr>
            <a:fld id="{F9F8FC53-431B-40BC-B462-8EDBBC097738}" type="slidenum">
              <a:rPr lang="en-GB" kern="1200" smtClean="0">
                <a:solidFill>
                  <a:srgbClr val="009CA6"/>
                </a:solidFill>
                <a:ea typeface="+mn-ea"/>
                <a:cs typeface="+mn-cs"/>
              </a:rPr>
              <a:pPr defTabSz="685800">
                <a:buClrTx/>
              </a:pPr>
              <a:t>‹#›</a:t>
            </a:fld>
            <a:endParaRPr lang="en-GB" kern="1200" dirty="0">
              <a:solidFill>
                <a:srgbClr val="009CA6"/>
              </a:solidFill>
              <a:ea typeface="+mn-ea"/>
              <a:cs typeface="+mn-cs"/>
            </a:endParaRPr>
          </a:p>
        </p:txBody>
      </p:sp>
      <p:sp>
        <p:nvSpPr>
          <p:cNvPr id="6" name="Footer Placeholder 5">
            <a:extLst>
              <a:ext uri="{FF2B5EF4-FFF2-40B4-BE49-F238E27FC236}">
                <a16:creationId xmlns:a16="http://schemas.microsoft.com/office/drawing/2014/main" id="{7384611B-F5DC-4483-BFA0-66F49549F940}"/>
              </a:ext>
            </a:extLst>
          </p:cNvPr>
          <p:cNvSpPr>
            <a:spLocks noGrp="1"/>
          </p:cNvSpPr>
          <p:nvPr>
            <p:ph type="ftr" sz="quarter" idx="11"/>
          </p:nvPr>
        </p:nvSpPr>
        <p:spPr/>
        <p:txBody>
          <a:bodyPr/>
          <a:lstStyle/>
          <a:p>
            <a:pPr defTabSz="685800">
              <a:buClrTx/>
            </a:pPr>
            <a:r>
              <a:rPr lang="en-GB" kern="1200">
                <a:solidFill>
                  <a:srgbClr val="009CA6"/>
                </a:solidFill>
                <a:ea typeface="+mn-ea"/>
                <a:cs typeface="+mn-cs"/>
              </a:rPr>
              <a:t>Civica</a:t>
            </a:r>
            <a:endParaRPr lang="en-GB" kern="1200" dirty="0">
              <a:solidFill>
                <a:srgbClr val="009CA6"/>
              </a:solidFill>
              <a:ea typeface="+mn-ea"/>
              <a:cs typeface="+mn-cs"/>
            </a:endParaRPr>
          </a:p>
        </p:txBody>
      </p:sp>
      <p:sp>
        <p:nvSpPr>
          <p:cNvPr id="9" name="Picture Placeholder 8">
            <a:extLst>
              <a:ext uri="{FF2B5EF4-FFF2-40B4-BE49-F238E27FC236}">
                <a16:creationId xmlns:a16="http://schemas.microsoft.com/office/drawing/2014/main" id="{C34D5F99-B03A-42BF-911C-125ACDE0F91B}"/>
              </a:ext>
            </a:extLst>
          </p:cNvPr>
          <p:cNvSpPr>
            <a:spLocks noGrp="1"/>
          </p:cNvSpPr>
          <p:nvPr>
            <p:ph type="pic" sz="quarter" idx="13"/>
          </p:nvPr>
        </p:nvSpPr>
        <p:spPr>
          <a:xfrm>
            <a:off x="4572001" y="0"/>
            <a:ext cx="4571999" cy="5143500"/>
          </a:xfrm>
        </p:spPr>
        <p:txBody>
          <a:bodyPr/>
          <a:lstStyle/>
          <a:p>
            <a:endParaRPr lang="en-GB"/>
          </a:p>
        </p:txBody>
      </p:sp>
      <p:sp>
        <p:nvSpPr>
          <p:cNvPr id="8" name="Title Placeholder 3">
            <a:extLst>
              <a:ext uri="{FF2B5EF4-FFF2-40B4-BE49-F238E27FC236}">
                <a16:creationId xmlns:a16="http://schemas.microsoft.com/office/drawing/2014/main" id="{53C19B78-3836-481F-A571-17A4C8D1DAB0}"/>
              </a:ext>
            </a:extLst>
          </p:cNvPr>
          <p:cNvSpPr>
            <a:spLocks noGrp="1"/>
          </p:cNvSpPr>
          <p:nvPr>
            <p:ph type="title"/>
          </p:nvPr>
        </p:nvSpPr>
        <p:spPr>
          <a:xfrm>
            <a:off x="359569" y="375096"/>
            <a:ext cx="4212431" cy="680098"/>
          </a:xfrm>
          <a:prstGeom prst="rect">
            <a:avLst/>
          </a:prstGeom>
        </p:spPr>
        <p:txBody>
          <a:bodyPr vert="horz" lIns="91440" tIns="45720" rIns="91440" bIns="45720" rtlCol="0" anchor="t" anchorCtr="0">
            <a:noAutofit/>
          </a:bodyPr>
          <a:lstStyle>
            <a:lvl1pPr>
              <a:defRPr sz="2700">
                <a:latin typeface="Museo Sans 100" panose="02000000000000000000" pitchFamily="50" charset="0"/>
              </a:defRPr>
            </a:lvl1pPr>
          </a:lstStyle>
          <a:p>
            <a:r>
              <a:rPr lang="en-US" dirty="0"/>
              <a:t>Click to edit Master title style</a:t>
            </a:r>
            <a:endParaRPr lang="en-GB" dirty="0"/>
          </a:p>
        </p:txBody>
      </p:sp>
    </p:spTree>
    <p:extLst>
      <p:ext uri="{BB962C8B-B14F-4D97-AF65-F5344CB8AC3E}">
        <p14:creationId xmlns:p14="http://schemas.microsoft.com/office/powerpoint/2010/main" val="22564737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 Slim Picture Righ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AE5C903-AF76-41EA-B636-D729041246AF}"/>
              </a:ext>
            </a:extLst>
          </p:cNvPr>
          <p:cNvSpPr>
            <a:spLocks noGrp="1"/>
          </p:cNvSpPr>
          <p:nvPr>
            <p:ph type="sldNum" sz="quarter" idx="12"/>
          </p:nvPr>
        </p:nvSpPr>
        <p:spPr/>
        <p:txBody>
          <a:bodyPr/>
          <a:lstStyle/>
          <a:p>
            <a:pPr defTabSz="685800">
              <a:buClrTx/>
            </a:pPr>
            <a:fld id="{F9F8FC53-431B-40BC-B462-8EDBBC097738}" type="slidenum">
              <a:rPr lang="en-GB" kern="1200" smtClean="0">
                <a:solidFill>
                  <a:srgbClr val="009CA6"/>
                </a:solidFill>
                <a:ea typeface="+mn-ea"/>
                <a:cs typeface="+mn-cs"/>
              </a:rPr>
              <a:pPr defTabSz="685800">
                <a:buClrTx/>
              </a:pPr>
              <a:t>‹#›</a:t>
            </a:fld>
            <a:endParaRPr lang="en-GB" kern="1200" dirty="0">
              <a:solidFill>
                <a:srgbClr val="009CA6"/>
              </a:solidFill>
              <a:ea typeface="+mn-ea"/>
              <a:cs typeface="+mn-cs"/>
            </a:endParaRPr>
          </a:p>
        </p:txBody>
      </p:sp>
      <p:sp>
        <p:nvSpPr>
          <p:cNvPr id="3" name="Content Placeholder 2">
            <a:extLst>
              <a:ext uri="{FF2B5EF4-FFF2-40B4-BE49-F238E27FC236}">
                <a16:creationId xmlns:a16="http://schemas.microsoft.com/office/drawing/2014/main" id="{76C5D7F1-B41F-4F43-A74F-AE278E377E1E}"/>
              </a:ext>
            </a:extLst>
          </p:cNvPr>
          <p:cNvSpPr>
            <a:spLocks noGrp="1"/>
          </p:cNvSpPr>
          <p:nvPr>
            <p:ph sz="half" idx="1"/>
          </p:nvPr>
        </p:nvSpPr>
        <p:spPr>
          <a:xfrm>
            <a:off x="494110" y="1188974"/>
            <a:ext cx="5052449" cy="3263504"/>
          </a:xfrm>
        </p:spPr>
        <p:txBody>
          <a:bodyPr>
            <a:normAutofit/>
          </a:bodyPr>
          <a:lstStyle>
            <a:lvl1pPr marL="0" indent="0">
              <a:lnSpc>
                <a:spcPct val="100000"/>
              </a:lnSpc>
              <a:buNone/>
              <a:defRPr sz="1350">
                <a:solidFill>
                  <a:schemeClr val="tx2"/>
                </a:solidFill>
              </a:defRPr>
            </a:lvl1pPr>
            <a:lvl2pPr marL="342900" indent="0">
              <a:buNone/>
              <a:defRPr sz="1350"/>
            </a:lvl2pPr>
          </a:lstStyle>
          <a:p>
            <a:pPr lvl="0"/>
            <a:r>
              <a:rPr lang="en-US" dirty="0"/>
              <a:t>Click to edit Master text styles</a:t>
            </a:r>
          </a:p>
          <a:p>
            <a:pPr lvl="0"/>
            <a:r>
              <a:rPr lang="en-US" dirty="0"/>
              <a:t>Second level</a:t>
            </a:r>
          </a:p>
        </p:txBody>
      </p:sp>
      <p:sp>
        <p:nvSpPr>
          <p:cNvPr id="6" name="Footer Placeholder 5">
            <a:extLst>
              <a:ext uri="{FF2B5EF4-FFF2-40B4-BE49-F238E27FC236}">
                <a16:creationId xmlns:a16="http://schemas.microsoft.com/office/drawing/2014/main" id="{7384611B-F5DC-4483-BFA0-66F49549F940}"/>
              </a:ext>
            </a:extLst>
          </p:cNvPr>
          <p:cNvSpPr>
            <a:spLocks noGrp="1"/>
          </p:cNvSpPr>
          <p:nvPr>
            <p:ph type="ftr" sz="quarter" idx="11"/>
          </p:nvPr>
        </p:nvSpPr>
        <p:spPr/>
        <p:txBody>
          <a:bodyPr/>
          <a:lstStyle/>
          <a:p>
            <a:pPr defTabSz="685800">
              <a:buClrTx/>
            </a:pPr>
            <a:r>
              <a:rPr lang="en-GB" kern="1200">
                <a:solidFill>
                  <a:srgbClr val="009CA6"/>
                </a:solidFill>
                <a:ea typeface="+mn-ea"/>
                <a:cs typeface="+mn-cs"/>
              </a:rPr>
              <a:t>Civica</a:t>
            </a:r>
            <a:endParaRPr lang="en-GB" kern="1200" dirty="0">
              <a:solidFill>
                <a:srgbClr val="009CA6"/>
              </a:solidFill>
              <a:ea typeface="+mn-ea"/>
              <a:cs typeface="+mn-cs"/>
            </a:endParaRPr>
          </a:p>
        </p:txBody>
      </p:sp>
      <p:sp>
        <p:nvSpPr>
          <p:cNvPr id="9" name="Picture Placeholder 8">
            <a:extLst>
              <a:ext uri="{FF2B5EF4-FFF2-40B4-BE49-F238E27FC236}">
                <a16:creationId xmlns:a16="http://schemas.microsoft.com/office/drawing/2014/main" id="{8AB3788B-8A23-4592-8C24-E3492DDD6C2B}"/>
              </a:ext>
            </a:extLst>
          </p:cNvPr>
          <p:cNvSpPr>
            <a:spLocks noGrp="1"/>
          </p:cNvSpPr>
          <p:nvPr>
            <p:ph type="pic" sz="quarter" idx="13"/>
          </p:nvPr>
        </p:nvSpPr>
        <p:spPr>
          <a:xfrm>
            <a:off x="5799221" y="0"/>
            <a:ext cx="3344779" cy="5143500"/>
          </a:xfrm>
        </p:spPr>
        <p:txBody>
          <a:bodyPr/>
          <a:lstStyle/>
          <a:p>
            <a:endParaRPr lang="en-GB"/>
          </a:p>
        </p:txBody>
      </p:sp>
      <p:sp>
        <p:nvSpPr>
          <p:cNvPr id="10" name="Title Placeholder 3">
            <a:extLst>
              <a:ext uri="{FF2B5EF4-FFF2-40B4-BE49-F238E27FC236}">
                <a16:creationId xmlns:a16="http://schemas.microsoft.com/office/drawing/2014/main" id="{D7E05B69-6A16-4A01-A6E1-FB49CFCF5C44}"/>
              </a:ext>
            </a:extLst>
          </p:cNvPr>
          <p:cNvSpPr>
            <a:spLocks noGrp="1"/>
          </p:cNvSpPr>
          <p:nvPr>
            <p:ph type="title"/>
          </p:nvPr>
        </p:nvSpPr>
        <p:spPr>
          <a:xfrm>
            <a:off x="279400" y="260795"/>
            <a:ext cx="5519821" cy="794398"/>
          </a:xfrm>
          <a:prstGeom prst="rect">
            <a:avLst/>
          </a:prstGeom>
        </p:spPr>
        <p:txBody>
          <a:bodyPr vert="horz" lIns="91440" tIns="45720" rIns="91440" bIns="45720" rtlCol="0" anchor="t" anchorCtr="0">
            <a:normAutofit/>
          </a:bodyPr>
          <a:lstStyle>
            <a:lvl1pPr>
              <a:defRPr sz="2700">
                <a:latin typeface="Museo Sans 100" panose="02000000000000000000" pitchFamily="50" charset="0"/>
              </a:defRPr>
            </a:lvl1pPr>
          </a:lstStyle>
          <a:p>
            <a:r>
              <a:rPr lang="en-US" dirty="0"/>
              <a:t>Click to edit Master title style</a:t>
            </a:r>
            <a:endParaRPr lang="en-GB" dirty="0"/>
          </a:p>
        </p:txBody>
      </p:sp>
    </p:spTree>
    <p:extLst>
      <p:ext uri="{BB962C8B-B14F-4D97-AF65-F5344CB8AC3E}">
        <p14:creationId xmlns:p14="http://schemas.microsoft.com/office/powerpoint/2010/main" val="30377274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 Slim Picture Righ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AE5C903-AF76-41EA-B636-D729041246AF}"/>
              </a:ext>
            </a:extLst>
          </p:cNvPr>
          <p:cNvSpPr>
            <a:spLocks noGrp="1"/>
          </p:cNvSpPr>
          <p:nvPr>
            <p:ph type="sldNum" sz="quarter" idx="12"/>
          </p:nvPr>
        </p:nvSpPr>
        <p:spPr/>
        <p:txBody>
          <a:bodyPr/>
          <a:lstStyle/>
          <a:p>
            <a:pPr defTabSz="685800">
              <a:buClrTx/>
            </a:pPr>
            <a:fld id="{F9F8FC53-431B-40BC-B462-8EDBBC097738}" type="slidenum">
              <a:rPr lang="en-GB" kern="1200" smtClean="0">
                <a:solidFill>
                  <a:srgbClr val="009CA6"/>
                </a:solidFill>
                <a:ea typeface="+mn-ea"/>
                <a:cs typeface="+mn-cs"/>
              </a:rPr>
              <a:pPr defTabSz="685800">
                <a:buClrTx/>
              </a:pPr>
              <a:t>‹#›</a:t>
            </a:fld>
            <a:endParaRPr lang="en-GB" kern="1200" dirty="0">
              <a:solidFill>
                <a:srgbClr val="009CA6"/>
              </a:solidFill>
              <a:ea typeface="+mn-ea"/>
              <a:cs typeface="+mn-cs"/>
            </a:endParaRPr>
          </a:p>
        </p:txBody>
      </p:sp>
      <p:sp>
        <p:nvSpPr>
          <p:cNvPr id="6" name="Footer Placeholder 5">
            <a:extLst>
              <a:ext uri="{FF2B5EF4-FFF2-40B4-BE49-F238E27FC236}">
                <a16:creationId xmlns:a16="http://schemas.microsoft.com/office/drawing/2014/main" id="{7384611B-F5DC-4483-BFA0-66F49549F940}"/>
              </a:ext>
            </a:extLst>
          </p:cNvPr>
          <p:cNvSpPr>
            <a:spLocks noGrp="1"/>
          </p:cNvSpPr>
          <p:nvPr>
            <p:ph type="ftr" sz="quarter" idx="11"/>
          </p:nvPr>
        </p:nvSpPr>
        <p:spPr/>
        <p:txBody>
          <a:bodyPr/>
          <a:lstStyle/>
          <a:p>
            <a:pPr defTabSz="685800">
              <a:buClrTx/>
            </a:pPr>
            <a:r>
              <a:rPr lang="en-GB" kern="1200">
                <a:solidFill>
                  <a:srgbClr val="009CA6"/>
                </a:solidFill>
                <a:ea typeface="+mn-ea"/>
                <a:cs typeface="+mn-cs"/>
              </a:rPr>
              <a:t>Civica</a:t>
            </a:r>
            <a:endParaRPr lang="en-GB" kern="1200" dirty="0">
              <a:solidFill>
                <a:srgbClr val="009CA6"/>
              </a:solidFill>
              <a:ea typeface="+mn-ea"/>
              <a:cs typeface="+mn-cs"/>
            </a:endParaRPr>
          </a:p>
        </p:txBody>
      </p:sp>
      <p:sp>
        <p:nvSpPr>
          <p:cNvPr id="9" name="Picture Placeholder 8">
            <a:extLst>
              <a:ext uri="{FF2B5EF4-FFF2-40B4-BE49-F238E27FC236}">
                <a16:creationId xmlns:a16="http://schemas.microsoft.com/office/drawing/2014/main" id="{8AB3788B-8A23-4592-8C24-E3492DDD6C2B}"/>
              </a:ext>
            </a:extLst>
          </p:cNvPr>
          <p:cNvSpPr>
            <a:spLocks noGrp="1"/>
          </p:cNvSpPr>
          <p:nvPr>
            <p:ph type="pic" sz="quarter" idx="13"/>
          </p:nvPr>
        </p:nvSpPr>
        <p:spPr>
          <a:xfrm>
            <a:off x="5799221" y="0"/>
            <a:ext cx="3344779" cy="5143500"/>
          </a:xfrm>
        </p:spPr>
        <p:txBody>
          <a:bodyPr/>
          <a:lstStyle/>
          <a:p>
            <a:endParaRPr lang="en-GB"/>
          </a:p>
        </p:txBody>
      </p:sp>
      <p:sp>
        <p:nvSpPr>
          <p:cNvPr id="8" name="Title Placeholder 3">
            <a:extLst>
              <a:ext uri="{FF2B5EF4-FFF2-40B4-BE49-F238E27FC236}">
                <a16:creationId xmlns:a16="http://schemas.microsoft.com/office/drawing/2014/main" id="{53C19B78-3836-481F-A571-17A4C8D1DAB0}"/>
              </a:ext>
            </a:extLst>
          </p:cNvPr>
          <p:cNvSpPr>
            <a:spLocks noGrp="1"/>
          </p:cNvSpPr>
          <p:nvPr>
            <p:ph type="title"/>
          </p:nvPr>
        </p:nvSpPr>
        <p:spPr>
          <a:xfrm>
            <a:off x="359568" y="375096"/>
            <a:ext cx="4823804" cy="680098"/>
          </a:xfrm>
          <a:prstGeom prst="rect">
            <a:avLst/>
          </a:prstGeom>
        </p:spPr>
        <p:txBody>
          <a:bodyPr vert="horz" lIns="91440" tIns="45720" rIns="91440" bIns="45720" rtlCol="0" anchor="t" anchorCtr="0">
            <a:normAutofit/>
          </a:bodyPr>
          <a:lstStyle>
            <a:lvl1pPr>
              <a:defRPr sz="2700">
                <a:latin typeface="Museo Sans 100" panose="02000000000000000000" pitchFamily="50" charset="0"/>
              </a:defRPr>
            </a:lvl1pPr>
          </a:lstStyle>
          <a:p>
            <a:r>
              <a:rPr lang="en-US" dirty="0"/>
              <a:t>Click to edit Master title style</a:t>
            </a:r>
            <a:endParaRPr lang="en-GB" dirty="0"/>
          </a:p>
        </p:txBody>
      </p:sp>
    </p:spTree>
    <p:extLst>
      <p:ext uri="{BB962C8B-B14F-4D97-AF65-F5344CB8AC3E}">
        <p14:creationId xmlns:p14="http://schemas.microsoft.com/office/powerpoint/2010/main" val="21098863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Two Column Bullet Lists">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357F2B3B-7C27-4BFB-9CBC-D6A4E42405CF}"/>
              </a:ext>
            </a:extLst>
          </p:cNvPr>
          <p:cNvSpPr>
            <a:spLocks noGrp="1"/>
          </p:cNvSpPr>
          <p:nvPr>
            <p:ph type="sldNum" sz="quarter" idx="12"/>
          </p:nvPr>
        </p:nvSpPr>
        <p:spPr/>
        <p:txBody>
          <a:bodyPr/>
          <a:lstStyle/>
          <a:p>
            <a:pPr defTabSz="685800">
              <a:buClrTx/>
            </a:pPr>
            <a:fld id="{F9F8FC53-431B-40BC-B462-8EDBBC097738}" type="slidenum">
              <a:rPr lang="en-GB" kern="1200" smtClean="0">
                <a:solidFill>
                  <a:srgbClr val="009CA6"/>
                </a:solidFill>
                <a:ea typeface="+mn-ea"/>
                <a:cs typeface="+mn-cs"/>
              </a:rPr>
              <a:pPr defTabSz="685800">
                <a:buClrTx/>
              </a:pPr>
              <a:t>‹#›</a:t>
            </a:fld>
            <a:endParaRPr lang="en-GB" kern="1200">
              <a:solidFill>
                <a:srgbClr val="009CA6"/>
              </a:solidFill>
              <a:ea typeface="+mn-ea"/>
              <a:cs typeface="+mn-cs"/>
            </a:endParaRPr>
          </a:p>
        </p:txBody>
      </p:sp>
      <p:sp>
        <p:nvSpPr>
          <p:cNvPr id="3" name="Text Placeholder 2">
            <a:extLst>
              <a:ext uri="{FF2B5EF4-FFF2-40B4-BE49-F238E27FC236}">
                <a16:creationId xmlns:a16="http://schemas.microsoft.com/office/drawing/2014/main" id="{A67DBC2E-6F20-467C-8D1C-294510DA556A}"/>
              </a:ext>
            </a:extLst>
          </p:cNvPr>
          <p:cNvSpPr>
            <a:spLocks noGrp="1"/>
          </p:cNvSpPr>
          <p:nvPr>
            <p:ph type="body" idx="1"/>
          </p:nvPr>
        </p:nvSpPr>
        <p:spPr>
          <a:xfrm>
            <a:off x="494110" y="1212295"/>
            <a:ext cx="4004072" cy="444103"/>
          </a:xfrm>
        </p:spPr>
        <p:txBody>
          <a:bodyPr anchor="t" anchorCtr="0">
            <a:normAutofit/>
          </a:bodyPr>
          <a:lstStyle>
            <a:lvl1pPr marL="0" indent="0">
              <a:buNone/>
              <a:defRPr sz="135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2FD283F9-9085-4449-A979-345915738C81}"/>
              </a:ext>
            </a:extLst>
          </p:cNvPr>
          <p:cNvSpPr>
            <a:spLocks noGrp="1"/>
          </p:cNvSpPr>
          <p:nvPr>
            <p:ph sz="half" idx="2"/>
          </p:nvPr>
        </p:nvSpPr>
        <p:spPr>
          <a:xfrm>
            <a:off x="494110" y="1647825"/>
            <a:ext cx="4004072" cy="2763441"/>
          </a:xfrm>
        </p:spPr>
        <p:txBody>
          <a:bodyPr>
            <a:normAutofit/>
          </a:bodyPr>
          <a:lstStyle>
            <a:lvl1pPr>
              <a:lnSpc>
                <a:spcPct val="85000"/>
              </a:lnSpc>
              <a:spcAft>
                <a:spcPts val="0"/>
              </a:spcAft>
              <a:defRPr sz="1200"/>
            </a:lvl1pPr>
            <a:lvl2pPr>
              <a:lnSpc>
                <a:spcPct val="85000"/>
              </a:lnSpc>
              <a:spcAft>
                <a:spcPts val="0"/>
              </a:spcAft>
              <a:defRPr sz="1050"/>
            </a:lvl2pPr>
          </a:lstStyle>
          <a:p>
            <a:pPr lvl="0"/>
            <a:r>
              <a:rPr lang="en-US" dirty="0"/>
              <a:t>Click to edit Master text styles</a:t>
            </a:r>
          </a:p>
          <a:p>
            <a:pPr lvl="1"/>
            <a:r>
              <a:rPr lang="en-US" dirty="0"/>
              <a:t>Second level</a:t>
            </a:r>
          </a:p>
        </p:txBody>
      </p:sp>
      <p:sp>
        <p:nvSpPr>
          <p:cNvPr id="6" name="Content Placeholder 5">
            <a:extLst>
              <a:ext uri="{FF2B5EF4-FFF2-40B4-BE49-F238E27FC236}">
                <a16:creationId xmlns:a16="http://schemas.microsoft.com/office/drawing/2014/main" id="{8195C06B-9FDF-4606-A73D-BD6CC5667E4C}"/>
              </a:ext>
            </a:extLst>
          </p:cNvPr>
          <p:cNvSpPr>
            <a:spLocks noGrp="1"/>
          </p:cNvSpPr>
          <p:nvPr>
            <p:ph sz="quarter" idx="4"/>
          </p:nvPr>
        </p:nvSpPr>
        <p:spPr>
          <a:xfrm>
            <a:off x="4629150" y="1647825"/>
            <a:ext cx="4004072" cy="2763441"/>
          </a:xfrm>
        </p:spPr>
        <p:txBody>
          <a:bodyPr>
            <a:normAutofit/>
          </a:bodyPr>
          <a:lstStyle>
            <a:lvl1pPr>
              <a:lnSpc>
                <a:spcPct val="85000"/>
              </a:lnSpc>
              <a:defRPr sz="1200"/>
            </a:lvl1pPr>
            <a:lvl2pPr>
              <a:lnSpc>
                <a:spcPct val="85000"/>
              </a:lnSpc>
              <a:defRPr sz="1050"/>
            </a:lvl2pPr>
          </a:lstStyle>
          <a:p>
            <a:pPr lvl="0"/>
            <a:r>
              <a:rPr lang="en-US" dirty="0"/>
              <a:t>Click to edit Master text styles</a:t>
            </a:r>
          </a:p>
          <a:p>
            <a:pPr lvl="1"/>
            <a:r>
              <a:rPr lang="en-US" dirty="0"/>
              <a:t>Second level</a:t>
            </a:r>
          </a:p>
        </p:txBody>
      </p:sp>
      <p:sp>
        <p:nvSpPr>
          <p:cNvPr id="8" name="Footer Placeholder 7">
            <a:extLst>
              <a:ext uri="{FF2B5EF4-FFF2-40B4-BE49-F238E27FC236}">
                <a16:creationId xmlns:a16="http://schemas.microsoft.com/office/drawing/2014/main" id="{AE4C9227-571B-4E54-B01A-C97FE2BEED33}"/>
              </a:ext>
            </a:extLst>
          </p:cNvPr>
          <p:cNvSpPr>
            <a:spLocks noGrp="1"/>
          </p:cNvSpPr>
          <p:nvPr>
            <p:ph type="ftr" sz="quarter" idx="11"/>
          </p:nvPr>
        </p:nvSpPr>
        <p:spPr/>
        <p:txBody>
          <a:bodyPr/>
          <a:lstStyle/>
          <a:p>
            <a:pPr defTabSz="685800">
              <a:buClrTx/>
            </a:pPr>
            <a:r>
              <a:rPr lang="en-GB" kern="1200">
                <a:solidFill>
                  <a:srgbClr val="009CA6"/>
                </a:solidFill>
                <a:ea typeface="+mn-ea"/>
                <a:cs typeface="+mn-cs"/>
              </a:rPr>
              <a:t>Civica</a:t>
            </a:r>
            <a:endParaRPr lang="en-GB" kern="1200" dirty="0">
              <a:solidFill>
                <a:srgbClr val="009CA6"/>
              </a:solidFill>
              <a:ea typeface="+mn-ea"/>
              <a:cs typeface="+mn-cs"/>
            </a:endParaRPr>
          </a:p>
        </p:txBody>
      </p:sp>
      <p:sp>
        <p:nvSpPr>
          <p:cNvPr id="12" name="Text Placeholder 2">
            <a:extLst>
              <a:ext uri="{FF2B5EF4-FFF2-40B4-BE49-F238E27FC236}">
                <a16:creationId xmlns:a16="http://schemas.microsoft.com/office/drawing/2014/main" id="{21834188-1C78-4D16-91C6-FD5730B72549}"/>
              </a:ext>
            </a:extLst>
          </p:cNvPr>
          <p:cNvSpPr>
            <a:spLocks noGrp="1"/>
          </p:cNvSpPr>
          <p:nvPr>
            <p:ph type="body" idx="13"/>
          </p:nvPr>
        </p:nvSpPr>
        <p:spPr>
          <a:xfrm>
            <a:off x="4629150" y="1212295"/>
            <a:ext cx="4004072" cy="444103"/>
          </a:xfrm>
        </p:spPr>
        <p:txBody>
          <a:bodyPr anchor="t" anchorCtr="0">
            <a:normAutofit/>
          </a:bodyPr>
          <a:lstStyle>
            <a:lvl1pPr marL="0" indent="0">
              <a:buNone/>
              <a:defRPr sz="135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2" name="Title 1"/>
          <p:cNvSpPr>
            <a:spLocks noGrp="1"/>
          </p:cNvSpPr>
          <p:nvPr>
            <p:ph type="title"/>
          </p:nvPr>
        </p:nvSpPr>
        <p:spPr>
          <a:xfrm>
            <a:off x="359570" y="375048"/>
            <a:ext cx="8273652" cy="680146"/>
          </a:xfrm>
        </p:spPr>
        <p:txBody>
          <a:bodyPr>
            <a:normAutofit/>
          </a:bodyPr>
          <a:lstStyle>
            <a:lvl1pPr>
              <a:defRPr sz="2700">
                <a:latin typeface="Museo Sans 100" panose="02000000000000000000" pitchFamily="50" charset="0"/>
              </a:defRPr>
            </a:lvl1pPr>
          </a:lstStyle>
          <a:p>
            <a:r>
              <a:rPr lang="en-US" dirty="0"/>
              <a:t>Click to edit Master title style</a:t>
            </a:r>
            <a:endParaRPr lang="en-GB" dirty="0"/>
          </a:p>
        </p:txBody>
      </p:sp>
    </p:spTree>
    <p:extLst>
      <p:ext uri="{BB962C8B-B14F-4D97-AF65-F5344CB8AC3E}">
        <p14:creationId xmlns:p14="http://schemas.microsoft.com/office/powerpoint/2010/main" val="41219988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 Whit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741664C-B11E-440D-94EE-14FCD824AD28}"/>
              </a:ext>
            </a:extLst>
          </p:cNvPr>
          <p:cNvSpPr>
            <a:spLocks noGrp="1"/>
          </p:cNvSpPr>
          <p:nvPr>
            <p:ph type="sldNum" sz="quarter" idx="12"/>
          </p:nvPr>
        </p:nvSpPr>
        <p:spPr/>
        <p:txBody>
          <a:bodyPr/>
          <a:lstStyle>
            <a:lvl1pPr>
              <a:defRPr>
                <a:solidFill>
                  <a:schemeClr val="accent1"/>
                </a:solidFill>
              </a:defRPr>
            </a:lvl1pPr>
          </a:lstStyle>
          <a:p>
            <a:pPr defTabSz="685800">
              <a:buClrTx/>
            </a:pPr>
            <a:fld id="{F9F8FC53-431B-40BC-B462-8EDBBC097738}" type="slidenum">
              <a:rPr lang="en-GB" kern="1200" smtClean="0">
                <a:solidFill>
                  <a:srgbClr val="009CA6"/>
                </a:solidFill>
                <a:ea typeface="+mn-ea"/>
                <a:cs typeface="+mn-cs"/>
              </a:rPr>
              <a:pPr defTabSz="685800">
                <a:buClrTx/>
              </a:pPr>
              <a:t>‹#›</a:t>
            </a:fld>
            <a:endParaRPr lang="en-GB" kern="1200" dirty="0">
              <a:solidFill>
                <a:srgbClr val="009CA6"/>
              </a:solidFill>
              <a:ea typeface="+mn-ea"/>
              <a:cs typeface="+mn-cs"/>
            </a:endParaRPr>
          </a:p>
        </p:txBody>
      </p:sp>
      <p:sp>
        <p:nvSpPr>
          <p:cNvPr id="4" name="Footer Placeholder 3">
            <a:extLst>
              <a:ext uri="{FF2B5EF4-FFF2-40B4-BE49-F238E27FC236}">
                <a16:creationId xmlns:a16="http://schemas.microsoft.com/office/drawing/2014/main" id="{3C3FBF19-E535-4C62-BE4E-9384DB125212}"/>
              </a:ext>
            </a:extLst>
          </p:cNvPr>
          <p:cNvSpPr>
            <a:spLocks noGrp="1"/>
          </p:cNvSpPr>
          <p:nvPr>
            <p:ph type="ftr" sz="quarter" idx="11"/>
          </p:nvPr>
        </p:nvSpPr>
        <p:spPr/>
        <p:txBody>
          <a:bodyPr/>
          <a:lstStyle>
            <a:lvl1pPr>
              <a:defRPr>
                <a:solidFill>
                  <a:schemeClr val="accent1"/>
                </a:solidFill>
              </a:defRPr>
            </a:lvl1pPr>
          </a:lstStyle>
          <a:p>
            <a:pPr defTabSz="685800">
              <a:buClrTx/>
            </a:pPr>
            <a:r>
              <a:rPr lang="en-GB" kern="1200">
                <a:solidFill>
                  <a:srgbClr val="009CA6"/>
                </a:solidFill>
                <a:ea typeface="+mn-ea"/>
                <a:cs typeface="+mn-cs"/>
              </a:rPr>
              <a:t>Civica</a:t>
            </a:r>
            <a:endParaRPr lang="en-GB" kern="1200" dirty="0">
              <a:solidFill>
                <a:srgbClr val="009CA6"/>
              </a:solidFill>
              <a:ea typeface="+mn-ea"/>
              <a:cs typeface="+mn-cs"/>
            </a:endParaRPr>
          </a:p>
        </p:txBody>
      </p:sp>
      <p:sp>
        <p:nvSpPr>
          <p:cNvPr id="6" name="Title Placeholder 3">
            <a:extLst>
              <a:ext uri="{FF2B5EF4-FFF2-40B4-BE49-F238E27FC236}">
                <a16:creationId xmlns:a16="http://schemas.microsoft.com/office/drawing/2014/main" id="{50BB2FFC-C000-471D-ADD0-A625663F76A8}"/>
              </a:ext>
            </a:extLst>
          </p:cNvPr>
          <p:cNvSpPr>
            <a:spLocks noGrp="1"/>
          </p:cNvSpPr>
          <p:nvPr>
            <p:ph type="title"/>
          </p:nvPr>
        </p:nvSpPr>
        <p:spPr>
          <a:xfrm>
            <a:off x="359569" y="375096"/>
            <a:ext cx="8348664" cy="680098"/>
          </a:xfrm>
          <a:prstGeom prst="rect">
            <a:avLst/>
          </a:prstGeom>
        </p:spPr>
        <p:txBody>
          <a:bodyPr vert="horz" lIns="91440" tIns="45720" rIns="91440" bIns="45720" rtlCol="0" anchor="t" anchorCtr="0">
            <a:noAutofit/>
          </a:bodyPr>
          <a:lstStyle>
            <a:lvl1pPr>
              <a:defRPr sz="2700">
                <a:latin typeface="Museo Sans 100" panose="02000000000000000000" pitchFamily="50" charset="0"/>
              </a:defRPr>
            </a:lvl1pPr>
          </a:lstStyle>
          <a:p>
            <a:r>
              <a:rPr lang="en-US" dirty="0"/>
              <a:t>Click to edit Master title style</a:t>
            </a:r>
            <a:endParaRPr lang="en-GB" dirty="0"/>
          </a:p>
        </p:txBody>
      </p:sp>
    </p:spTree>
    <p:extLst>
      <p:ext uri="{BB962C8B-B14F-4D97-AF65-F5344CB8AC3E}">
        <p14:creationId xmlns:p14="http://schemas.microsoft.com/office/powerpoint/2010/main" val="6804316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 Teal &amp; Whit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3DF48D3-E4A8-4BF0-91B2-42C385273234}"/>
              </a:ext>
            </a:extLst>
          </p:cNvPr>
          <p:cNvSpPr/>
          <p:nvPr userDrawn="1"/>
        </p:nvSpPr>
        <p:spPr>
          <a:xfrm>
            <a:off x="4572000" y="0"/>
            <a:ext cx="4572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srgbClr val="FFFFFF"/>
              </a:solidFill>
              <a:effectLst/>
              <a:uLnTx/>
              <a:uFillTx/>
              <a:latin typeface="Museo Sans 300" panose="02000000000000000000" pitchFamily="50" charset="0"/>
              <a:ea typeface="+mn-ea"/>
              <a:cs typeface="+mn-cs"/>
            </a:endParaRPr>
          </a:p>
        </p:txBody>
      </p:sp>
      <p:sp>
        <p:nvSpPr>
          <p:cNvPr id="7" name="Slide Number Placeholder 6">
            <a:extLst>
              <a:ext uri="{FF2B5EF4-FFF2-40B4-BE49-F238E27FC236}">
                <a16:creationId xmlns:a16="http://schemas.microsoft.com/office/drawing/2014/main" id="{EAE5C903-AF76-41EA-B636-D729041246AF}"/>
              </a:ext>
            </a:extLst>
          </p:cNvPr>
          <p:cNvSpPr>
            <a:spLocks noGrp="1"/>
          </p:cNvSpPr>
          <p:nvPr>
            <p:ph type="sldNum" sz="quarter" idx="12"/>
          </p:nvPr>
        </p:nvSpPr>
        <p:spPr/>
        <p:txBody>
          <a:bodyPr/>
          <a:lstStyle>
            <a:lvl1pPr>
              <a:defRPr>
                <a:solidFill>
                  <a:schemeClr val="accent1"/>
                </a:solidFill>
              </a:defRPr>
            </a:lvl1pPr>
          </a:lstStyle>
          <a:p>
            <a:pPr defTabSz="685800">
              <a:buClrTx/>
            </a:pPr>
            <a:fld id="{F9F8FC53-431B-40BC-B462-8EDBBC097738}" type="slidenum">
              <a:rPr lang="en-GB" kern="1200" smtClean="0">
                <a:solidFill>
                  <a:srgbClr val="009CA6"/>
                </a:solidFill>
                <a:ea typeface="+mn-ea"/>
                <a:cs typeface="+mn-cs"/>
              </a:rPr>
              <a:pPr defTabSz="685800">
                <a:buClrTx/>
              </a:pPr>
              <a:t>‹#›</a:t>
            </a:fld>
            <a:endParaRPr lang="en-GB" kern="1200" dirty="0">
              <a:solidFill>
                <a:srgbClr val="009CA6"/>
              </a:solidFill>
              <a:ea typeface="+mn-ea"/>
              <a:cs typeface="+mn-cs"/>
            </a:endParaRPr>
          </a:p>
        </p:txBody>
      </p:sp>
      <p:sp>
        <p:nvSpPr>
          <p:cNvPr id="6" name="Footer Placeholder 5">
            <a:extLst>
              <a:ext uri="{FF2B5EF4-FFF2-40B4-BE49-F238E27FC236}">
                <a16:creationId xmlns:a16="http://schemas.microsoft.com/office/drawing/2014/main" id="{7384611B-F5DC-4483-BFA0-66F49549F940}"/>
              </a:ext>
            </a:extLst>
          </p:cNvPr>
          <p:cNvSpPr>
            <a:spLocks noGrp="1"/>
          </p:cNvSpPr>
          <p:nvPr>
            <p:ph type="ftr" sz="quarter" idx="11"/>
          </p:nvPr>
        </p:nvSpPr>
        <p:spPr/>
        <p:txBody>
          <a:bodyPr/>
          <a:lstStyle>
            <a:lvl1pPr>
              <a:defRPr>
                <a:solidFill>
                  <a:schemeClr val="accent1"/>
                </a:solidFill>
              </a:defRPr>
            </a:lvl1pPr>
          </a:lstStyle>
          <a:p>
            <a:pPr defTabSz="685800">
              <a:buClrTx/>
            </a:pPr>
            <a:r>
              <a:rPr lang="en-GB" kern="1200">
                <a:solidFill>
                  <a:srgbClr val="009CA6"/>
                </a:solidFill>
                <a:ea typeface="+mn-ea"/>
                <a:cs typeface="+mn-cs"/>
              </a:rPr>
              <a:t>Civica</a:t>
            </a:r>
            <a:endParaRPr lang="en-GB" kern="1200" dirty="0">
              <a:solidFill>
                <a:srgbClr val="009CA6"/>
              </a:solidFill>
              <a:ea typeface="+mn-ea"/>
              <a:cs typeface="+mn-cs"/>
            </a:endParaRPr>
          </a:p>
        </p:txBody>
      </p:sp>
      <p:sp>
        <p:nvSpPr>
          <p:cNvPr id="9" name="Title Placeholder 3">
            <a:extLst>
              <a:ext uri="{FF2B5EF4-FFF2-40B4-BE49-F238E27FC236}">
                <a16:creationId xmlns:a16="http://schemas.microsoft.com/office/drawing/2014/main" id="{53C19B78-3836-481F-A571-17A4C8D1DAB0}"/>
              </a:ext>
            </a:extLst>
          </p:cNvPr>
          <p:cNvSpPr>
            <a:spLocks noGrp="1"/>
          </p:cNvSpPr>
          <p:nvPr>
            <p:ph type="title"/>
          </p:nvPr>
        </p:nvSpPr>
        <p:spPr>
          <a:xfrm>
            <a:off x="359569" y="375096"/>
            <a:ext cx="4212431" cy="680098"/>
          </a:xfrm>
          <a:prstGeom prst="rect">
            <a:avLst/>
          </a:prstGeom>
        </p:spPr>
        <p:txBody>
          <a:bodyPr vert="horz" lIns="91440" tIns="45720" rIns="91440" bIns="45720" rtlCol="0" anchor="t" anchorCtr="0">
            <a:noAutofit/>
          </a:bodyPr>
          <a:lstStyle>
            <a:lvl1pPr>
              <a:defRPr sz="2700">
                <a:latin typeface="Museo Sans 100" panose="02000000000000000000" pitchFamily="50" charset="0"/>
              </a:defRPr>
            </a:lvl1pPr>
          </a:lstStyle>
          <a:p>
            <a:r>
              <a:rPr lang="en-US" dirty="0"/>
              <a:t>Click to edit Master title style</a:t>
            </a:r>
            <a:endParaRPr lang="en-GB" dirty="0"/>
          </a:p>
        </p:txBody>
      </p:sp>
    </p:spTree>
    <p:extLst>
      <p:ext uri="{BB962C8B-B14F-4D97-AF65-F5344CB8AC3E}">
        <p14:creationId xmlns:p14="http://schemas.microsoft.com/office/powerpoint/2010/main" val="24904166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 Teal">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3DF48D3-E4A8-4BF0-91B2-42C385273234}"/>
              </a:ext>
            </a:extLst>
          </p:cNvPr>
          <p:cNvSpPr/>
          <p:nvPr userDrawn="1"/>
        </p:nvSpPr>
        <p:spPr>
          <a:xfrm>
            <a:off x="0" y="0"/>
            <a:ext cx="9144000" cy="5143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srgbClr val="FFFFFF"/>
              </a:solidFill>
              <a:effectLst/>
              <a:uLnTx/>
              <a:uFillTx/>
              <a:latin typeface="Museo Sans 300" panose="02000000000000000000" pitchFamily="50" charset="0"/>
              <a:ea typeface="+mn-ea"/>
              <a:cs typeface="+mn-cs"/>
            </a:endParaRPr>
          </a:p>
        </p:txBody>
      </p:sp>
      <p:sp>
        <p:nvSpPr>
          <p:cNvPr id="7" name="Slide Number Placeholder 6">
            <a:extLst>
              <a:ext uri="{FF2B5EF4-FFF2-40B4-BE49-F238E27FC236}">
                <a16:creationId xmlns:a16="http://schemas.microsoft.com/office/drawing/2014/main" id="{EAE5C903-AF76-41EA-B636-D729041246AF}"/>
              </a:ext>
            </a:extLst>
          </p:cNvPr>
          <p:cNvSpPr>
            <a:spLocks noGrp="1"/>
          </p:cNvSpPr>
          <p:nvPr>
            <p:ph type="sldNum" sz="quarter" idx="12"/>
          </p:nvPr>
        </p:nvSpPr>
        <p:spPr/>
        <p:txBody>
          <a:bodyPr/>
          <a:lstStyle>
            <a:lvl1pPr>
              <a:defRPr>
                <a:solidFill>
                  <a:schemeClr val="bg1"/>
                </a:solidFill>
              </a:defRPr>
            </a:lvl1pPr>
          </a:lstStyle>
          <a:p>
            <a:pPr defTabSz="685800">
              <a:buClrTx/>
            </a:pPr>
            <a:fld id="{F9F8FC53-431B-40BC-B462-8EDBBC097738}" type="slidenum">
              <a:rPr lang="en-GB" kern="1200" smtClean="0">
                <a:solidFill>
                  <a:srgbClr val="FFFFFF"/>
                </a:solidFill>
                <a:ea typeface="+mn-ea"/>
                <a:cs typeface="+mn-cs"/>
              </a:rPr>
              <a:pPr defTabSz="685800">
                <a:buClrTx/>
              </a:pPr>
              <a:t>‹#›</a:t>
            </a:fld>
            <a:endParaRPr lang="en-GB" kern="1200" dirty="0">
              <a:solidFill>
                <a:srgbClr val="FFFFFF"/>
              </a:solidFill>
              <a:ea typeface="+mn-ea"/>
              <a:cs typeface="+mn-cs"/>
            </a:endParaRPr>
          </a:p>
        </p:txBody>
      </p:sp>
      <p:sp>
        <p:nvSpPr>
          <p:cNvPr id="6" name="Footer Placeholder 5">
            <a:extLst>
              <a:ext uri="{FF2B5EF4-FFF2-40B4-BE49-F238E27FC236}">
                <a16:creationId xmlns:a16="http://schemas.microsoft.com/office/drawing/2014/main" id="{7384611B-F5DC-4483-BFA0-66F49549F940}"/>
              </a:ext>
            </a:extLst>
          </p:cNvPr>
          <p:cNvSpPr>
            <a:spLocks noGrp="1"/>
          </p:cNvSpPr>
          <p:nvPr>
            <p:ph type="ftr" sz="quarter" idx="11"/>
          </p:nvPr>
        </p:nvSpPr>
        <p:spPr/>
        <p:txBody>
          <a:bodyPr/>
          <a:lstStyle>
            <a:lvl1pPr>
              <a:defRPr>
                <a:solidFill>
                  <a:schemeClr val="bg1"/>
                </a:solidFill>
              </a:defRPr>
            </a:lvl1pPr>
          </a:lstStyle>
          <a:p>
            <a:pPr defTabSz="685800">
              <a:buClrTx/>
            </a:pPr>
            <a:r>
              <a:rPr lang="en-GB" kern="1200">
                <a:solidFill>
                  <a:srgbClr val="FFFFFF"/>
                </a:solidFill>
                <a:ea typeface="+mn-ea"/>
                <a:cs typeface="+mn-cs"/>
              </a:rPr>
              <a:t>Civica</a:t>
            </a:r>
            <a:endParaRPr lang="en-GB" kern="1200" dirty="0">
              <a:solidFill>
                <a:srgbClr val="FFFFFF"/>
              </a:solidFill>
              <a:ea typeface="+mn-ea"/>
              <a:cs typeface="+mn-cs"/>
            </a:endParaRPr>
          </a:p>
        </p:txBody>
      </p:sp>
      <p:sp>
        <p:nvSpPr>
          <p:cNvPr id="9" name="Title Placeholder 3">
            <a:extLst>
              <a:ext uri="{FF2B5EF4-FFF2-40B4-BE49-F238E27FC236}">
                <a16:creationId xmlns:a16="http://schemas.microsoft.com/office/drawing/2014/main" id="{50BB2FFC-C000-471D-ADD0-A625663F76A8}"/>
              </a:ext>
            </a:extLst>
          </p:cNvPr>
          <p:cNvSpPr>
            <a:spLocks noGrp="1"/>
          </p:cNvSpPr>
          <p:nvPr>
            <p:ph type="title"/>
          </p:nvPr>
        </p:nvSpPr>
        <p:spPr>
          <a:xfrm>
            <a:off x="359569" y="375096"/>
            <a:ext cx="8348664" cy="680098"/>
          </a:xfrm>
          <a:prstGeom prst="rect">
            <a:avLst/>
          </a:prstGeom>
        </p:spPr>
        <p:txBody>
          <a:bodyPr vert="horz" lIns="91440" tIns="45720" rIns="91440" bIns="45720" rtlCol="0" anchor="t" anchorCtr="0">
            <a:noAutofit/>
          </a:bodyPr>
          <a:lstStyle>
            <a:lvl1pPr>
              <a:defRPr sz="2700">
                <a:solidFill>
                  <a:schemeClr val="bg2"/>
                </a:solidFill>
                <a:latin typeface="Museo Sans 100" panose="02000000000000000000" pitchFamily="50" charset="0"/>
              </a:defRPr>
            </a:lvl1pPr>
          </a:lstStyle>
          <a:p>
            <a:r>
              <a:rPr lang="en-US" dirty="0"/>
              <a:t>Click to edit Master title style</a:t>
            </a:r>
            <a:endParaRPr lang="en-GB" dirty="0"/>
          </a:p>
        </p:txBody>
      </p:sp>
    </p:spTree>
    <p:extLst>
      <p:ext uri="{BB962C8B-B14F-4D97-AF65-F5344CB8AC3E}">
        <p14:creationId xmlns:p14="http://schemas.microsoft.com/office/powerpoint/2010/main" val="2839883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ackground Picture with Title Only">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AB3788B-8A23-4592-8C24-E3492DDD6C2B}"/>
              </a:ext>
            </a:extLst>
          </p:cNvPr>
          <p:cNvSpPr>
            <a:spLocks noGrp="1"/>
          </p:cNvSpPr>
          <p:nvPr>
            <p:ph type="pic" sz="quarter" idx="13"/>
          </p:nvPr>
        </p:nvSpPr>
        <p:spPr>
          <a:xfrm>
            <a:off x="1" y="0"/>
            <a:ext cx="9143999" cy="5143500"/>
          </a:xfrm>
        </p:spPr>
        <p:txBody>
          <a:bodyPr/>
          <a:lstStyle/>
          <a:p>
            <a:endParaRPr lang="en-GB"/>
          </a:p>
        </p:txBody>
      </p:sp>
      <p:sp>
        <p:nvSpPr>
          <p:cNvPr id="7" name="Slide Number Placeholder 6">
            <a:extLst>
              <a:ext uri="{FF2B5EF4-FFF2-40B4-BE49-F238E27FC236}">
                <a16:creationId xmlns:a16="http://schemas.microsoft.com/office/drawing/2014/main" id="{EAE5C903-AF76-41EA-B636-D729041246AF}"/>
              </a:ext>
            </a:extLst>
          </p:cNvPr>
          <p:cNvSpPr>
            <a:spLocks noGrp="1"/>
          </p:cNvSpPr>
          <p:nvPr>
            <p:ph type="sldNum" sz="quarter" idx="12"/>
          </p:nvPr>
        </p:nvSpPr>
        <p:spPr/>
        <p:txBody>
          <a:bodyPr/>
          <a:lstStyle/>
          <a:p>
            <a:pPr defTabSz="685800">
              <a:buClrTx/>
            </a:pPr>
            <a:fld id="{F9F8FC53-431B-40BC-B462-8EDBBC097738}" type="slidenum">
              <a:rPr lang="en-GB" kern="1200" smtClean="0">
                <a:solidFill>
                  <a:srgbClr val="009CA6"/>
                </a:solidFill>
                <a:ea typeface="+mn-ea"/>
                <a:cs typeface="+mn-cs"/>
              </a:rPr>
              <a:pPr defTabSz="685800">
                <a:buClrTx/>
              </a:pPr>
              <a:t>‹#›</a:t>
            </a:fld>
            <a:endParaRPr lang="en-GB" kern="1200" dirty="0">
              <a:solidFill>
                <a:srgbClr val="009CA6"/>
              </a:solidFill>
              <a:ea typeface="+mn-ea"/>
              <a:cs typeface="+mn-cs"/>
            </a:endParaRPr>
          </a:p>
        </p:txBody>
      </p:sp>
      <p:sp>
        <p:nvSpPr>
          <p:cNvPr id="6" name="Footer Placeholder 5">
            <a:extLst>
              <a:ext uri="{FF2B5EF4-FFF2-40B4-BE49-F238E27FC236}">
                <a16:creationId xmlns:a16="http://schemas.microsoft.com/office/drawing/2014/main" id="{7384611B-F5DC-4483-BFA0-66F49549F940}"/>
              </a:ext>
            </a:extLst>
          </p:cNvPr>
          <p:cNvSpPr>
            <a:spLocks noGrp="1"/>
          </p:cNvSpPr>
          <p:nvPr>
            <p:ph type="ftr" sz="quarter" idx="11"/>
          </p:nvPr>
        </p:nvSpPr>
        <p:spPr/>
        <p:txBody>
          <a:bodyPr/>
          <a:lstStyle/>
          <a:p>
            <a:pPr defTabSz="685800">
              <a:buClrTx/>
            </a:pPr>
            <a:r>
              <a:rPr lang="en-GB" kern="1200">
                <a:solidFill>
                  <a:srgbClr val="009CA6"/>
                </a:solidFill>
                <a:ea typeface="+mn-ea"/>
                <a:cs typeface="+mn-cs"/>
              </a:rPr>
              <a:t>Civica</a:t>
            </a:r>
            <a:endParaRPr lang="en-GB" kern="1200" dirty="0">
              <a:solidFill>
                <a:srgbClr val="009CA6"/>
              </a:solidFill>
              <a:ea typeface="+mn-ea"/>
              <a:cs typeface="+mn-cs"/>
            </a:endParaRPr>
          </a:p>
        </p:txBody>
      </p:sp>
      <p:sp>
        <p:nvSpPr>
          <p:cNvPr id="8" name="Title Placeholder 3">
            <a:extLst>
              <a:ext uri="{FF2B5EF4-FFF2-40B4-BE49-F238E27FC236}">
                <a16:creationId xmlns:a16="http://schemas.microsoft.com/office/drawing/2014/main" id="{50BB2FFC-C000-471D-ADD0-A625663F76A8}"/>
              </a:ext>
            </a:extLst>
          </p:cNvPr>
          <p:cNvSpPr>
            <a:spLocks noGrp="1"/>
          </p:cNvSpPr>
          <p:nvPr>
            <p:ph type="title"/>
          </p:nvPr>
        </p:nvSpPr>
        <p:spPr>
          <a:xfrm>
            <a:off x="359569" y="375096"/>
            <a:ext cx="8348664" cy="680098"/>
          </a:xfrm>
          <a:prstGeom prst="rect">
            <a:avLst/>
          </a:prstGeom>
        </p:spPr>
        <p:txBody>
          <a:bodyPr vert="horz" lIns="91440" tIns="45720" rIns="91440" bIns="45720" rtlCol="0" anchor="t" anchorCtr="0">
            <a:noAutofit/>
          </a:bodyPr>
          <a:lstStyle>
            <a:lvl1pPr>
              <a:defRPr sz="2700">
                <a:latin typeface="Museo Sans 100" panose="02000000000000000000" pitchFamily="50" charset="0"/>
              </a:defRPr>
            </a:lvl1pPr>
          </a:lstStyle>
          <a:p>
            <a:r>
              <a:rPr lang="en-US" dirty="0"/>
              <a:t>Click to edit Master title style</a:t>
            </a:r>
            <a:endParaRPr lang="en-GB" dirty="0"/>
          </a:p>
        </p:txBody>
      </p:sp>
    </p:spTree>
    <p:extLst>
      <p:ext uri="{BB962C8B-B14F-4D97-AF65-F5344CB8AC3E}">
        <p14:creationId xmlns:p14="http://schemas.microsoft.com/office/powerpoint/2010/main" val="12592871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Slide - White and Pink">
    <p:spTree>
      <p:nvGrpSpPr>
        <p:cNvPr id="1" name=""/>
        <p:cNvGrpSpPr/>
        <p:nvPr/>
      </p:nvGrpSpPr>
      <p:grpSpPr>
        <a:xfrm>
          <a:off x="0" y="0"/>
          <a:ext cx="0" cy="0"/>
          <a:chOff x="0" y="0"/>
          <a:chExt cx="0" cy="0"/>
        </a:xfrm>
      </p:grpSpPr>
      <p:sp>
        <p:nvSpPr>
          <p:cNvPr id="7" name="Text Placeholder 15">
            <a:extLst>
              <a:ext uri="{FF2B5EF4-FFF2-40B4-BE49-F238E27FC236}">
                <a16:creationId xmlns:a16="http://schemas.microsoft.com/office/drawing/2014/main" id="{2C8C5663-44D5-46FE-BC58-455A904DC487}"/>
              </a:ext>
            </a:extLst>
          </p:cNvPr>
          <p:cNvSpPr>
            <a:spLocks noGrp="1"/>
          </p:cNvSpPr>
          <p:nvPr>
            <p:ph type="body" sz="quarter" idx="13"/>
          </p:nvPr>
        </p:nvSpPr>
        <p:spPr>
          <a:xfrm>
            <a:off x="557212" y="1659662"/>
            <a:ext cx="8158639" cy="685800"/>
          </a:xfrm>
        </p:spPr>
        <p:txBody>
          <a:bodyPr>
            <a:noAutofit/>
          </a:bodyPr>
          <a:lstStyle>
            <a:lvl1pPr marL="0" indent="0">
              <a:lnSpc>
                <a:spcPct val="100000"/>
              </a:lnSpc>
              <a:buNone/>
              <a:defRPr sz="4050">
                <a:solidFill>
                  <a:schemeClr val="accent1"/>
                </a:solidFill>
                <a:latin typeface="Museo Sans 100" panose="02000000000000000000" pitchFamily="50" charset="0"/>
              </a:defRPr>
            </a:lvl1pPr>
          </a:lstStyle>
          <a:p>
            <a:pPr lvl="0"/>
            <a:r>
              <a:rPr lang="en-US" dirty="0"/>
              <a:t>Click to edit Master text styles</a:t>
            </a:r>
          </a:p>
        </p:txBody>
      </p:sp>
      <p:sp>
        <p:nvSpPr>
          <p:cNvPr id="14" name="Footer Placeholder 4">
            <a:extLst>
              <a:ext uri="{FF2B5EF4-FFF2-40B4-BE49-F238E27FC236}">
                <a16:creationId xmlns:a16="http://schemas.microsoft.com/office/drawing/2014/main" id="{94E10FE1-C3FA-4A67-A343-F29036E14DAC}"/>
              </a:ext>
            </a:extLst>
          </p:cNvPr>
          <p:cNvSpPr>
            <a:spLocks noGrp="1"/>
          </p:cNvSpPr>
          <p:nvPr>
            <p:ph type="ftr" sz="quarter" idx="3"/>
          </p:nvPr>
        </p:nvSpPr>
        <p:spPr>
          <a:xfrm>
            <a:off x="656716" y="4767263"/>
            <a:ext cx="646304" cy="273844"/>
          </a:xfrm>
          <a:prstGeom prst="rect">
            <a:avLst/>
          </a:prstGeom>
        </p:spPr>
        <p:txBody>
          <a:bodyPr vert="horz" lIns="91440" tIns="45720" rIns="91440" bIns="45720" rtlCol="0" anchor="ctr"/>
          <a:lstStyle>
            <a:lvl1pPr algn="l">
              <a:defRPr sz="900">
                <a:solidFill>
                  <a:schemeClr val="accent1"/>
                </a:solidFill>
              </a:defRPr>
            </a:lvl1pPr>
          </a:lstStyle>
          <a:p>
            <a:pPr defTabSz="685800">
              <a:buClrTx/>
            </a:pPr>
            <a:r>
              <a:rPr lang="en-GB" kern="1200">
                <a:solidFill>
                  <a:srgbClr val="009CA6"/>
                </a:solidFill>
                <a:ea typeface="+mn-ea"/>
                <a:cs typeface="+mn-cs"/>
              </a:rPr>
              <a:t>Civica</a:t>
            </a:r>
            <a:endParaRPr lang="en-GB" kern="1200" dirty="0">
              <a:solidFill>
                <a:srgbClr val="009CA6"/>
              </a:solidFill>
              <a:ea typeface="+mn-ea"/>
              <a:cs typeface="+mn-cs"/>
            </a:endParaRPr>
          </a:p>
        </p:txBody>
      </p:sp>
      <p:sp>
        <p:nvSpPr>
          <p:cNvPr id="15" name="Slide Number Placeholder 5">
            <a:extLst>
              <a:ext uri="{FF2B5EF4-FFF2-40B4-BE49-F238E27FC236}">
                <a16:creationId xmlns:a16="http://schemas.microsoft.com/office/drawing/2014/main" id="{D5A986FE-9574-48B3-B61D-768A9C5A1E2A}"/>
              </a:ext>
            </a:extLst>
          </p:cNvPr>
          <p:cNvSpPr>
            <a:spLocks noGrp="1"/>
          </p:cNvSpPr>
          <p:nvPr>
            <p:ph type="sldNum" sz="quarter" idx="4"/>
          </p:nvPr>
        </p:nvSpPr>
        <p:spPr>
          <a:xfrm>
            <a:off x="359569" y="4767263"/>
            <a:ext cx="428174" cy="273844"/>
          </a:xfrm>
          <a:prstGeom prst="rect">
            <a:avLst/>
          </a:prstGeom>
        </p:spPr>
        <p:txBody>
          <a:bodyPr vert="horz" lIns="91440" tIns="45720" rIns="91440" bIns="45720" rtlCol="0" anchor="ctr"/>
          <a:lstStyle>
            <a:lvl1pPr algn="l">
              <a:defRPr sz="900">
                <a:solidFill>
                  <a:schemeClr val="accent1"/>
                </a:solidFill>
              </a:defRPr>
            </a:lvl1pPr>
          </a:lstStyle>
          <a:p>
            <a:pPr defTabSz="685800">
              <a:buClrTx/>
            </a:pPr>
            <a:fld id="{F9F8FC53-431B-40BC-B462-8EDBBC097738}" type="slidenum">
              <a:rPr lang="en-GB" kern="1200" smtClean="0">
                <a:solidFill>
                  <a:srgbClr val="009CA6"/>
                </a:solidFill>
                <a:ea typeface="+mn-ea"/>
                <a:cs typeface="+mn-cs"/>
              </a:rPr>
              <a:pPr defTabSz="685800">
                <a:buClrTx/>
              </a:pPr>
              <a:t>‹#›</a:t>
            </a:fld>
            <a:endParaRPr lang="en-GB" kern="1200" dirty="0">
              <a:solidFill>
                <a:srgbClr val="009CA6"/>
              </a:solidFill>
              <a:ea typeface="+mn-ea"/>
              <a:cs typeface="+mn-cs"/>
            </a:endParaRPr>
          </a:p>
        </p:txBody>
      </p:sp>
      <p:sp>
        <p:nvSpPr>
          <p:cNvPr id="10" name="Title Placeholder 3">
            <a:extLst>
              <a:ext uri="{FF2B5EF4-FFF2-40B4-BE49-F238E27FC236}">
                <a16:creationId xmlns:a16="http://schemas.microsoft.com/office/drawing/2014/main" id="{50BB2FFC-C000-471D-ADD0-A625663F76A8}"/>
              </a:ext>
            </a:extLst>
          </p:cNvPr>
          <p:cNvSpPr>
            <a:spLocks noGrp="1"/>
          </p:cNvSpPr>
          <p:nvPr>
            <p:ph type="title"/>
          </p:nvPr>
        </p:nvSpPr>
        <p:spPr>
          <a:xfrm>
            <a:off x="359569" y="375096"/>
            <a:ext cx="8348664" cy="680098"/>
          </a:xfrm>
          <a:prstGeom prst="rect">
            <a:avLst/>
          </a:prstGeom>
        </p:spPr>
        <p:txBody>
          <a:bodyPr vert="horz" lIns="91440" tIns="45720" rIns="91440" bIns="45720" rtlCol="0" anchor="t" anchorCtr="0">
            <a:noAutofit/>
          </a:bodyPr>
          <a:lstStyle>
            <a:lvl1pPr>
              <a:defRPr sz="2700">
                <a:latin typeface="Museo Sans 100" panose="02000000000000000000" pitchFamily="50" charset="0"/>
              </a:defRPr>
            </a:lvl1pPr>
          </a:lstStyle>
          <a:p>
            <a:r>
              <a:rPr lang="en-US" dirty="0"/>
              <a:t>Click to edit Master title style</a:t>
            </a:r>
            <a:endParaRPr lang="en-GB" dirty="0"/>
          </a:p>
        </p:txBody>
      </p:sp>
      <p:grpSp>
        <p:nvGrpSpPr>
          <p:cNvPr id="5" name="Group 4"/>
          <p:cNvGrpSpPr/>
          <p:nvPr userDrawn="1"/>
        </p:nvGrpSpPr>
        <p:grpSpPr>
          <a:xfrm>
            <a:off x="8068961" y="4036061"/>
            <a:ext cx="729186" cy="729186"/>
            <a:chOff x="10758615" y="5381414"/>
            <a:chExt cx="972248" cy="972248"/>
          </a:xfrm>
        </p:grpSpPr>
        <p:sp>
          <p:nvSpPr>
            <p:cNvPr id="17" name="Rectangle 16">
              <a:extLst>
                <a:ext uri="{FF2B5EF4-FFF2-40B4-BE49-F238E27FC236}">
                  <a16:creationId xmlns:a16="http://schemas.microsoft.com/office/drawing/2014/main" id="{351E832A-4EA3-43BD-A3B5-2C017AD8C6C9}"/>
                </a:ext>
              </a:extLst>
            </p:cNvPr>
            <p:cNvSpPr/>
            <p:nvPr/>
          </p:nvSpPr>
          <p:spPr>
            <a:xfrm>
              <a:off x="10758615" y="5381414"/>
              <a:ext cx="972248" cy="972248"/>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srgbClr val="FFFFFF"/>
                </a:solidFill>
                <a:effectLst/>
                <a:uLnTx/>
                <a:uFillTx/>
                <a:latin typeface="Museo Sans 300" panose="02000000000000000000" pitchFamily="50" charset="0"/>
                <a:ea typeface="+mn-ea"/>
                <a:cs typeface="+mn-cs"/>
              </a:endParaRPr>
            </a:p>
          </p:txBody>
        </p:sp>
        <p:pic>
          <p:nvPicPr>
            <p:cNvPr id="13" name="Picture 12"/>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flipH="1">
              <a:off x="10900467" y="5489538"/>
              <a:ext cx="215495" cy="756000"/>
            </a:xfrm>
            <a:prstGeom prst="rect">
              <a:avLst/>
            </a:prstGeom>
          </p:spPr>
        </p:pic>
      </p:grpSp>
      <p:pic>
        <p:nvPicPr>
          <p:cNvPr id="24" name="Picture 23"/>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343827" y="1695548"/>
            <a:ext cx="161622" cy="567000"/>
          </a:xfrm>
          <a:prstGeom prst="rect">
            <a:avLst/>
          </a:prstGeom>
        </p:spPr>
      </p:pic>
    </p:spTree>
    <p:extLst>
      <p:ext uri="{BB962C8B-B14F-4D97-AF65-F5344CB8AC3E}">
        <p14:creationId xmlns:p14="http://schemas.microsoft.com/office/powerpoint/2010/main" val="3617391231"/>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 - Teal #2">
    <p:bg>
      <p:bgPr>
        <a:solidFill>
          <a:schemeClr val="accent1"/>
        </a:solidFill>
        <a:effectLst/>
      </p:bgPr>
    </p:bg>
    <p:spTree>
      <p:nvGrpSpPr>
        <p:cNvPr id="1" name=""/>
        <p:cNvGrpSpPr/>
        <p:nvPr/>
      </p:nvGrpSpPr>
      <p:grpSpPr>
        <a:xfrm>
          <a:off x="0" y="0"/>
          <a:ext cx="0" cy="0"/>
          <a:chOff x="0" y="0"/>
          <a:chExt cx="0" cy="0"/>
        </a:xfrm>
      </p:grpSpPr>
      <p:sp>
        <p:nvSpPr>
          <p:cNvPr id="14" name="Graphic 7">
            <a:extLst>
              <a:ext uri="{FF2B5EF4-FFF2-40B4-BE49-F238E27FC236}">
                <a16:creationId xmlns:a16="http://schemas.microsoft.com/office/drawing/2014/main" id="{A06B7A5B-8D20-4941-93A1-0ED63D315A1C}"/>
              </a:ext>
            </a:extLst>
          </p:cNvPr>
          <p:cNvSpPr/>
          <p:nvPr/>
        </p:nvSpPr>
        <p:spPr>
          <a:xfrm>
            <a:off x="5766922" y="936"/>
            <a:ext cx="957198" cy="5149055"/>
          </a:xfrm>
          <a:custGeom>
            <a:avLst/>
            <a:gdLst>
              <a:gd name="connsiteX0" fmla="*/ 48369 w 1276264"/>
              <a:gd name="connsiteY0" fmla="*/ 5724346 h 6865406"/>
              <a:gd name="connsiteX1" fmla="*/ 1237798 w 1276264"/>
              <a:gd name="connsiteY1" fmla="*/ 5724346 h 6865406"/>
              <a:gd name="connsiteX2" fmla="*/ 1237798 w 1276264"/>
              <a:gd name="connsiteY2" fmla="*/ 6865406 h 6865406"/>
              <a:gd name="connsiteX3" fmla="*/ 48369 w 1276264"/>
              <a:gd name="connsiteY3" fmla="*/ 6865406 h 6865406"/>
              <a:gd name="connsiteX4" fmla="*/ 48369 w 1276264"/>
              <a:gd name="connsiteY4" fmla="*/ 5724346 h 6865406"/>
              <a:gd name="connsiteX5" fmla="*/ 0 w 1276264"/>
              <a:gd name="connsiteY5" fmla="*/ 0 h 6865406"/>
              <a:gd name="connsiteX6" fmla="*/ 1276265 w 1276264"/>
              <a:gd name="connsiteY6" fmla="*/ 0 h 6865406"/>
              <a:gd name="connsiteX7" fmla="*/ 1179526 w 1276264"/>
              <a:gd name="connsiteY7" fmla="*/ 4883024 h 6865406"/>
              <a:gd name="connsiteX8" fmla="*/ 106260 w 1276264"/>
              <a:gd name="connsiteY8" fmla="*/ 4883024 h 6865406"/>
              <a:gd name="connsiteX9" fmla="*/ 0 w 1276264"/>
              <a:gd name="connsiteY9" fmla="*/ 0 h 6865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6264" h="6865406">
                <a:moveTo>
                  <a:pt x="48369" y="5724346"/>
                </a:moveTo>
                <a:lnTo>
                  <a:pt x="1237798" y="5724346"/>
                </a:lnTo>
                <a:lnTo>
                  <a:pt x="1237798" y="6865406"/>
                </a:lnTo>
                <a:lnTo>
                  <a:pt x="48369" y="6865406"/>
                </a:lnTo>
                <a:lnTo>
                  <a:pt x="48369" y="5724346"/>
                </a:lnTo>
                <a:close/>
                <a:moveTo>
                  <a:pt x="0" y="0"/>
                </a:moveTo>
                <a:lnTo>
                  <a:pt x="1276265" y="0"/>
                </a:lnTo>
                <a:lnTo>
                  <a:pt x="1179526" y="4883024"/>
                </a:lnTo>
                <a:lnTo>
                  <a:pt x="106260" y="4883024"/>
                </a:lnTo>
                <a:lnTo>
                  <a:pt x="0" y="0"/>
                </a:lnTo>
                <a:close/>
              </a:path>
            </a:pathLst>
          </a:custGeom>
          <a:solidFill>
            <a:srgbClr val="FFFFFF"/>
          </a:solidFill>
          <a:ln w="37820"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srgbClr val="262626"/>
              </a:solidFill>
              <a:effectLst/>
              <a:uLnTx/>
              <a:uFillTx/>
              <a:latin typeface="Museo Sans 300" panose="02000000000000000000" pitchFamily="50" charset="0"/>
              <a:ea typeface="+mn-ea"/>
              <a:cs typeface="+mn-cs"/>
            </a:endParaRPr>
          </a:p>
        </p:txBody>
      </p:sp>
      <p:pic>
        <p:nvPicPr>
          <p:cNvPr id="4" name="Graphic 3">
            <a:extLst>
              <a:ext uri="{FF2B5EF4-FFF2-40B4-BE49-F238E27FC236}">
                <a16:creationId xmlns:a16="http://schemas.microsoft.com/office/drawing/2014/main" id="{B61E1ED8-8905-4F9E-9CB5-E21A567042B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153357" y="1495985"/>
            <a:ext cx="3988980" cy="2477030"/>
          </a:xfrm>
          <a:prstGeom prst="rect">
            <a:avLst/>
          </a:prstGeom>
        </p:spPr>
      </p:pic>
      <p:pic>
        <p:nvPicPr>
          <p:cNvPr id="18" name="Graphic 17">
            <a:extLst>
              <a:ext uri="{FF2B5EF4-FFF2-40B4-BE49-F238E27FC236}">
                <a16:creationId xmlns:a16="http://schemas.microsoft.com/office/drawing/2014/main" id="{34D1F9FC-34FD-44E1-8B17-05A27EFFBC9F}"/>
              </a:ext>
            </a:extLst>
          </p:cNvPr>
          <p:cNvPicPr>
            <a:picLocks noChangeAspect="1"/>
          </p:cNvPicPr>
          <p:nvPr userDrawn="1"/>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t="29078" b="55339"/>
          <a:stretch/>
        </p:blipFill>
        <p:spPr>
          <a:xfrm>
            <a:off x="5760611" y="1495986"/>
            <a:ext cx="971195" cy="801235"/>
          </a:xfrm>
          <a:prstGeom prst="rect">
            <a:avLst/>
          </a:prstGeom>
        </p:spPr>
      </p:pic>
      <p:pic>
        <p:nvPicPr>
          <p:cNvPr id="20" name="Graphic 19">
            <a:extLst>
              <a:ext uri="{FF2B5EF4-FFF2-40B4-BE49-F238E27FC236}">
                <a16:creationId xmlns:a16="http://schemas.microsoft.com/office/drawing/2014/main" id="{E30092B0-3ED1-4C7B-9CE9-0E09B99F0272}"/>
              </a:ext>
            </a:extLst>
          </p:cNvPr>
          <p:cNvPicPr>
            <a:picLocks noChangeAspect="1"/>
          </p:cNvPicPr>
          <p:nvPr userDrawn="1"/>
        </p:nvPicPr>
        <p:blipFill rotWithShape="1">
          <a:blip r:embed="rId6"/>
          <a:srcRect/>
          <a:stretch/>
        </p:blipFill>
        <p:spPr>
          <a:xfrm>
            <a:off x="5758507" y="3170248"/>
            <a:ext cx="971195" cy="664763"/>
          </a:xfrm>
          <a:prstGeom prst="rect">
            <a:avLst/>
          </a:prstGeom>
        </p:spPr>
      </p:pic>
      <p:sp>
        <p:nvSpPr>
          <p:cNvPr id="25" name="Text Placeholder 15">
            <a:extLst>
              <a:ext uri="{FF2B5EF4-FFF2-40B4-BE49-F238E27FC236}">
                <a16:creationId xmlns:a16="http://schemas.microsoft.com/office/drawing/2014/main" id="{43EC4B51-5D14-4AE2-B7AF-FFB26A4700CF}"/>
              </a:ext>
            </a:extLst>
          </p:cNvPr>
          <p:cNvSpPr>
            <a:spLocks noGrp="1"/>
          </p:cNvSpPr>
          <p:nvPr>
            <p:ph type="body" sz="quarter" idx="10"/>
          </p:nvPr>
        </p:nvSpPr>
        <p:spPr>
          <a:xfrm>
            <a:off x="273093" y="1534577"/>
            <a:ext cx="4298908" cy="821671"/>
          </a:xfrm>
        </p:spPr>
        <p:txBody>
          <a:bodyPr>
            <a:noAutofit/>
          </a:bodyPr>
          <a:lstStyle>
            <a:lvl1pPr marL="0" indent="0">
              <a:buNone/>
              <a:defRPr sz="4650">
                <a:solidFill>
                  <a:schemeClr val="bg1"/>
                </a:solidFill>
                <a:latin typeface="Museo Sans 100" panose="02000000000000000000" pitchFamily="50" charset="0"/>
              </a:defRPr>
            </a:lvl1pPr>
          </a:lstStyle>
          <a:p>
            <a:pPr lvl="0"/>
            <a:r>
              <a:rPr lang="en-US" dirty="0"/>
              <a:t>Click to edit</a:t>
            </a:r>
          </a:p>
        </p:txBody>
      </p:sp>
      <p:sp>
        <p:nvSpPr>
          <p:cNvPr id="26" name="Text Placeholder 18">
            <a:extLst>
              <a:ext uri="{FF2B5EF4-FFF2-40B4-BE49-F238E27FC236}">
                <a16:creationId xmlns:a16="http://schemas.microsoft.com/office/drawing/2014/main" id="{D8EEB84C-2D17-4A91-AAC9-6542FC1F6CC1}"/>
              </a:ext>
            </a:extLst>
          </p:cNvPr>
          <p:cNvSpPr>
            <a:spLocks noGrp="1"/>
          </p:cNvSpPr>
          <p:nvPr>
            <p:ph type="body" sz="quarter" idx="11"/>
          </p:nvPr>
        </p:nvSpPr>
        <p:spPr>
          <a:xfrm>
            <a:off x="284586" y="3342039"/>
            <a:ext cx="4298908" cy="492971"/>
          </a:xfrm>
        </p:spPr>
        <p:txBody>
          <a:bodyPr>
            <a:normAutofit/>
          </a:bodyPr>
          <a:lstStyle>
            <a:lvl1pPr marL="0" indent="0">
              <a:buNone/>
              <a:defRPr sz="1350">
                <a:solidFill>
                  <a:schemeClr val="bg1"/>
                </a:solidFill>
              </a:defRPr>
            </a:lvl1pPr>
          </a:lstStyle>
          <a:p>
            <a:pPr lvl="0"/>
            <a:r>
              <a:rPr lang="en-US" dirty="0"/>
              <a:t>Click to edit Master text styles</a:t>
            </a:r>
          </a:p>
        </p:txBody>
      </p:sp>
      <p:pic>
        <p:nvPicPr>
          <p:cNvPr id="10" name="Graphic 2">
            <a:extLst>
              <a:ext uri="{FF2B5EF4-FFF2-40B4-BE49-F238E27FC236}">
                <a16:creationId xmlns:a16="http://schemas.microsoft.com/office/drawing/2014/main" id="{1E4981A5-000D-4BEC-908E-390E1753B37B}"/>
              </a:ext>
            </a:extLst>
          </p:cNvPr>
          <p:cNvPicPr>
            <a:picLocks noChangeAspect="1"/>
          </p:cNvPicPr>
          <p:nvPr userDrawn="1"/>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05674" y="35683"/>
            <a:ext cx="1993857" cy="764418"/>
          </a:xfrm>
          <a:prstGeom prst="rect">
            <a:avLst/>
          </a:prstGeom>
        </p:spPr>
      </p:pic>
      <p:pic>
        <p:nvPicPr>
          <p:cNvPr id="11" name="Picture 10"/>
          <p:cNvPicPr>
            <a:picLocks noChangeAspect="1"/>
          </p:cNvPicPr>
          <p:nvPr userDrawn="1"/>
        </p:nvPicPr>
        <p:blipFill rotWithShape="1">
          <a:blip r:embed="rId9" cstate="hqprint">
            <a:extLst>
              <a:ext uri="{28A0092B-C50C-407E-A947-70E740481C1C}">
                <a14:useLocalDpi xmlns:a14="http://schemas.microsoft.com/office/drawing/2010/main" val="0"/>
              </a:ext>
            </a:extLst>
          </a:blip>
          <a:srcRect l="11462" t="31217" r="10920" b="31979"/>
          <a:stretch/>
        </p:blipFill>
        <p:spPr>
          <a:xfrm>
            <a:off x="337839" y="4630585"/>
            <a:ext cx="1319809" cy="232200"/>
          </a:xfrm>
          <a:prstGeom prst="rect">
            <a:avLst/>
          </a:prstGeom>
        </p:spPr>
      </p:pic>
    </p:spTree>
    <p:extLst>
      <p:ext uri="{BB962C8B-B14F-4D97-AF65-F5344CB8AC3E}">
        <p14:creationId xmlns:p14="http://schemas.microsoft.com/office/powerpoint/2010/main" val="2283995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Slide - White and Purple">
    <p:spTree>
      <p:nvGrpSpPr>
        <p:cNvPr id="1" name=""/>
        <p:cNvGrpSpPr/>
        <p:nvPr/>
      </p:nvGrpSpPr>
      <p:grpSpPr>
        <a:xfrm>
          <a:off x="0" y="0"/>
          <a:ext cx="0" cy="0"/>
          <a:chOff x="0" y="0"/>
          <a:chExt cx="0" cy="0"/>
        </a:xfrm>
      </p:grpSpPr>
      <p:sp>
        <p:nvSpPr>
          <p:cNvPr id="7" name="Text Placeholder 15">
            <a:extLst>
              <a:ext uri="{FF2B5EF4-FFF2-40B4-BE49-F238E27FC236}">
                <a16:creationId xmlns:a16="http://schemas.microsoft.com/office/drawing/2014/main" id="{2C8C5663-44D5-46FE-BC58-455A904DC487}"/>
              </a:ext>
            </a:extLst>
          </p:cNvPr>
          <p:cNvSpPr>
            <a:spLocks noGrp="1"/>
          </p:cNvSpPr>
          <p:nvPr>
            <p:ph type="body" sz="quarter" idx="13"/>
          </p:nvPr>
        </p:nvSpPr>
        <p:spPr>
          <a:xfrm>
            <a:off x="557212" y="1659662"/>
            <a:ext cx="8158639" cy="685800"/>
          </a:xfrm>
        </p:spPr>
        <p:txBody>
          <a:bodyPr>
            <a:noAutofit/>
          </a:bodyPr>
          <a:lstStyle>
            <a:lvl1pPr marL="0" indent="0">
              <a:lnSpc>
                <a:spcPct val="100000"/>
              </a:lnSpc>
              <a:buNone/>
              <a:defRPr sz="4050">
                <a:solidFill>
                  <a:schemeClr val="accent1"/>
                </a:solidFill>
                <a:latin typeface="Museo Sans 100" panose="02000000000000000000" pitchFamily="50" charset="0"/>
              </a:defRPr>
            </a:lvl1pPr>
          </a:lstStyle>
          <a:p>
            <a:pPr lvl="0"/>
            <a:r>
              <a:rPr lang="en-US" dirty="0"/>
              <a:t>Click to edit Master text styles</a:t>
            </a:r>
          </a:p>
        </p:txBody>
      </p:sp>
      <p:sp>
        <p:nvSpPr>
          <p:cNvPr id="14" name="Footer Placeholder 4">
            <a:extLst>
              <a:ext uri="{FF2B5EF4-FFF2-40B4-BE49-F238E27FC236}">
                <a16:creationId xmlns:a16="http://schemas.microsoft.com/office/drawing/2014/main" id="{94E10FE1-C3FA-4A67-A343-F29036E14DAC}"/>
              </a:ext>
            </a:extLst>
          </p:cNvPr>
          <p:cNvSpPr>
            <a:spLocks noGrp="1"/>
          </p:cNvSpPr>
          <p:nvPr>
            <p:ph type="ftr" sz="quarter" idx="3"/>
          </p:nvPr>
        </p:nvSpPr>
        <p:spPr>
          <a:xfrm>
            <a:off x="656716" y="4767263"/>
            <a:ext cx="646304" cy="273844"/>
          </a:xfrm>
          <a:prstGeom prst="rect">
            <a:avLst/>
          </a:prstGeom>
        </p:spPr>
        <p:txBody>
          <a:bodyPr vert="horz" lIns="91440" tIns="45720" rIns="91440" bIns="45720" rtlCol="0" anchor="ctr"/>
          <a:lstStyle>
            <a:lvl1pPr algn="l">
              <a:defRPr sz="900">
                <a:solidFill>
                  <a:schemeClr val="accent1"/>
                </a:solidFill>
              </a:defRPr>
            </a:lvl1pPr>
          </a:lstStyle>
          <a:p>
            <a:pPr defTabSz="685800">
              <a:buClrTx/>
            </a:pPr>
            <a:r>
              <a:rPr lang="en-GB" kern="1200">
                <a:solidFill>
                  <a:srgbClr val="009CA6"/>
                </a:solidFill>
                <a:ea typeface="+mn-ea"/>
                <a:cs typeface="+mn-cs"/>
              </a:rPr>
              <a:t>Civica</a:t>
            </a:r>
            <a:endParaRPr lang="en-GB" kern="1200" dirty="0">
              <a:solidFill>
                <a:srgbClr val="009CA6"/>
              </a:solidFill>
              <a:ea typeface="+mn-ea"/>
              <a:cs typeface="+mn-cs"/>
            </a:endParaRPr>
          </a:p>
        </p:txBody>
      </p:sp>
      <p:sp>
        <p:nvSpPr>
          <p:cNvPr id="15" name="Slide Number Placeholder 5">
            <a:extLst>
              <a:ext uri="{FF2B5EF4-FFF2-40B4-BE49-F238E27FC236}">
                <a16:creationId xmlns:a16="http://schemas.microsoft.com/office/drawing/2014/main" id="{D5A986FE-9574-48B3-B61D-768A9C5A1E2A}"/>
              </a:ext>
            </a:extLst>
          </p:cNvPr>
          <p:cNvSpPr>
            <a:spLocks noGrp="1"/>
          </p:cNvSpPr>
          <p:nvPr>
            <p:ph type="sldNum" sz="quarter" idx="4"/>
          </p:nvPr>
        </p:nvSpPr>
        <p:spPr>
          <a:xfrm>
            <a:off x="359569" y="4767263"/>
            <a:ext cx="428174" cy="273844"/>
          </a:xfrm>
          <a:prstGeom prst="rect">
            <a:avLst/>
          </a:prstGeom>
        </p:spPr>
        <p:txBody>
          <a:bodyPr vert="horz" lIns="91440" tIns="45720" rIns="91440" bIns="45720" rtlCol="0" anchor="ctr"/>
          <a:lstStyle>
            <a:lvl1pPr algn="l">
              <a:defRPr sz="900">
                <a:solidFill>
                  <a:schemeClr val="accent1"/>
                </a:solidFill>
              </a:defRPr>
            </a:lvl1pPr>
          </a:lstStyle>
          <a:p>
            <a:pPr defTabSz="685800">
              <a:buClrTx/>
            </a:pPr>
            <a:fld id="{F9F8FC53-431B-40BC-B462-8EDBBC097738}" type="slidenum">
              <a:rPr lang="en-GB" kern="1200" smtClean="0">
                <a:solidFill>
                  <a:srgbClr val="009CA6"/>
                </a:solidFill>
                <a:ea typeface="+mn-ea"/>
                <a:cs typeface="+mn-cs"/>
              </a:rPr>
              <a:pPr defTabSz="685800">
                <a:buClrTx/>
              </a:pPr>
              <a:t>‹#›</a:t>
            </a:fld>
            <a:endParaRPr lang="en-GB" kern="1200" dirty="0">
              <a:solidFill>
                <a:srgbClr val="009CA6"/>
              </a:solidFill>
              <a:ea typeface="+mn-ea"/>
              <a:cs typeface="+mn-cs"/>
            </a:endParaRPr>
          </a:p>
        </p:txBody>
      </p:sp>
      <p:sp>
        <p:nvSpPr>
          <p:cNvPr id="10" name="Title Placeholder 3">
            <a:extLst>
              <a:ext uri="{FF2B5EF4-FFF2-40B4-BE49-F238E27FC236}">
                <a16:creationId xmlns:a16="http://schemas.microsoft.com/office/drawing/2014/main" id="{50BB2FFC-C000-471D-ADD0-A625663F76A8}"/>
              </a:ext>
            </a:extLst>
          </p:cNvPr>
          <p:cNvSpPr>
            <a:spLocks noGrp="1"/>
          </p:cNvSpPr>
          <p:nvPr>
            <p:ph type="title"/>
          </p:nvPr>
        </p:nvSpPr>
        <p:spPr>
          <a:xfrm>
            <a:off x="359569" y="375096"/>
            <a:ext cx="8348664" cy="680098"/>
          </a:xfrm>
          <a:prstGeom prst="rect">
            <a:avLst/>
          </a:prstGeom>
        </p:spPr>
        <p:txBody>
          <a:bodyPr vert="horz" lIns="91440" tIns="45720" rIns="91440" bIns="45720" rtlCol="0" anchor="t" anchorCtr="0">
            <a:noAutofit/>
          </a:bodyPr>
          <a:lstStyle>
            <a:lvl1pPr>
              <a:defRPr sz="2700">
                <a:latin typeface="Museo Sans 100" panose="02000000000000000000" pitchFamily="50" charset="0"/>
              </a:defRPr>
            </a:lvl1pPr>
          </a:lstStyle>
          <a:p>
            <a:r>
              <a:rPr lang="en-US" dirty="0"/>
              <a:t>Click to edit Master title style</a:t>
            </a:r>
            <a:endParaRPr lang="en-GB" dirty="0"/>
          </a:p>
        </p:txBody>
      </p:sp>
      <p:grpSp>
        <p:nvGrpSpPr>
          <p:cNvPr id="21" name="Group 20"/>
          <p:cNvGrpSpPr/>
          <p:nvPr userDrawn="1"/>
        </p:nvGrpSpPr>
        <p:grpSpPr>
          <a:xfrm>
            <a:off x="8068961" y="4036061"/>
            <a:ext cx="729186" cy="729186"/>
            <a:chOff x="10758615" y="5381414"/>
            <a:chExt cx="972248" cy="972248"/>
          </a:xfrm>
        </p:grpSpPr>
        <p:sp>
          <p:nvSpPr>
            <p:cNvPr id="22" name="Rectangle 21">
              <a:extLst>
                <a:ext uri="{FF2B5EF4-FFF2-40B4-BE49-F238E27FC236}">
                  <a16:creationId xmlns:a16="http://schemas.microsoft.com/office/drawing/2014/main" id="{351E832A-4EA3-43BD-A3B5-2C017AD8C6C9}"/>
                </a:ext>
              </a:extLst>
            </p:cNvPr>
            <p:cNvSpPr/>
            <p:nvPr/>
          </p:nvSpPr>
          <p:spPr>
            <a:xfrm>
              <a:off x="10758615" y="5381414"/>
              <a:ext cx="972248" cy="972248"/>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srgbClr val="FFFFFF"/>
                </a:solidFill>
                <a:effectLst/>
                <a:uLnTx/>
                <a:uFillTx/>
                <a:latin typeface="Museo Sans 300" panose="02000000000000000000" pitchFamily="50" charset="0"/>
                <a:ea typeface="+mn-ea"/>
                <a:cs typeface="+mn-cs"/>
              </a:endParaRPr>
            </a:p>
          </p:txBody>
        </p:sp>
        <p:pic>
          <p:nvPicPr>
            <p:cNvPr id="23" name="Picture 22"/>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flipH="1">
              <a:off x="10900467" y="5489538"/>
              <a:ext cx="215495" cy="756000"/>
            </a:xfrm>
            <a:prstGeom prst="rect">
              <a:avLst/>
            </a:prstGeom>
          </p:spPr>
        </p:pic>
      </p:grpSp>
      <p:pic>
        <p:nvPicPr>
          <p:cNvPr id="25" name="Picture 24"/>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342901" y="1695600"/>
            <a:ext cx="161621" cy="567000"/>
          </a:xfrm>
          <a:prstGeom prst="rect">
            <a:avLst/>
          </a:prstGeom>
        </p:spPr>
      </p:pic>
    </p:spTree>
    <p:extLst>
      <p:ext uri="{BB962C8B-B14F-4D97-AF65-F5344CB8AC3E}">
        <p14:creationId xmlns:p14="http://schemas.microsoft.com/office/powerpoint/2010/main" val="1203207780"/>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Slide - White and Orange">
    <p:spTree>
      <p:nvGrpSpPr>
        <p:cNvPr id="1" name=""/>
        <p:cNvGrpSpPr/>
        <p:nvPr/>
      </p:nvGrpSpPr>
      <p:grpSpPr>
        <a:xfrm>
          <a:off x="0" y="0"/>
          <a:ext cx="0" cy="0"/>
          <a:chOff x="0" y="0"/>
          <a:chExt cx="0" cy="0"/>
        </a:xfrm>
      </p:grpSpPr>
      <p:sp>
        <p:nvSpPr>
          <p:cNvPr id="7" name="Text Placeholder 15">
            <a:extLst>
              <a:ext uri="{FF2B5EF4-FFF2-40B4-BE49-F238E27FC236}">
                <a16:creationId xmlns:a16="http://schemas.microsoft.com/office/drawing/2014/main" id="{2C8C5663-44D5-46FE-BC58-455A904DC487}"/>
              </a:ext>
            </a:extLst>
          </p:cNvPr>
          <p:cNvSpPr>
            <a:spLocks noGrp="1"/>
          </p:cNvSpPr>
          <p:nvPr>
            <p:ph type="body" sz="quarter" idx="13"/>
          </p:nvPr>
        </p:nvSpPr>
        <p:spPr>
          <a:xfrm>
            <a:off x="557212" y="1659662"/>
            <a:ext cx="8158639" cy="685800"/>
          </a:xfrm>
        </p:spPr>
        <p:txBody>
          <a:bodyPr>
            <a:noAutofit/>
          </a:bodyPr>
          <a:lstStyle>
            <a:lvl1pPr marL="0" indent="0">
              <a:lnSpc>
                <a:spcPct val="100000"/>
              </a:lnSpc>
              <a:buNone/>
              <a:defRPr sz="4050">
                <a:solidFill>
                  <a:schemeClr val="accent1"/>
                </a:solidFill>
                <a:latin typeface="Museo Sans 100" panose="02000000000000000000" pitchFamily="50" charset="0"/>
              </a:defRPr>
            </a:lvl1pPr>
          </a:lstStyle>
          <a:p>
            <a:pPr lvl="0"/>
            <a:r>
              <a:rPr lang="en-US" dirty="0"/>
              <a:t>Click to edit Master text styles</a:t>
            </a:r>
          </a:p>
        </p:txBody>
      </p:sp>
      <p:sp>
        <p:nvSpPr>
          <p:cNvPr id="14" name="Footer Placeholder 4">
            <a:extLst>
              <a:ext uri="{FF2B5EF4-FFF2-40B4-BE49-F238E27FC236}">
                <a16:creationId xmlns:a16="http://schemas.microsoft.com/office/drawing/2014/main" id="{94E10FE1-C3FA-4A67-A343-F29036E14DAC}"/>
              </a:ext>
            </a:extLst>
          </p:cNvPr>
          <p:cNvSpPr>
            <a:spLocks noGrp="1"/>
          </p:cNvSpPr>
          <p:nvPr>
            <p:ph type="ftr" sz="quarter" idx="3"/>
          </p:nvPr>
        </p:nvSpPr>
        <p:spPr>
          <a:xfrm>
            <a:off x="656716" y="4767263"/>
            <a:ext cx="646304" cy="273844"/>
          </a:xfrm>
          <a:prstGeom prst="rect">
            <a:avLst/>
          </a:prstGeom>
        </p:spPr>
        <p:txBody>
          <a:bodyPr vert="horz" lIns="91440" tIns="45720" rIns="91440" bIns="45720" rtlCol="0" anchor="ctr"/>
          <a:lstStyle>
            <a:lvl1pPr algn="l">
              <a:defRPr sz="900">
                <a:solidFill>
                  <a:schemeClr val="accent1"/>
                </a:solidFill>
              </a:defRPr>
            </a:lvl1pPr>
          </a:lstStyle>
          <a:p>
            <a:pPr defTabSz="685800">
              <a:buClrTx/>
            </a:pPr>
            <a:r>
              <a:rPr lang="en-GB" kern="1200">
                <a:solidFill>
                  <a:srgbClr val="009CA6"/>
                </a:solidFill>
                <a:ea typeface="+mn-ea"/>
                <a:cs typeface="+mn-cs"/>
              </a:rPr>
              <a:t>Civica</a:t>
            </a:r>
            <a:endParaRPr lang="en-GB" kern="1200" dirty="0">
              <a:solidFill>
                <a:srgbClr val="009CA6"/>
              </a:solidFill>
              <a:ea typeface="+mn-ea"/>
              <a:cs typeface="+mn-cs"/>
            </a:endParaRPr>
          </a:p>
        </p:txBody>
      </p:sp>
      <p:sp>
        <p:nvSpPr>
          <p:cNvPr id="15" name="Slide Number Placeholder 5">
            <a:extLst>
              <a:ext uri="{FF2B5EF4-FFF2-40B4-BE49-F238E27FC236}">
                <a16:creationId xmlns:a16="http://schemas.microsoft.com/office/drawing/2014/main" id="{D5A986FE-9574-48B3-B61D-768A9C5A1E2A}"/>
              </a:ext>
            </a:extLst>
          </p:cNvPr>
          <p:cNvSpPr>
            <a:spLocks noGrp="1"/>
          </p:cNvSpPr>
          <p:nvPr>
            <p:ph type="sldNum" sz="quarter" idx="4"/>
          </p:nvPr>
        </p:nvSpPr>
        <p:spPr>
          <a:xfrm>
            <a:off x="359569" y="4767263"/>
            <a:ext cx="428174" cy="273844"/>
          </a:xfrm>
          <a:prstGeom prst="rect">
            <a:avLst/>
          </a:prstGeom>
        </p:spPr>
        <p:txBody>
          <a:bodyPr vert="horz" lIns="91440" tIns="45720" rIns="91440" bIns="45720" rtlCol="0" anchor="ctr"/>
          <a:lstStyle>
            <a:lvl1pPr algn="l">
              <a:defRPr sz="900">
                <a:solidFill>
                  <a:schemeClr val="accent1"/>
                </a:solidFill>
              </a:defRPr>
            </a:lvl1pPr>
          </a:lstStyle>
          <a:p>
            <a:pPr defTabSz="685800">
              <a:buClrTx/>
            </a:pPr>
            <a:fld id="{F9F8FC53-431B-40BC-B462-8EDBBC097738}" type="slidenum">
              <a:rPr lang="en-GB" kern="1200" smtClean="0">
                <a:solidFill>
                  <a:srgbClr val="009CA6"/>
                </a:solidFill>
                <a:ea typeface="+mn-ea"/>
                <a:cs typeface="+mn-cs"/>
              </a:rPr>
              <a:pPr defTabSz="685800">
                <a:buClrTx/>
              </a:pPr>
              <a:t>‹#›</a:t>
            </a:fld>
            <a:endParaRPr lang="en-GB" kern="1200" dirty="0">
              <a:solidFill>
                <a:srgbClr val="009CA6"/>
              </a:solidFill>
              <a:ea typeface="+mn-ea"/>
              <a:cs typeface="+mn-cs"/>
            </a:endParaRPr>
          </a:p>
        </p:txBody>
      </p:sp>
      <p:sp>
        <p:nvSpPr>
          <p:cNvPr id="10" name="Title Placeholder 3">
            <a:extLst>
              <a:ext uri="{FF2B5EF4-FFF2-40B4-BE49-F238E27FC236}">
                <a16:creationId xmlns:a16="http://schemas.microsoft.com/office/drawing/2014/main" id="{50BB2FFC-C000-471D-ADD0-A625663F76A8}"/>
              </a:ext>
            </a:extLst>
          </p:cNvPr>
          <p:cNvSpPr>
            <a:spLocks noGrp="1"/>
          </p:cNvSpPr>
          <p:nvPr>
            <p:ph type="title"/>
          </p:nvPr>
        </p:nvSpPr>
        <p:spPr>
          <a:xfrm>
            <a:off x="359569" y="375096"/>
            <a:ext cx="8348664" cy="680098"/>
          </a:xfrm>
          <a:prstGeom prst="rect">
            <a:avLst/>
          </a:prstGeom>
        </p:spPr>
        <p:txBody>
          <a:bodyPr vert="horz" lIns="91440" tIns="45720" rIns="91440" bIns="45720" rtlCol="0" anchor="t" anchorCtr="0">
            <a:noAutofit/>
          </a:bodyPr>
          <a:lstStyle>
            <a:lvl1pPr>
              <a:defRPr sz="2700">
                <a:latin typeface="Museo Sans 100" panose="02000000000000000000" pitchFamily="50" charset="0"/>
              </a:defRPr>
            </a:lvl1pPr>
          </a:lstStyle>
          <a:p>
            <a:r>
              <a:rPr lang="en-US" dirty="0"/>
              <a:t>Click to edit Master title style</a:t>
            </a:r>
            <a:endParaRPr lang="en-GB" dirty="0"/>
          </a:p>
        </p:txBody>
      </p:sp>
      <p:grpSp>
        <p:nvGrpSpPr>
          <p:cNvPr id="21" name="Group 20"/>
          <p:cNvGrpSpPr/>
          <p:nvPr userDrawn="1"/>
        </p:nvGrpSpPr>
        <p:grpSpPr>
          <a:xfrm>
            <a:off x="8068961" y="4036061"/>
            <a:ext cx="729186" cy="729186"/>
            <a:chOff x="10758615" y="5381414"/>
            <a:chExt cx="972248" cy="972248"/>
          </a:xfrm>
        </p:grpSpPr>
        <p:sp>
          <p:nvSpPr>
            <p:cNvPr id="22" name="Rectangle 21">
              <a:extLst>
                <a:ext uri="{FF2B5EF4-FFF2-40B4-BE49-F238E27FC236}">
                  <a16:creationId xmlns:a16="http://schemas.microsoft.com/office/drawing/2014/main" id="{351E832A-4EA3-43BD-A3B5-2C017AD8C6C9}"/>
                </a:ext>
              </a:extLst>
            </p:cNvPr>
            <p:cNvSpPr/>
            <p:nvPr/>
          </p:nvSpPr>
          <p:spPr>
            <a:xfrm>
              <a:off x="10758615" y="5381414"/>
              <a:ext cx="972248" cy="972248"/>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srgbClr val="FFFFFF"/>
                </a:solidFill>
                <a:effectLst/>
                <a:uLnTx/>
                <a:uFillTx/>
                <a:latin typeface="Museo Sans 300" panose="02000000000000000000" pitchFamily="50" charset="0"/>
                <a:ea typeface="+mn-ea"/>
                <a:cs typeface="+mn-cs"/>
              </a:endParaRPr>
            </a:p>
          </p:txBody>
        </p:sp>
        <p:pic>
          <p:nvPicPr>
            <p:cNvPr id="23" name="Picture 22"/>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flipH="1">
              <a:off x="10900467" y="5489538"/>
              <a:ext cx="215495" cy="756000"/>
            </a:xfrm>
            <a:prstGeom prst="rect">
              <a:avLst/>
            </a:prstGeom>
          </p:spPr>
        </p:pic>
      </p:grpSp>
      <p:pic>
        <p:nvPicPr>
          <p:cNvPr id="11" name="Picture 10"/>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342901" y="1695600"/>
            <a:ext cx="161621" cy="567000"/>
          </a:xfrm>
          <a:prstGeom prst="rect">
            <a:avLst/>
          </a:prstGeom>
        </p:spPr>
      </p:pic>
    </p:spTree>
    <p:extLst>
      <p:ext uri="{BB962C8B-B14F-4D97-AF65-F5344CB8AC3E}">
        <p14:creationId xmlns:p14="http://schemas.microsoft.com/office/powerpoint/2010/main" val="1132476936"/>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Slide - Teal and White">
    <p:bg>
      <p:bgPr>
        <a:solidFill>
          <a:schemeClr val="accent1"/>
        </a:solidFill>
        <a:effectLst/>
      </p:bgPr>
    </p:bg>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69B830C0-9EA7-4B59-9F48-395951711ECC}"/>
              </a:ext>
            </a:extLst>
          </p:cNvPr>
          <p:cNvSpPr>
            <a:spLocks noGrp="1"/>
          </p:cNvSpPr>
          <p:nvPr>
            <p:ph type="body" sz="quarter" idx="10"/>
          </p:nvPr>
        </p:nvSpPr>
        <p:spPr>
          <a:xfrm>
            <a:off x="557212" y="1659731"/>
            <a:ext cx="8227220" cy="685800"/>
          </a:xfrm>
        </p:spPr>
        <p:txBody>
          <a:bodyPr>
            <a:noAutofit/>
          </a:bodyPr>
          <a:lstStyle>
            <a:lvl1pPr marL="0" indent="0">
              <a:buNone/>
              <a:defRPr sz="4650">
                <a:solidFill>
                  <a:schemeClr val="bg1"/>
                </a:solidFill>
                <a:latin typeface="Museo Sans 100" panose="02000000000000000000" pitchFamily="50" charset="0"/>
              </a:defRPr>
            </a:lvl1pPr>
          </a:lstStyle>
          <a:p>
            <a:pPr lvl="0"/>
            <a:r>
              <a:rPr lang="en-US" dirty="0"/>
              <a:t>Click to edit Master text styles</a:t>
            </a:r>
          </a:p>
        </p:txBody>
      </p:sp>
      <p:sp>
        <p:nvSpPr>
          <p:cNvPr id="19" name="Text Placeholder 18">
            <a:extLst>
              <a:ext uri="{FF2B5EF4-FFF2-40B4-BE49-F238E27FC236}">
                <a16:creationId xmlns:a16="http://schemas.microsoft.com/office/drawing/2014/main" id="{E30CCF02-35CF-4E0F-8523-278D45DC5B36}"/>
              </a:ext>
            </a:extLst>
          </p:cNvPr>
          <p:cNvSpPr>
            <a:spLocks noGrp="1"/>
          </p:cNvSpPr>
          <p:nvPr>
            <p:ph type="body" sz="quarter" idx="11"/>
          </p:nvPr>
        </p:nvSpPr>
        <p:spPr>
          <a:xfrm>
            <a:off x="579726" y="2489694"/>
            <a:ext cx="5354852" cy="685800"/>
          </a:xfrm>
        </p:spPr>
        <p:txBody>
          <a:bodyPr>
            <a:normAutofit/>
          </a:bodyPr>
          <a:lstStyle>
            <a:lvl1pPr marL="0" indent="0">
              <a:buNone/>
              <a:defRPr sz="1350">
                <a:solidFill>
                  <a:schemeClr val="bg1"/>
                </a:solidFill>
              </a:defRPr>
            </a:lvl1pPr>
          </a:lstStyle>
          <a:p>
            <a:pPr lvl="0"/>
            <a:r>
              <a:rPr lang="en-US" dirty="0"/>
              <a:t>Click to edit Master text styles</a:t>
            </a:r>
          </a:p>
        </p:txBody>
      </p:sp>
      <p:sp>
        <p:nvSpPr>
          <p:cNvPr id="26" name="Rectangle 25">
            <a:extLst>
              <a:ext uri="{FF2B5EF4-FFF2-40B4-BE49-F238E27FC236}">
                <a16:creationId xmlns:a16="http://schemas.microsoft.com/office/drawing/2014/main" id="{07B189E3-26B6-4F27-9A83-3868AFBE8F69}"/>
              </a:ext>
            </a:extLst>
          </p:cNvPr>
          <p:cNvSpPr/>
          <p:nvPr/>
        </p:nvSpPr>
        <p:spPr>
          <a:xfrm>
            <a:off x="8068961" y="4036061"/>
            <a:ext cx="729186" cy="7291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srgbClr val="FFFFFF"/>
              </a:solidFill>
              <a:effectLst/>
              <a:uLnTx/>
              <a:uFillTx/>
              <a:latin typeface="Museo Sans 300" panose="02000000000000000000" pitchFamily="50" charset="0"/>
              <a:ea typeface="+mn-ea"/>
              <a:cs typeface="+mn-cs"/>
            </a:endParaRPr>
          </a:p>
        </p:txBody>
      </p:sp>
      <p:sp>
        <p:nvSpPr>
          <p:cNvPr id="30" name="Footer Placeholder 4">
            <a:extLst>
              <a:ext uri="{FF2B5EF4-FFF2-40B4-BE49-F238E27FC236}">
                <a16:creationId xmlns:a16="http://schemas.microsoft.com/office/drawing/2014/main" id="{08A1CFD1-6F44-4EEE-ABF7-7B9065ECECA8}"/>
              </a:ext>
            </a:extLst>
          </p:cNvPr>
          <p:cNvSpPr>
            <a:spLocks noGrp="1"/>
          </p:cNvSpPr>
          <p:nvPr>
            <p:ph type="ftr" sz="quarter" idx="3"/>
          </p:nvPr>
        </p:nvSpPr>
        <p:spPr>
          <a:xfrm>
            <a:off x="656716" y="4767263"/>
            <a:ext cx="646304" cy="273844"/>
          </a:xfrm>
          <a:prstGeom prst="rect">
            <a:avLst/>
          </a:prstGeom>
        </p:spPr>
        <p:txBody>
          <a:bodyPr vert="horz" lIns="91440" tIns="45720" rIns="91440" bIns="45720" rtlCol="0" anchor="ctr"/>
          <a:lstStyle>
            <a:lvl1pPr algn="l">
              <a:defRPr sz="900">
                <a:solidFill>
                  <a:schemeClr val="bg1"/>
                </a:solidFill>
              </a:defRPr>
            </a:lvl1pPr>
          </a:lstStyle>
          <a:p>
            <a:pPr defTabSz="685800">
              <a:buClrTx/>
            </a:pPr>
            <a:r>
              <a:rPr lang="en-GB" kern="1200">
                <a:solidFill>
                  <a:srgbClr val="FFFFFF"/>
                </a:solidFill>
                <a:ea typeface="+mn-ea"/>
                <a:cs typeface="+mn-cs"/>
              </a:rPr>
              <a:t>Civica</a:t>
            </a:r>
            <a:endParaRPr lang="en-GB" kern="1200" dirty="0">
              <a:solidFill>
                <a:srgbClr val="FFFFFF"/>
              </a:solidFill>
              <a:ea typeface="+mn-ea"/>
              <a:cs typeface="+mn-cs"/>
            </a:endParaRPr>
          </a:p>
        </p:txBody>
      </p:sp>
      <p:sp>
        <p:nvSpPr>
          <p:cNvPr id="31" name="Slide Number Placeholder 5">
            <a:extLst>
              <a:ext uri="{FF2B5EF4-FFF2-40B4-BE49-F238E27FC236}">
                <a16:creationId xmlns:a16="http://schemas.microsoft.com/office/drawing/2014/main" id="{EDFEA9F1-ECCF-496B-B3E6-5E54E9045E3F}"/>
              </a:ext>
            </a:extLst>
          </p:cNvPr>
          <p:cNvSpPr>
            <a:spLocks noGrp="1"/>
          </p:cNvSpPr>
          <p:nvPr>
            <p:ph type="sldNum" sz="quarter" idx="4"/>
          </p:nvPr>
        </p:nvSpPr>
        <p:spPr>
          <a:xfrm>
            <a:off x="359569" y="4767263"/>
            <a:ext cx="428174" cy="273844"/>
          </a:xfrm>
          <a:prstGeom prst="rect">
            <a:avLst/>
          </a:prstGeom>
        </p:spPr>
        <p:txBody>
          <a:bodyPr vert="horz" lIns="91440" tIns="45720" rIns="91440" bIns="45720" rtlCol="0" anchor="ctr"/>
          <a:lstStyle>
            <a:lvl1pPr algn="l">
              <a:defRPr sz="900">
                <a:solidFill>
                  <a:schemeClr val="bg1"/>
                </a:solidFill>
              </a:defRPr>
            </a:lvl1pPr>
          </a:lstStyle>
          <a:p>
            <a:pPr defTabSz="685800">
              <a:buClrTx/>
            </a:pPr>
            <a:fld id="{F9F8FC53-431B-40BC-B462-8EDBBC097738}" type="slidenum">
              <a:rPr lang="en-GB" kern="1200" smtClean="0">
                <a:solidFill>
                  <a:srgbClr val="FFFFFF"/>
                </a:solidFill>
                <a:ea typeface="+mn-ea"/>
                <a:cs typeface="+mn-cs"/>
              </a:rPr>
              <a:pPr defTabSz="685800">
                <a:buClrTx/>
              </a:pPr>
              <a:t>‹#›</a:t>
            </a:fld>
            <a:endParaRPr lang="en-GB" kern="1200" dirty="0">
              <a:solidFill>
                <a:srgbClr val="FFFFFF"/>
              </a:solidFill>
              <a:ea typeface="+mn-ea"/>
              <a:cs typeface="+mn-cs"/>
            </a:endParaRPr>
          </a:p>
        </p:txBody>
      </p:sp>
      <p:pic>
        <p:nvPicPr>
          <p:cNvPr id="13" name="Picture 12"/>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162535" y="4112033"/>
            <a:ext cx="160770" cy="566648"/>
          </a:xfrm>
          <a:prstGeom prst="rect">
            <a:avLst/>
          </a:prstGeom>
        </p:spPr>
      </p:pic>
      <p:pic>
        <p:nvPicPr>
          <p:cNvPr id="15" name="Picture 14"/>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rot="10800000">
            <a:off x="340512" y="1690663"/>
            <a:ext cx="160870" cy="567000"/>
          </a:xfrm>
          <a:prstGeom prst="rect">
            <a:avLst/>
          </a:prstGeom>
        </p:spPr>
      </p:pic>
      <p:pic>
        <p:nvPicPr>
          <p:cNvPr id="11" name="Graphic 2">
            <a:extLst>
              <a:ext uri="{FF2B5EF4-FFF2-40B4-BE49-F238E27FC236}">
                <a16:creationId xmlns:a16="http://schemas.microsoft.com/office/drawing/2014/main" id="{1E4981A5-000D-4BEC-908E-390E1753B37B}"/>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5674" y="35683"/>
            <a:ext cx="1993857" cy="764418"/>
          </a:xfrm>
          <a:prstGeom prst="rect">
            <a:avLst/>
          </a:prstGeom>
        </p:spPr>
      </p:pic>
    </p:spTree>
    <p:extLst>
      <p:ext uri="{BB962C8B-B14F-4D97-AF65-F5344CB8AC3E}">
        <p14:creationId xmlns:p14="http://schemas.microsoft.com/office/powerpoint/2010/main" val="9242217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inue Conversation">
    <p:bg>
      <p:bgPr>
        <a:solidFill>
          <a:schemeClr val="accent1"/>
        </a:solidFill>
        <a:effectLst/>
      </p:bgPr>
    </p:bg>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69B830C0-9EA7-4B59-9F48-395951711ECC}"/>
              </a:ext>
            </a:extLst>
          </p:cNvPr>
          <p:cNvSpPr>
            <a:spLocks noGrp="1"/>
          </p:cNvSpPr>
          <p:nvPr>
            <p:ph type="body" sz="quarter" idx="10" hasCustomPrompt="1"/>
          </p:nvPr>
        </p:nvSpPr>
        <p:spPr>
          <a:xfrm>
            <a:off x="557212" y="1245062"/>
            <a:ext cx="4721853" cy="685800"/>
          </a:xfrm>
        </p:spPr>
        <p:txBody>
          <a:bodyPr>
            <a:noAutofit/>
          </a:bodyPr>
          <a:lstStyle>
            <a:lvl1pPr marL="0" indent="0">
              <a:buNone/>
              <a:defRPr sz="4650">
                <a:solidFill>
                  <a:schemeClr val="bg1"/>
                </a:solidFill>
                <a:latin typeface="Museo Sans 100" panose="02000000000000000000" pitchFamily="50" charset="0"/>
              </a:defRPr>
            </a:lvl1pPr>
          </a:lstStyle>
          <a:p>
            <a:pPr lvl="0"/>
            <a:r>
              <a:rPr lang="en-US" dirty="0"/>
              <a:t>Continue the conversation</a:t>
            </a:r>
          </a:p>
        </p:txBody>
      </p:sp>
      <p:sp>
        <p:nvSpPr>
          <p:cNvPr id="19" name="Text Placeholder 18">
            <a:extLst>
              <a:ext uri="{FF2B5EF4-FFF2-40B4-BE49-F238E27FC236}">
                <a16:creationId xmlns:a16="http://schemas.microsoft.com/office/drawing/2014/main" id="{E30CCF02-35CF-4E0F-8523-278D45DC5B36}"/>
              </a:ext>
            </a:extLst>
          </p:cNvPr>
          <p:cNvSpPr>
            <a:spLocks noGrp="1"/>
          </p:cNvSpPr>
          <p:nvPr>
            <p:ph type="body" sz="quarter" idx="11"/>
          </p:nvPr>
        </p:nvSpPr>
        <p:spPr>
          <a:xfrm>
            <a:off x="579726" y="2720956"/>
            <a:ext cx="5354852" cy="685800"/>
          </a:xfrm>
        </p:spPr>
        <p:txBody>
          <a:bodyPr>
            <a:normAutofit/>
          </a:bodyPr>
          <a:lstStyle>
            <a:lvl1pPr marL="0" indent="0">
              <a:buNone/>
              <a:defRPr sz="1350">
                <a:solidFill>
                  <a:schemeClr val="bg1"/>
                </a:solidFill>
              </a:defRPr>
            </a:lvl1pPr>
          </a:lstStyle>
          <a:p>
            <a:pPr lvl="0"/>
            <a:r>
              <a:rPr lang="en-US" dirty="0"/>
              <a:t>Click to edit Master text styles</a:t>
            </a:r>
          </a:p>
        </p:txBody>
      </p:sp>
      <p:sp>
        <p:nvSpPr>
          <p:cNvPr id="26" name="Rectangle 25">
            <a:extLst>
              <a:ext uri="{FF2B5EF4-FFF2-40B4-BE49-F238E27FC236}">
                <a16:creationId xmlns:a16="http://schemas.microsoft.com/office/drawing/2014/main" id="{07B189E3-26B6-4F27-9A83-3868AFBE8F69}"/>
              </a:ext>
            </a:extLst>
          </p:cNvPr>
          <p:cNvSpPr/>
          <p:nvPr/>
        </p:nvSpPr>
        <p:spPr>
          <a:xfrm>
            <a:off x="8068961" y="4036061"/>
            <a:ext cx="729186" cy="7291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srgbClr val="FFFFFF"/>
              </a:solidFill>
              <a:effectLst/>
              <a:uLnTx/>
              <a:uFillTx/>
              <a:latin typeface="Museo Sans 300" panose="02000000000000000000" pitchFamily="50" charset="0"/>
              <a:ea typeface="+mn-ea"/>
              <a:cs typeface="+mn-cs"/>
            </a:endParaRPr>
          </a:p>
        </p:txBody>
      </p:sp>
      <p:sp>
        <p:nvSpPr>
          <p:cNvPr id="30" name="Footer Placeholder 4">
            <a:extLst>
              <a:ext uri="{FF2B5EF4-FFF2-40B4-BE49-F238E27FC236}">
                <a16:creationId xmlns:a16="http://schemas.microsoft.com/office/drawing/2014/main" id="{08A1CFD1-6F44-4EEE-ABF7-7B9065ECECA8}"/>
              </a:ext>
            </a:extLst>
          </p:cNvPr>
          <p:cNvSpPr>
            <a:spLocks noGrp="1"/>
          </p:cNvSpPr>
          <p:nvPr>
            <p:ph type="ftr" sz="quarter" idx="3"/>
          </p:nvPr>
        </p:nvSpPr>
        <p:spPr>
          <a:xfrm>
            <a:off x="656716" y="4767263"/>
            <a:ext cx="646304" cy="273844"/>
          </a:xfrm>
          <a:prstGeom prst="rect">
            <a:avLst/>
          </a:prstGeom>
        </p:spPr>
        <p:txBody>
          <a:bodyPr vert="horz" lIns="91440" tIns="45720" rIns="91440" bIns="45720" rtlCol="0" anchor="ctr"/>
          <a:lstStyle>
            <a:lvl1pPr algn="l">
              <a:defRPr sz="900">
                <a:solidFill>
                  <a:schemeClr val="bg1"/>
                </a:solidFill>
              </a:defRPr>
            </a:lvl1pPr>
          </a:lstStyle>
          <a:p>
            <a:pPr defTabSz="685800">
              <a:buClrTx/>
            </a:pPr>
            <a:r>
              <a:rPr lang="en-GB" kern="1200">
                <a:solidFill>
                  <a:srgbClr val="FFFFFF"/>
                </a:solidFill>
                <a:ea typeface="+mn-ea"/>
                <a:cs typeface="+mn-cs"/>
              </a:rPr>
              <a:t>Civica</a:t>
            </a:r>
            <a:endParaRPr lang="en-GB" kern="1200" dirty="0">
              <a:solidFill>
                <a:srgbClr val="FFFFFF"/>
              </a:solidFill>
              <a:ea typeface="+mn-ea"/>
              <a:cs typeface="+mn-cs"/>
            </a:endParaRPr>
          </a:p>
        </p:txBody>
      </p:sp>
      <p:sp>
        <p:nvSpPr>
          <p:cNvPr id="31" name="Slide Number Placeholder 5">
            <a:extLst>
              <a:ext uri="{FF2B5EF4-FFF2-40B4-BE49-F238E27FC236}">
                <a16:creationId xmlns:a16="http://schemas.microsoft.com/office/drawing/2014/main" id="{EDFEA9F1-ECCF-496B-B3E6-5E54E9045E3F}"/>
              </a:ext>
            </a:extLst>
          </p:cNvPr>
          <p:cNvSpPr>
            <a:spLocks noGrp="1"/>
          </p:cNvSpPr>
          <p:nvPr>
            <p:ph type="sldNum" sz="quarter" idx="4"/>
          </p:nvPr>
        </p:nvSpPr>
        <p:spPr>
          <a:xfrm>
            <a:off x="359569" y="4767263"/>
            <a:ext cx="428174" cy="273844"/>
          </a:xfrm>
          <a:prstGeom prst="rect">
            <a:avLst/>
          </a:prstGeom>
        </p:spPr>
        <p:txBody>
          <a:bodyPr vert="horz" lIns="91440" tIns="45720" rIns="91440" bIns="45720" rtlCol="0" anchor="ctr"/>
          <a:lstStyle>
            <a:lvl1pPr algn="l">
              <a:defRPr sz="900">
                <a:solidFill>
                  <a:schemeClr val="bg1"/>
                </a:solidFill>
              </a:defRPr>
            </a:lvl1pPr>
          </a:lstStyle>
          <a:p>
            <a:pPr defTabSz="685800">
              <a:buClrTx/>
            </a:pPr>
            <a:fld id="{F9F8FC53-431B-40BC-B462-8EDBBC097738}" type="slidenum">
              <a:rPr lang="en-GB" kern="1200" smtClean="0">
                <a:solidFill>
                  <a:srgbClr val="FFFFFF"/>
                </a:solidFill>
                <a:ea typeface="+mn-ea"/>
                <a:cs typeface="+mn-cs"/>
              </a:rPr>
              <a:pPr defTabSz="685800">
                <a:buClrTx/>
              </a:pPr>
              <a:t>‹#›</a:t>
            </a:fld>
            <a:endParaRPr lang="en-GB" kern="1200" dirty="0">
              <a:solidFill>
                <a:srgbClr val="FFFFFF"/>
              </a:solidFill>
              <a:ea typeface="+mn-ea"/>
              <a:cs typeface="+mn-cs"/>
            </a:endParaRPr>
          </a:p>
        </p:txBody>
      </p:sp>
      <p:pic>
        <p:nvPicPr>
          <p:cNvPr id="11" name="Picture 10"/>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rot="10800000">
            <a:off x="340512" y="1276061"/>
            <a:ext cx="160870" cy="567000"/>
          </a:xfrm>
          <a:prstGeom prst="rect">
            <a:avLst/>
          </a:prstGeom>
        </p:spPr>
      </p:pic>
      <p:pic>
        <p:nvPicPr>
          <p:cNvPr id="12" name="Picture 11"/>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8162535" y="4112033"/>
            <a:ext cx="160770" cy="566648"/>
          </a:xfrm>
          <a:prstGeom prst="rect">
            <a:avLst/>
          </a:prstGeom>
        </p:spPr>
      </p:pic>
      <p:pic>
        <p:nvPicPr>
          <p:cNvPr id="13" name="Graphic 2">
            <a:extLst>
              <a:ext uri="{FF2B5EF4-FFF2-40B4-BE49-F238E27FC236}">
                <a16:creationId xmlns:a16="http://schemas.microsoft.com/office/drawing/2014/main" id="{1E4981A5-000D-4BEC-908E-390E1753B37B}"/>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5674" y="35683"/>
            <a:ext cx="1993857" cy="764418"/>
          </a:xfrm>
          <a:prstGeom prst="rect">
            <a:avLst/>
          </a:prstGeom>
        </p:spPr>
      </p:pic>
    </p:spTree>
    <p:extLst>
      <p:ext uri="{BB962C8B-B14F-4D97-AF65-F5344CB8AC3E}">
        <p14:creationId xmlns:p14="http://schemas.microsoft.com/office/powerpoint/2010/main" val="9141963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9C2CCFD-CDCC-4EBC-BA7C-B680C17E860A}"/>
              </a:ext>
            </a:extLst>
          </p:cNvPr>
          <p:cNvSpPr>
            <a:spLocks noGrp="1"/>
          </p:cNvSpPr>
          <p:nvPr>
            <p:ph type="ftr" sz="quarter" idx="11"/>
          </p:nvPr>
        </p:nvSpPr>
        <p:spPr/>
        <p:txBody>
          <a:bodyPr/>
          <a:lstStyle/>
          <a:p>
            <a:pPr defTabSz="685800">
              <a:buClrTx/>
            </a:pPr>
            <a:r>
              <a:rPr lang="en-GB" kern="1200">
                <a:solidFill>
                  <a:srgbClr val="009CA6"/>
                </a:solidFill>
                <a:ea typeface="+mn-ea"/>
                <a:cs typeface="+mn-cs"/>
              </a:rPr>
              <a:t>Civica</a:t>
            </a:r>
            <a:endParaRPr lang="en-GB" kern="1200" dirty="0">
              <a:solidFill>
                <a:srgbClr val="009CA6"/>
              </a:solidFill>
              <a:ea typeface="+mn-ea"/>
              <a:cs typeface="+mn-cs"/>
            </a:endParaRPr>
          </a:p>
        </p:txBody>
      </p:sp>
      <p:sp>
        <p:nvSpPr>
          <p:cNvPr id="4" name="Slide Number Placeholder 3">
            <a:extLst>
              <a:ext uri="{FF2B5EF4-FFF2-40B4-BE49-F238E27FC236}">
                <a16:creationId xmlns:a16="http://schemas.microsoft.com/office/drawing/2014/main" id="{5BA40776-541F-407D-A2F3-D3FDE53C130A}"/>
              </a:ext>
            </a:extLst>
          </p:cNvPr>
          <p:cNvSpPr>
            <a:spLocks noGrp="1"/>
          </p:cNvSpPr>
          <p:nvPr>
            <p:ph type="sldNum" sz="quarter" idx="12"/>
          </p:nvPr>
        </p:nvSpPr>
        <p:spPr/>
        <p:txBody>
          <a:bodyPr/>
          <a:lstStyle/>
          <a:p>
            <a:pPr defTabSz="685800">
              <a:buClrTx/>
            </a:pPr>
            <a:fld id="{F9F8FC53-431B-40BC-B462-8EDBBC097738}" type="slidenum">
              <a:rPr lang="en-GB" kern="1200" smtClean="0">
                <a:solidFill>
                  <a:srgbClr val="009CA6"/>
                </a:solidFill>
                <a:ea typeface="+mn-ea"/>
                <a:cs typeface="+mn-cs"/>
              </a:rPr>
              <a:pPr defTabSz="685800">
                <a:buClrTx/>
              </a:pPr>
              <a:t>‹#›</a:t>
            </a:fld>
            <a:endParaRPr lang="en-GB" kern="1200" dirty="0">
              <a:solidFill>
                <a:srgbClr val="009CA6"/>
              </a:solidFill>
              <a:ea typeface="+mn-ea"/>
              <a:cs typeface="+mn-cs"/>
            </a:endParaRPr>
          </a:p>
        </p:txBody>
      </p:sp>
    </p:spTree>
    <p:extLst>
      <p:ext uri="{BB962C8B-B14F-4D97-AF65-F5344CB8AC3E}">
        <p14:creationId xmlns:p14="http://schemas.microsoft.com/office/powerpoint/2010/main" val="21069122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9620768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 White #1">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3564D88-3C4D-41B4-A2DD-9B60191F273B}"/>
              </a:ext>
            </a:extLst>
          </p:cNvPr>
          <p:cNvSpPr>
            <a:spLocks noGrp="1"/>
          </p:cNvSpPr>
          <p:nvPr>
            <p:ph type="pic" sz="quarter" idx="12"/>
          </p:nvPr>
        </p:nvSpPr>
        <p:spPr>
          <a:xfrm>
            <a:off x="4572000" y="0"/>
            <a:ext cx="4572000" cy="5143500"/>
          </a:xfrm>
        </p:spPr>
        <p:txBody>
          <a:bodyPr/>
          <a:lstStyle/>
          <a:p>
            <a:endParaRPr lang="en-GB"/>
          </a:p>
        </p:txBody>
      </p:sp>
      <p:sp>
        <p:nvSpPr>
          <p:cNvPr id="9" name="Text Placeholder 15">
            <a:extLst>
              <a:ext uri="{FF2B5EF4-FFF2-40B4-BE49-F238E27FC236}">
                <a16:creationId xmlns:a16="http://schemas.microsoft.com/office/drawing/2014/main" id="{491F4D66-050B-4FD9-BC5F-336DE10FE97C}"/>
              </a:ext>
            </a:extLst>
          </p:cNvPr>
          <p:cNvSpPr>
            <a:spLocks noGrp="1"/>
          </p:cNvSpPr>
          <p:nvPr>
            <p:ph type="body" sz="quarter" idx="10"/>
          </p:nvPr>
        </p:nvSpPr>
        <p:spPr>
          <a:xfrm>
            <a:off x="541986" y="1670447"/>
            <a:ext cx="4030015" cy="685800"/>
          </a:xfrm>
        </p:spPr>
        <p:txBody>
          <a:bodyPr>
            <a:noAutofit/>
          </a:bodyPr>
          <a:lstStyle>
            <a:lvl1pPr marL="0" indent="0">
              <a:buNone/>
              <a:defRPr sz="4650">
                <a:solidFill>
                  <a:schemeClr val="accent1"/>
                </a:solidFill>
                <a:latin typeface="Museo Sans 100" panose="02000000000000000000" pitchFamily="50" charset="0"/>
              </a:defRPr>
            </a:lvl1pPr>
          </a:lstStyle>
          <a:p>
            <a:pPr lvl="0"/>
            <a:r>
              <a:rPr lang="en-US" dirty="0"/>
              <a:t>Click to edit</a:t>
            </a:r>
          </a:p>
        </p:txBody>
      </p:sp>
      <p:sp>
        <p:nvSpPr>
          <p:cNvPr id="10" name="Text Placeholder 18">
            <a:extLst>
              <a:ext uri="{FF2B5EF4-FFF2-40B4-BE49-F238E27FC236}">
                <a16:creationId xmlns:a16="http://schemas.microsoft.com/office/drawing/2014/main" id="{3D3551A3-8736-4A6D-AFDF-E317FC0B3DA5}"/>
              </a:ext>
            </a:extLst>
          </p:cNvPr>
          <p:cNvSpPr>
            <a:spLocks noGrp="1"/>
          </p:cNvSpPr>
          <p:nvPr>
            <p:ph type="body" sz="quarter" idx="11"/>
          </p:nvPr>
        </p:nvSpPr>
        <p:spPr>
          <a:xfrm>
            <a:off x="553480" y="3370218"/>
            <a:ext cx="4018521" cy="307612"/>
          </a:xfrm>
        </p:spPr>
        <p:txBody>
          <a:bodyPr>
            <a:normAutofit/>
          </a:bodyPr>
          <a:lstStyle>
            <a:lvl1pPr marL="0" indent="0">
              <a:buNone/>
              <a:defRPr sz="1200">
                <a:solidFill>
                  <a:schemeClr val="accent1"/>
                </a:solidFill>
                <a:latin typeface="Museo Sans 100" panose="02000000000000000000" pitchFamily="50" charset="0"/>
              </a:defRPr>
            </a:lvl1pPr>
          </a:lstStyle>
          <a:p>
            <a:pPr lvl="0"/>
            <a:r>
              <a:rPr lang="en-US" dirty="0"/>
              <a:t>Click to edit Master text styles</a:t>
            </a:r>
          </a:p>
        </p:txBody>
      </p:sp>
      <p:pic>
        <p:nvPicPr>
          <p:cNvPr id="3" name="Picture 2"/>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59101" y="1694126"/>
            <a:ext cx="163577" cy="573861"/>
          </a:xfrm>
          <a:prstGeom prst="rect">
            <a:avLst/>
          </a:prstGeom>
        </p:spPr>
      </p:pic>
      <p:pic>
        <p:nvPicPr>
          <p:cNvPr id="11" name="Picture 10"/>
          <p:cNvPicPr>
            <a:picLocks noChangeAspect="1"/>
          </p:cNvPicPr>
          <p:nvPr userDrawn="1"/>
        </p:nvPicPr>
        <p:blipFill rotWithShape="1">
          <a:blip r:embed="rId3" cstate="hqprint">
            <a:extLst>
              <a:ext uri="{28A0092B-C50C-407E-A947-70E740481C1C}">
                <a14:useLocalDpi xmlns:a14="http://schemas.microsoft.com/office/drawing/2010/main" val="0"/>
              </a:ext>
            </a:extLst>
          </a:blip>
          <a:srcRect l="11572" t="29932" r="11822" b="33397"/>
          <a:stretch/>
        </p:blipFill>
        <p:spPr>
          <a:xfrm>
            <a:off x="349185" y="4628346"/>
            <a:ext cx="1279591" cy="227284"/>
          </a:xfrm>
          <a:prstGeom prst="rect">
            <a:avLst/>
          </a:prstGeom>
        </p:spPr>
      </p:pic>
      <p:pic>
        <p:nvPicPr>
          <p:cNvPr id="12" name="Graphic 4">
            <a:extLst>
              <a:ext uri="{FF2B5EF4-FFF2-40B4-BE49-F238E27FC236}">
                <a16:creationId xmlns:a16="http://schemas.microsoft.com/office/drawing/2014/main" id="{F20BAD48-18DA-4B0C-983B-138FC17557BD}"/>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5205" y="35682"/>
            <a:ext cx="1998515" cy="766204"/>
          </a:xfrm>
          <a:prstGeom prst="rect">
            <a:avLst/>
          </a:prstGeom>
        </p:spPr>
      </p:pic>
    </p:spTree>
    <p:extLst>
      <p:ext uri="{BB962C8B-B14F-4D97-AF65-F5344CB8AC3E}">
        <p14:creationId xmlns:p14="http://schemas.microsoft.com/office/powerpoint/2010/main" val="23584606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ver Slide - Teal #1">
    <p:bg>
      <p:bgPr>
        <a:solidFill>
          <a:schemeClr val="accent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1E4981A5-000D-4BEC-908E-390E1753B37B}"/>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5674" y="35683"/>
            <a:ext cx="1993857" cy="764418"/>
          </a:xfrm>
          <a:prstGeom prst="rect">
            <a:avLst/>
          </a:prstGeom>
        </p:spPr>
      </p:pic>
      <p:grpSp>
        <p:nvGrpSpPr>
          <p:cNvPr id="18" name="Group 17"/>
          <p:cNvGrpSpPr/>
          <p:nvPr userDrawn="1"/>
        </p:nvGrpSpPr>
        <p:grpSpPr>
          <a:xfrm>
            <a:off x="3450432" y="-46773"/>
            <a:ext cx="5407019" cy="5232600"/>
            <a:chOff x="4600575" y="-62364"/>
            <a:chExt cx="7209359" cy="6976800"/>
          </a:xfrm>
        </p:grpSpPr>
        <p:pic>
          <p:nvPicPr>
            <p:cNvPr id="15" name="Picture 14"/>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600575" y="-62364"/>
              <a:ext cx="7209359" cy="6976800"/>
            </a:xfrm>
            <a:prstGeom prst="rect">
              <a:avLst/>
            </a:prstGeom>
          </p:spPr>
        </p:pic>
        <p:sp>
          <p:nvSpPr>
            <p:cNvPr id="17" name="Flowchart: Data 4"/>
            <p:cNvSpPr/>
            <p:nvPr userDrawn="1"/>
          </p:nvSpPr>
          <p:spPr>
            <a:xfrm>
              <a:off x="7818899" y="9346"/>
              <a:ext cx="3113288" cy="685159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39375"/>
                <a:gd name="connsiteY0" fmla="*/ 10000 h 10000"/>
                <a:gd name="connsiteX1" fmla="*/ 31375 w 39375"/>
                <a:gd name="connsiteY1" fmla="*/ 0 h 10000"/>
                <a:gd name="connsiteX2" fmla="*/ 39375 w 39375"/>
                <a:gd name="connsiteY2" fmla="*/ 0 h 10000"/>
                <a:gd name="connsiteX3" fmla="*/ 37375 w 39375"/>
                <a:gd name="connsiteY3" fmla="*/ 10000 h 10000"/>
                <a:gd name="connsiteX4" fmla="*/ 0 w 39375"/>
                <a:gd name="connsiteY4" fmla="*/ 10000 h 10000"/>
                <a:gd name="connsiteX0" fmla="*/ 0 w 39375"/>
                <a:gd name="connsiteY0" fmla="*/ 10056 h 10056"/>
                <a:gd name="connsiteX1" fmla="*/ 31650 w 39375"/>
                <a:gd name="connsiteY1" fmla="*/ 0 h 10056"/>
                <a:gd name="connsiteX2" fmla="*/ 39375 w 39375"/>
                <a:gd name="connsiteY2" fmla="*/ 56 h 10056"/>
                <a:gd name="connsiteX3" fmla="*/ 37375 w 39375"/>
                <a:gd name="connsiteY3" fmla="*/ 10056 h 10056"/>
                <a:gd name="connsiteX4" fmla="*/ 0 w 39375"/>
                <a:gd name="connsiteY4" fmla="*/ 10056 h 10056"/>
                <a:gd name="connsiteX0" fmla="*/ 0 w 44866"/>
                <a:gd name="connsiteY0" fmla="*/ 10056 h 10056"/>
                <a:gd name="connsiteX1" fmla="*/ 31650 w 44866"/>
                <a:gd name="connsiteY1" fmla="*/ 0 h 10056"/>
                <a:gd name="connsiteX2" fmla="*/ 44866 w 44866"/>
                <a:gd name="connsiteY2" fmla="*/ 0 h 10056"/>
                <a:gd name="connsiteX3" fmla="*/ 37375 w 44866"/>
                <a:gd name="connsiteY3" fmla="*/ 10056 h 10056"/>
                <a:gd name="connsiteX4" fmla="*/ 0 w 44866"/>
                <a:gd name="connsiteY4" fmla="*/ 10056 h 10056"/>
                <a:gd name="connsiteX0" fmla="*/ 0 w 44866"/>
                <a:gd name="connsiteY0" fmla="*/ 10056 h 10056"/>
                <a:gd name="connsiteX1" fmla="*/ 31650 w 44866"/>
                <a:gd name="connsiteY1" fmla="*/ 0 h 10056"/>
                <a:gd name="connsiteX2" fmla="*/ 44866 w 44866"/>
                <a:gd name="connsiteY2" fmla="*/ 0 h 10056"/>
                <a:gd name="connsiteX3" fmla="*/ 15550 w 44866"/>
                <a:gd name="connsiteY3" fmla="*/ 9484 h 10056"/>
                <a:gd name="connsiteX4" fmla="*/ 0 w 44866"/>
                <a:gd name="connsiteY4" fmla="*/ 10056 h 10056"/>
                <a:gd name="connsiteX0" fmla="*/ 0 w 44866"/>
                <a:gd name="connsiteY0" fmla="*/ 10056 h 10056"/>
                <a:gd name="connsiteX1" fmla="*/ 31650 w 44866"/>
                <a:gd name="connsiteY1" fmla="*/ 0 h 10056"/>
                <a:gd name="connsiteX2" fmla="*/ 44866 w 44866"/>
                <a:gd name="connsiteY2" fmla="*/ 0 h 10056"/>
                <a:gd name="connsiteX3" fmla="*/ 13491 w 44866"/>
                <a:gd name="connsiteY3" fmla="*/ 10056 h 10056"/>
                <a:gd name="connsiteX4" fmla="*/ 0 w 44866"/>
                <a:gd name="connsiteY4" fmla="*/ 10056 h 10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66" h="10056">
                  <a:moveTo>
                    <a:pt x="0" y="10056"/>
                  </a:moveTo>
                  <a:lnTo>
                    <a:pt x="31650" y="0"/>
                  </a:lnTo>
                  <a:lnTo>
                    <a:pt x="44866" y="0"/>
                  </a:lnTo>
                  <a:lnTo>
                    <a:pt x="13491" y="10056"/>
                  </a:lnTo>
                  <a:lnTo>
                    <a:pt x="0" y="10056"/>
                  </a:lnTo>
                  <a:close/>
                </a:path>
              </a:pathLst>
            </a:custGeom>
            <a:solidFill>
              <a:srgbClr val="D62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13" name="Freeform: Shape 6">
              <a:extLst>
                <a:ext uri="{FF2B5EF4-FFF2-40B4-BE49-F238E27FC236}">
                  <a16:creationId xmlns:a16="http://schemas.microsoft.com/office/drawing/2014/main" id="{8FD5CE0F-389B-40F0-A1B9-73A41320043E}"/>
                </a:ext>
              </a:extLst>
            </p:cNvPr>
            <p:cNvSpPr/>
            <p:nvPr userDrawn="1"/>
          </p:nvSpPr>
          <p:spPr>
            <a:xfrm>
              <a:off x="7812892" y="3624285"/>
              <a:ext cx="1562577" cy="3236651"/>
            </a:xfrm>
            <a:custGeom>
              <a:avLst/>
              <a:gdLst>
                <a:gd name="connsiteX0" fmla="*/ 1066800 w 1607127"/>
                <a:gd name="connsiteY0" fmla="*/ 0 h 3311236"/>
                <a:gd name="connsiteX1" fmla="*/ 1607127 w 1607127"/>
                <a:gd name="connsiteY1" fmla="*/ 1316182 h 3311236"/>
                <a:gd name="connsiteX2" fmla="*/ 955963 w 1607127"/>
                <a:gd name="connsiteY2" fmla="*/ 3311236 h 3311236"/>
                <a:gd name="connsiteX3" fmla="*/ 0 w 1607127"/>
                <a:gd name="connsiteY3" fmla="*/ 3311236 h 3311236"/>
                <a:gd name="connsiteX4" fmla="*/ 1066800 w 1607127"/>
                <a:gd name="connsiteY4" fmla="*/ 0 h 3311236"/>
                <a:gd name="connsiteX0" fmla="*/ 1088796 w 1607127"/>
                <a:gd name="connsiteY0" fmla="*/ 0 h 3308094"/>
                <a:gd name="connsiteX1" fmla="*/ 1607127 w 1607127"/>
                <a:gd name="connsiteY1" fmla="*/ 1313040 h 3308094"/>
                <a:gd name="connsiteX2" fmla="*/ 955963 w 1607127"/>
                <a:gd name="connsiteY2" fmla="*/ 3308094 h 3308094"/>
                <a:gd name="connsiteX3" fmla="*/ 0 w 1607127"/>
                <a:gd name="connsiteY3" fmla="*/ 3308094 h 3308094"/>
                <a:gd name="connsiteX4" fmla="*/ 1088796 w 1607127"/>
                <a:gd name="connsiteY4" fmla="*/ 0 h 3308094"/>
                <a:gd name="connsiteX0" fmla="*/ 1088796 w 1610269"/>
                <a:gd name="connsiteY0" fmla="*/ 0 h 3308094"/>
                <a:gd name="connsiteX1" fmla="*/ 1610269 w 1610269"/>
                <a:gd name="connsiteY1" fmla="*/ 1306756 h 3308094"/>
                <a:gd name="connsiteX2" fmla="*/ 955963 w 1610269"/>
                <a:gd name="connsiteY2" fmla="*/ 3308094 h 3308094"/>
                <a:gd name="connsiteX3" fmla="*/ 0 w 1610269"/>
                <a:gd name="connsiteY3" fmla="*/ 3308094 h 3308094"/>
                <a:gd name="connsiteX4" fmla="*/ 1088796 w 1610269"/>
                <a:gd name="connsiteY4" fmla="*/ 0 h 3308094"/>
                <a:gd name="connsiteX0" fmla="*/ 1088796 w 1610269"/>
                <a:gd name="connsiteY0" fmla="*/ 0 h 3320663"/>
                <a:gd name="connsiteX1" fmla="*/ 1610269 w 1610269"/>
                <a:gd name="connsiteY1" fmla="*/ 1319325 h 3320663"/>
                <a:gd name="connsiteX2" fmla="*/ 955963 w 1610269"/>
                <a:gd name="connsiteY2" fmla="*/ 3320663 h 3320663"/>
                <a:gd name="connsiteX3" fmla="*/ 0 w 1610269"/>
                <a:gd name="connsiteY3" fmla="*/ 3320663 h 3320663"/>
                <a:gd name="connsiteX4" fmla="*/ 1088796 w 1610269"/>
                <a:gd name="connsiteY4" fmla="*/ 0 h 3320663"/>
                <a:gd name="connsiteX0" fmla="*/ 1088796 w 1610269"/>
                <a:gd name="connsiteY0" fmla="*/ 0 h 3308756"/>
                <a:gd name="connsiteX1" fmla="*/ 1610269 w 1610269"/>
                <a:gd name="connsiteY1" fmla="*/ 1307418 h 3308756"/>
                <a:gd name="connsiteX2" fmla="*/ 955963 w 1610269"/>
                <a:gd name="connsiteY2" fmla="*/ 3308756 h 3308756"/>
                <a:gd name="connsiteX3" fmla="*/ 0 w 1610269"/>
                <a:gd name="connsiteY3" fmla="*/ 3308756 h 3308756"/>
                <a:gd name="connsiteX4" fmla="*/ 1088796 w 1610269"/>
                <a:gd name="connsiteY4" fmla="*/ 0 h 3308756"/>
                <a:gd name="connsiteX0" fmla="*/ 1088796 w 1610269"/>
                <a:gd name="connsiteY0" fmla="*/ 0 h 3315900"/>
                <a:gd name="connsiteX1" fmla="*/ 1610269 w 1610269"/>
                <a:gd name="connsiteY1" fmla="*/ 1314562 h 3315900"/>
                <a:gd name="connsiteX2" fmla="*/ 955963 w 1610269"/>
                <a:gd name="connsiteY2" fmla="*/ 3315900 h 3315900"/>
                <a:gd name="connsiteX3" fmla="*/ 0 w 1610269"/>
                <a:gd name="connsiteY3" fmla="*/ 3315900 h 3315900"/>
                <a:gd name="connsiteX4" fmla="*/ 1088796 w 1610269"/>
                <a:gd name="connsiteY4" fmla="*/ 0 h 3315900"/>
                <a:gd name="connsiteX0" fmla="*/ 1088796 w 1610269"/>
                <a:gd name="connsiteY0" fmla="*/ 0 h 3327806"/>
                <a:gd name="connsiteX1" fmla="*/ 1610269 w 1610269"/>
                <a:gd name="connsiteY1" fmla="*/ 1314562 h 3327806"/>
                <a:gd name="connsiteX2" fmla="*/ 951200 w 1610269"/>
                <a:gd name="connsiteY2" fmla="*/ 3327806 h 3327806"/>
                <a:gd name="connsiteX3" fmla="*/ 0 w 1610269"/>
                <a:gd name="connsiteY3" fmla="*/ 3315900 h 3327806"/>
                <a:gd name="connsiteX4" fmla="*/ 1088796 w 1610269"/>
                <a:gd name="connsiteY4" fmla="*/ 0 h 3327806"/>
                <a:gd name="connsiteX0" fmla="*/ 1093559 w 1615032"/>
                <a:gd name="connsiteY0" fmla="*/ 0 h 3327806"/>
                <a:gd name="connsiteX1" fmla="*/ 1615032 w 1615032"/>
                <a:gd name="connsiteY1" fmla="*/ 1314562 h 3327806"/>
                <a:gd name="connsiteX2" fmla="*/ 955963 w 1615032"/>
                <a:gd name="connsiteY2" fmla="*/ 3327806 h 3327806"/>
                <a:gd name="connsiteX3" fmla="*/ 0 w 1615032"/>
                <a:gd name="connsiteY3" fmla="*/ 3327806 h 3327806"/>
                <a:gd name="connsiteX4" fmla="*/ 1093559 w 1615032"/>
                <a:gd name="connsiteY4" fmla="*/ 0 h 3327806"/>
                <a:gd name="connsiteX0" fmla="*/ 1093559 w 1615032"/>
                <a:gd name="connsiteY0" fmla="*/ 0 h 3337528"/>
                <a:gd name="connsiteX1" fmla="*/ 1615032 w 1615032"/>
                <a:gd name="connsiteY1" fmla="*/ 1314562 h 3337528"/>
                <a:gd name="connsiteX2" fmla="*/ 975133 w 1615032"/>
                <a:gd name="connsiteY2" fmla="*/ 3337528 h 3337528"/>
                <a:gd name="connsiteX3" fmla="*/ 0 w 1615032"/>
                <a:gd name="connsiteY3" fmla="*/ 3327806 h 3337528"/>
                <a:gd name="connsiteX4" fmla="*/ 1093559 w 1615032"/>
                <a:gd name="connsiteY4" fmla="*/ 0 h 3337528"/>
                <a:gd name="connsiteX0" fmla="*/ 1093559 w 1604332"/>
                <a:gd name="connsiteY0" fmla="*/ 0 h 3337528"/>
                <a:gd name="connsiteX1" fmla="*/ 1604332 w 1604332"/>
                <a:gd name="connsiteY1" fmla="*/ 1341693 h 3337528"/>
                <a:gd name="connsiteX2" fmla="*/ 975133 w 1604332"/>
                <a:gd name="connsiteY2" fmla="*/ 3337528 h 3337528"/>
                <a:gd name="connsiteX3" fmla="*/ 0 w 1604332"/>
                <a:gd name="connsiteY3" fmla="*/ 3327806 h 3337528"/>
                <a:gd name="connsiteX4" fmla="*/ 1093559 w 1604332"/>
                <a:gd name="connsiteY4" fmla="*/ 0 h 3337528"/>
                <a:gd name="connsiteX0" fmla="*/ 1093559 w 1620307"/>
                <a:gd name="connsiteY0" fmla="*/ 0 h 3337528"/>
                <a:gd name="connsiteX1" fmla="*/ 1620307 w 1620307"/>
                <a:gd name="connsiteY1" fmla="*/ 1331971 h 3337528"/>
                <a:gd name="connsiteX2" fmla="*/ 975133 w 1620307"/>
                <a:gd name="connsiteY2" fmla="*/ 3337528 h 3337528"/>
                <a:gd name="connsiteX3" fmla="*/ 0 w 1620307"/>
                <a:gd name="connsiteY3" fmla="*/ 3327806 h 3337528"/>
                <a:gd name="connsiteX4" fmla="*/ 1093559 w 1620307"/>
                <a:gd name="connsiteY4" fmla="*/ 0 h 3337528"/>
                <a:gd name="connsiteX0" fmla="*/ 1098351 w 1620307"/>
                <a:gd name="connsiteY0" fmla="*/ 0 h 3327806"/>
                <a:gd name="connsiteX1" fmla="*/ 1620307 w 1620307"/>
                <a:gd name="connsiteY1" fmla="*/ 1322249 h 3327806"/>
                <a:gd name="connsiteX2" fmla="*/ 975133 w 1620307"/>
                <a:gd name="connsiteY2" fmla="*/ 3327806 h 3327806"/>
                <a:gd name="connsiteX3" fmla="*/ 0 w 1620307"/>
                <a:gd name="connsiteY3" fmla="*/ 3318084 h 3327806"/>
                <a:gd name="connsiteX4" fmla="*/ 1098351 w 1620307"/>
                <a:gd name="connsiteY4" fmla="*/ 0 h 3327806"/>
                <a:gd name="connsiteX0" fmla="*/ 1098351 w 1620307"/>
                <a:gd name="connsiteY0" fmla="*/ 0 h 3318084"/>
                <a:gd name="connsiteX1" fmla="*/ 1620307 w 1620307"/>
                <a:gd name="connsiteY1" fmla="*/ 1322249 h 3318084"/>
                <a:gd name="connsiteX2" fmla="*/ 999095 w 1620307"/>
                <a:gd name="connsiteY2" fmla="*/ 3296211 h 3318084"/>
                <a:gd name="connsiteX3" fmla="*/ 0 w 1620307"/>
                <a:gd name="connsiteY3" fmla="*/ 3318084 h 3318084"/>
                <a:gd name="connsiteX4" fmla="*/ 1098351 w 1620307"/>
                <a:gd name="connsiteY4" fmla="*/ 0 h 3318084"/>
                <a:gd name="connsiteX0" fmla="*/ 1091162 w 1613118"/>
                <a:gd name="connsiteY0" fmla="*/ 0 h 3296211"/>
                <a:gd name="connsiteX1" fmla="*/ 1613118 w 1613118"/>
                <a:gd name="connsiteY1" fmla="*/ 1322249 h 3296211"/>
                <a:gd name="connsiteX2" fmla="*/ 991906 w 1613118"/>
                <a:gd name="connsiteY2" fmla="*/ 3296211 h 3296211"/>
                <a:gd name="connsiteX3" fmla="*/ 0 w 1613118"/>
                <a:gd name="connsiteY3" fmla="*/ 3291350 h 3296211"/>
                <a:gd name="connsiteX4" fmla="*/ 1091162 w 1613118"/>
                <a:gd name="connsiteY4" fmla="*/ 0 h 3296211"/>
                <a:gd name="connsiteX0" fmla="*/ 1093558 w 1613118"/>
                <a:gd name="connsiteY0" fmla="*/ 0 h 3303503"/>
                <a:gd name="connsiteX1" fmla="*/ 1613118 w 1613118"/>
                <a:gd name="connsiteY1" fmla="*/ 1329541 h 3303503"/>
                <a:gd name="connsiteX2" fmla="*/ 991906 w 1613118"/>
                <a:gd name="connsiteY2" fmla="*/ 3303503 h 3303503"/>
                <a:gd name="connsiteX3" fmla="*/ 0 w 1613118"/>
                <a:gd name="connsiteY3" fmla="*/ 3298642 h 3303503"/>
                <a:gd name="connsiteX4" fmla="*/ 1093558 w 1613118"/>
                <a:gd name="connsiteY4" fmla="*/ 0 h 3303503"/>
                <a:gd name="connsiteX0" fmla="*/ 1093558 w 1613118"/>
                <a:gd name="connsiteY0" fmla="*/ 0 h 3303503"/>
                <a:gd name="connsiteX1" fmla="*/ 1613118 w 1613118"/>
                <a:gd name="connsiteY1" fmla="*/ 1317389 h 3303503"/>
                <a:gd name="connsiteX2" fmla="*/ 991906 w 1613118"/>
                <a:gd name="connsiteY2" fmla="*/ 3303503 h 3303503"/>
                <a:gd name="connsiteX3" fmla="*/ 0 w 1613118"/>
                <a:gd name="connsiteY3" fmla="*/ 3298642 h 3303503"/>
                <a:gd name="connsiteX4" fmla="*/ 1093558 w 1613118"/>
                <a:gd name="connsiteY4" fmla="*/ 0 h 3303503"/>
                <a:gd name="connsiteX0" fmla="*/ 1093558 w 1613118"/>
                <a:gd name="connsiteY0" fmla="*/ 0 h 3303503"/>
                <a:gd name="connsiteX1" fmla="*/ 1613118 w 1613118"/>
                <a:gd name="connsiteY1" fmla="*/ 1322250 h 3303503"/>
                <a:gd name="connsiteX2" fmla="*/ 991906 w 1613118"/>
                <a:gd name="connsiteY2" fmla="*/ 3303503 h 3303503"/>
                <a:gd name="connsiteX3" fmla="*/ 0 w 1613118"/>
                <a:gd name="connsiteY3" fmla="*/ 3298642 h 3303503"/>
                <a:gd name="connsiteX4" fmla="*/ 1093558 w 1613118"/>
                <a:gd name="connsiteY4" fmla="*/ 0 h 3303503"/>
                <a:gd name="connsiteX0" fmla="*/ 1052822 w 1572382"/>
                <a:gd name="connsiteY0" fmla="*/ 0 h 3303503"/>
                <a:gd name="connsiteX1" fmla="*/ 1572382 w 1572382"/>
                <a:gd name="connsiteY1" fmla="*/ 1322250 h 3303503"/>
                <a:gd name="connsiteX2" fmla="*/ 951170 w 1572382"/>
                <a:gd name="connsiteY2" fmla="*/ 3303503 h 3303503"/>
                <a:gd name="connsiteX3" fmla="*/ 0 w 1572382"/>
                <a:gd name="connsiteY3" fmla="*/ 3303502 h 3303503"/>
                <a:gd name="connsiteX4" fmla="*/ 1052822 w 1572382"/>
                <a:gd name="connsiteY4" fmla="*/ 0 h 3303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2382" h="3303503">
                  <a:moveTo>
                    <a:pt x="1052822" y="0"/>
                  </a:moveTo>
                  <a:lnTo>
                    <a:pt x="1572382" y="1322250"/>
                  </a:lnTo>
                  <a:lnTo>
                    <a:pt x="951170" y="3303503"/>
                  </a:lnTo>
                  <a:lnTo>
                    <a:pt x="0" y="3303502"/>
                  </a:lnTo>
                  <a:lnTo>
                    <a:pt x="1052822" y="0"/>
                  </a:lnTo>
                  <a:close/>
                </a:path>
              </a:pathLst>
            </a:custGeom>
            <a:solidFill>
              <a:srgbClr val="002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latin typeface="Museo Sans 300" panose="02000000000000000000" pitchFamily="50" charset="0"/>
              </a:endParaRPr>
            </a:p>
          </p:txBody>
        </p:sp>
        <p:sp>
          <p:nvSpPr>
            <p:cNvPr id="8" name="Rectangle 7"/>
            <p:cNvSpPr/>
            <p:nvPr userDrawn="1"/>
          </p:nvSpPr>
          <p:spPr>
            <a:xfrm>
              <a:off x="9498849" y="0"/>
              <a:ext cx="1438099" cy="2843213"/>
            </a:xfrm>
            <a:custGeom>
              <a:avLst/>
              <a:gdLst>
                <a:gd name="connsiteX0" fmla="*/ 0 w 923750"/>
                <a:gd name="connsiteY0" fmla="*/ 0 h 2114550"/>
                <a:gd name="connsiteX1" fmla="*/ 923750 w 923750"/>
                <a:gd name="connsiteY1" fmla="*/ 0 h 2114550"/>
                <a:gd name="connsiteX2" fmla="*/ 923750 w 923750"/>
                <a:gd name="connsiteY2" fmla="*/ 2114550 h 2114550"/>
                <a:gd name="connsiteX3" fmla="*/ 0 w 923750"/>
                <a:gd name="connsiteY3" fmla="*/ 2114550 h 2114550"/>
                <a:gd name="connsiteX4" fmla="*/ 0 w 923750"/>
                <a:gd name="connsiteY4" fmla="*/ 0 h 2114550"/>
                <a:gd name="connsiteX0" fmla="*/ 509587 w 1433337"/>
                <a:gd name="connsiteY0" fmla="*/ 0 h 2114550"/>
                <a:gd name="connsiteX1" fmla="*/ 1433337 w 1433337"/>
                <a:gd name="connsiteY1" fmla="*/ 0 h 2114550"/>
                <a:gd name="connsiteX2" fmla="*/ 1433337 w 1433337"/>
                <a:gd name="connsiteY2" fmla="*/ 2114550 h 2114550"/>
                <a:gd name="connsiteX3" fmla="*/ 0 w 1433337"/>
                <a:gd name="connsiteY3" fmla="*/ 1619250 h 2114550"/>
                <a:gd name="connsiteX4" fmla="*/ 509587 w 1433337"/>
                <a:gd name="connsiteY4" fmla="*/ 0 h 2114550"/>
                <a:gd name="connsiteX0" fmla="*/ 509587 w 1433337"/>
                <a:gd name="connsiteY0" fmla="*/ 0 h 2843213"/>
                <a:gd name="connsiteX1" fmla="*/ 1433337 w 1433337"/>
                <a:gd name="connsiteY1" fmla="*/ 0 h 2843213"/>
                <a:gd name="connsiteX2" fmla="*/ 533224 w 1433337"/>
                <a:gd name="connsiteY2" fmla="*/ 2843213 h 2843213"/>
                <a:gd name="connsiteX3" fmla="*/ 0 w 1433337"/>
                <a:gd name="connsiteY3" fmla="*/ 1619250 h 2843213"/>
                <a:gd name="connsiteX4" fmla="*/ 509587 w 1433337"/>
                <a:gd name="connsiteY4" fmla="*/ 0 h 2843213"/>
                <a:gd name="connsiteX0" fmla="*/ 509587 w 1438099"/>
                <a:gd name="connsiteY0" fmla="*/ 0 h 2843213"/>
                <a:gd name="connsiteX1" fmla="*/ 1438099 w 1438099"/>
                <a:gd name="connsiteY1" fmla="*/ 2382 h 2843213"/>
                <a:gd name="connsiteX2" fmla="*/ 533224 w 1438099"/>
                <a:gd name="connsiteY2" fmla="*/ 2843213 h 2843213"/>
                <a:gd name="connsiteX3" fmla="*/ 0 w 1438099"/>
                <a:gd name="connsiteY3" fmla="*/ 1619250 h 2843213"/>
                <a:gd name="connsiteX4" fmla="*/ 509587 w 1438099"/>
                <a:gd name="connsiteY4" fmla="*/ 0 h 2843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8099" h="2843213">
                  <a:moveTo>
                    <a:pt x="509587" y="0"/>
                  </a:moveTo>
                  <a:lnTo>
                    <a:pt x="1438099" y="2382"/>
                  </a:lnTo>
                  <a:lnTo>
                    <a:pt x="533224" y="2843213"/>
                  </a:lnTo>
                  <a:lnTo>
                    <a:pt x="0" y="1619250"/>
                  </a:lnTo>
                  <a:lnTo>
                    <a:pt x="509587" y="0"/>
                  </a:lnTo>
                  <a:close/>
                </a:path>
              </a:pathLst>
            </a:custGeom>
            <a:solidFill>
              <a:srgbClr val="002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grpSp>
      <p:sp>
        <p:nvSpPr>
          <p:cNvPr id="14" name="Text Placeholder 15">
            <a:extLst>
              <a:ext uri="{FF2B5EF4-FFF2-40B4-BE49-F238E27FC236}">
                <a16:creationId xmlns:a16="http://schemas.microsoft.com/office/drawing/2014/main" id="{69B830C0-9EA7-4B59-9F48-395951711ECC}"/>
              </a:ext>
            </a:extLst>
          </p:cNvPr>
          <p:cNvSpPr>
            <a:spLocks noGrp="1"/>
          </p:cNvSpPr>
          <p:nvPr>
            <p:ph type="body" sz="quarter" idx="10"/>
          </p:nvPr>
        </p:nvSpPr>
        <p:spPr>
          <a:xfrm>
            <a:off x="273093" y="1534577"/>
            <a:ext cx="4298908" cy="821671"/>
          </a:xfrm>
        </p:spPr>
        <p:txBody>
          <a:bodyPr>
            <a:noAutofit/>
          </a:bodyPr>
          <a:lstStyle>
            <a:lvl1pPr marL="0" indent="0">
              <a:buNone/>
              <a:defRPr sz="4650">
                <a:solidFill>
                  <a:schemeClr val="bg1"/>
                </a:solidFill>
                <a:latin typeface="Museo Sans 100" panose="02000000000000000000" pitchFamily="50" charset="0"/>
              </a:defRPr>
            </a:lvl1pPr>
          </a:lstStyle>
          <a:p>
            <a:pPr lvl="0"/>
            <a:r>
              <a:rPr lang="en-US"/>
              <a:t>Click to edit</a:t>
            </a:r>
          </a:p>
        </p:txBody>
      </p:sp>
      <p:sp>
        <p:nvSpPr>
          <p:cNvPr id="20" name="Text Placeholder 18">
            <a:extLst>
              <a:ext uri="{FF2B5EF4-FFF2-40B4-BE49-F238E27FC236}">
                <a16:creationId xmlns:a16="http://schemas.microsoft.com/office/drawing/2014/main" id="{E30CCF02-35CF-4E0F-8523-278D45DC5B36}"/>
              </a:ext>
            </a:extLst>
          </p:cNvPr>
          <p:cNvSpPr>
            <a:spLocks noGrp="1"/>
          </p:cNvSpPr>
          <p:nvPr>
            <p:ph type="body" sz="quarter" idx="11"/>
          </p:nvPr>
        </p:nvSpPr>
        <p:spPr>
          <a:xfrm>
            <a:off x="284586" y="3342039"/>
            <a:ext cx="3707288" cy="402551"/>
          </a:xfrm>
        </p:spPr>
        <p:txBody>
          <a:bodyPr>
            <a:normAutofit/>
          </a:bodyPr>
          <a:lstStyle>
            <a:lvl1pPr marL="0" indent="0">
              <a:buNone/>
              <a:defRPr sz="1200">
                <a:solidFill>
                  <a:schemeClr val="bg1"/>
                </a:solidFill>
                <a:latin typeface="Museo Sans 100" panose="02000000000000000000" pitchFamily="50" charset="0"/>
              </a:defRPr>
            </a:lvl1pPr>
          </a:lstStyle>
          <a:p>
            <a:pPr lvl="0"/>
            <a:r>
              <a:rPr lang="en-US"/>
              <a:t>Click to edit Master text styles</a:t>
            </a:r>
          </a:p>
        </p:txBody>
      </p:sp>
      <p:pic>
        <p:nvPicPr>
          <p:cNvPr id="21" name="Picture 20"/>
          <p:cNvPicPr>
            <a:picLocks noChangeAspect="1"/>
          </p:cNvPicPr>
          <p:nvPr userDrawn="1"/>
        </p:nvPicPr>
        <p:blipFill rotWithShape="1">
          <a:blip r:embed="rId5" cstate="hqprint">
            <a:extLst>
              <a:ext uri="{28A0092B-C50C-407E-A947-70E740481C1C}">
                <a14:useLocalDpi xmlns:a14="http://schemas.microsoft.com/office/drawing/2010/main" val="0"/>
              </a:ext>
            </a:extLst>
          </a:blip>
          <a:srcRect l="11462" t="31217" r="10920" b="31979"/>
          <a:stretch/>
        </p:blipFill>
        <p:spPr>
          <a:xfrm>
            <a:off x="337839" y="4630585"/>
            <a:ext cx="1319809" cy="232200"/>
          </a:xfrm>
          <a:prstGeom prst="rect">
            <a:avLst/>
          </a:prstGeom>
        </p:spPr>
      </p:pic>
    </p:spTree>
    <p:extLst>
      <p:ext uri="{BB962C8B-B14F-4D97-AF65-F5344CB8AC3E}">
        <p14:creationId xmlns:p14="http://schemas.microsoft.com/office/powerpoint/2010/main" val="2553962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ver Slide - Teal #2">
    <p:bg>
      <p:bgPr>
        <a:solidFill>
          <a:schemeClr val="accent1"/>
        </a:solidFill>
        <a:effectLst/>
      </p:bgPr>
    </p:bg>
    <p:spTree>
      <p:nvGrpSpPr>
        <p:cNvPr id="1" name=""/>
        <p:cNvGrpSpPr/>
        <p:nvPr/>
      </p:nvGrpSpPr>
      <p:grpSpPr>
        <a:xfrm>
          <a:off x="0" y="0"/>
          <a:ext cx="0" cy="0"/>
          <a:chOff x="0" y="0"/>
          <a:chExt cx="0" cy="0"/>
        </a:xfrm>
      </p:grpSpPr>
      <p:sp>
        <p:nvSpPr>
          <p:cNvPr id="14" name="Graphic 7">
            <a:extLst>
              <a:ext uri="{FF2B5EF4-FFF2-40B4-BE49-F238E27FC236}">
                <a16:creationId xmlns:a16="http://schemas.microsoft.com/office/drawing/2014/main" id="{A06B7A5B-8D20-4941-93A1-0ED63D315A1C}"/>
              </a:ext>
            </a:extLst>
          </p:cNvPr>
          <p:cNvSpPr/>
          <p:nvPr/>
        </p:nvSpPr>
        <p:spPr>
          <a:xfrm>
            <a:off x="5766922" y="936"/>
            <a:ext cx="957198" cy="5149055"/>
          </a:xfrm>
          <a:custGeom>
            <a:avLst/>
            <a:gdLst>
              <a:gd name="connsiteX0" fmla="*/ 48369 w 1276264"/>
              <a:gd name="connsiteY0" fmla="*/ 5724346 h 6865406"/>
              <a:gd name="connsiteX1" fmla="*/ 1237798 w 1276264"/>
              <a:gd name="connsiteY1" fmla="*/ 5724346 h 6865406"/>
              <a:gd name="connsiteX2" fmla="*/ 1237798 w 1276264"/>
              <a:gd name="connsiteY2" fmla="*/ 6865406 h 6865406"/>
              <a:gd name="connsiteX3" fmla="*/ 48369 w 1276264"/>
              <a:gd name="connsiteY3" fmla="*/ 6865406 h 6865406"/>
              <a:gd name="connsiteX4" fmla="*/ 48369 w 1276264"/>
              <a:gd name="connsiteY4" fmla="*/ 5724346 h 6865406"/>
              <a:gd name="connsiteX5" fmla="*/ 0 w 1276264"/>
              <a:gd name="connsiteY5" fmla="*/ 0 h 6865406"/>
              <a:gd name="connsiteX6" fmla="*/ 1276265 w 1276264"/>
              <a:gd name="connsiteY6" fmla="*/ 0 h 6865406"/>
              <a:gd name="connsiteX7" fmla="*/ 1179526 w 1276264"/>
              <a:gd name="connsiteY7" fmla="*/ 4883024 h 6865406"/>
              <a:gd name="connsiteX8" fmla="*/ 106260 w 1276264"/>
              <a:gd name="connsiteY8" fmla="*/ 4883024 h 6865406"/>
              <a:gd name="connsiteX9" fmla="*/ 0 w 1276264"/>
              <a:gd name="connsiteY9" fmla="*/ 0 h 6865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6264" h="6865406">
                <a:moveTo>
                  <a:pt x="48369" y="5724346"/>
                </a:moveTo>
                <a:lnTo>
                  <a:pt x="1237798" y="5724346"/>
                </a:lnTo>
                <a:lnTo>
                  <a:pt x="1237798" y="6865406"/>
                </a:lnTo>
                <a:lnTo>
                  <a:pt x="48369" y="6865406"/>
                </a:lnTo>
                <a:lnTo>
                  <a:pt x="48369" y="5724346"/>
                </a:lnTo>
                <a:close/>
                <a:moveTo>
                  <a:pt x="0" y="0"/>
                </a:moveTo>
                <a:lnTo>
                  <a:pt x="1276265" y="0"/>
                </a:lnTo>
                <a:lnTo>
                  <a:pt x="1179526" y="4883024"/>
                </a:lnTo>
                <a:lnTo>
                  <a:pt x="106260" y="4883024"/>
                </a:lnTo>
                <a:lnTo>
                  <a:pt x="0" y="0"/>
                </a:lnTo>
                <a:close/>
              </a:path>
            </a:pathLst>
          </a:custGeom>
          <a:solidFill>
            <a:srgbClr val="FFFFFF"/>
          </a:solidFill>
          <a:ln w="37820" cap="flat">
            <a:noFill/>
            <a:prstDash val="solid"/>
            <a:miter/>
          </a:ln>
        </p:spPr>
        <p:txBody>
          <a:bodyPr rtlCol="0" anchor="ctr"/>
          <a:lstStyle/>
          <a:p>
            <a:endParaRPr lang="en-GB" sz="1050">
              <a:latin typeface="Museo Sans 300" panose="02000000000000000000" pitchFamily="50" charset="0"/>
            </a:endParaRPr>
          </a:p>
        </p:txBody>
      </p:sp>
      <p:pic>
        <p:nvPicPr>
          <p:cNvPr id="4" name="Graphic 3">
            <a:extLst>
              <a:ext uri="{FF2B5EF4-FFF2-40B4-BE49-F238E27FC236}">
                <a16:creationId xmlns:a16="http://schemas.microsoft.com/office/drawing/2014/main" id="{B61E1ED8-8905-4F9E-9CB5-E21A567042B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153357" y="1495985"/>
            <a:ext cx="3988980" cy="2477030"/>
          </a:xfrm>
          <a:prstGeom prst="rect">
            <a:avLst/>
          </a:prstGeom>
        </p:spPr>
      </p:pic>
      <p:pic>
        <p:nvPicPr>
          <p:cNvPr id="18" name="Graphic 17">
            <a:extLst>
              <a:ext uri="{FF2B5EF4-FFF2-40B4-BE49-F238E27FC236}">
                <a16:creationId xmlns:a16="http://schemas.microsoft.com/office/drawing/2014/main" id="{34D1F9FC-34FD-44E1-8B17-05A27EFFBC9F}"/>
              </a:ext>
            </a:extLst>
          </p:cNvPr>
          <p:cNvPicPr>
            <a:picLocks noChangeAspect="1"/>
          </p:cNvPicPr>
          <p:nvPr userDrawn="1"/>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t="29078" b="55339"/>
          <a:stretch/>
        </p:blipFill>
        <p:spPr>
          <a:xfrm>
            <a:off x="5760611" y="1495986"/>
            <a:ext cx="971195" cy="801235"/>
          </a:xfrm>
          <a:prstGeom prst="rect">
            <a:avLst/>
          </a:prstGeom>
        </p:spPr>
      </p:pic>
      <p:pic>
        <p:nvPicPr>
          <p:cNvPr id="20" name="Graphic 19">
            <a:extLst>
              <a:ext uri="{FF2B5EF4-FFF2-40B4-BE49-F238E27FC236}">
                <a16:creationId xmlns:a16="http://schemas.microsoft.com/office/drawing/2014/main" id="{E30092B0-3ED1-4C7B-9CE9-0E09B99F0272}"/>
              </a:ext>
            </a:extLst>
          </p:cNvPr>
          <p:cNvPicPr>
            <a:picLocks noChangeAspect="1"/>
          </p:cNvPicPr>
          <p:nvPr userDrawn="1"/>
        </p:nvPicPr>
        <p:blipFill rotWithShape="1">
          <a:blip r:embed="rId6"/>
          <a:srcRect/>
          <a:stretch/>
        </p:blipFill>
        <p:spPr>
          <a:xfrm>
            <a:off x="5758507" y="3170248"/>
            <a:ext cx="971195" cy="664763"/>
          </a:xfrm>
          <a:prstGeom prst="rect">
            <a:avLst/>
          </a:prstGeom>
        </p:spPr>
      </p:pic>
      <p:pic>
        <p:nvPicPr>
          <p:cNvPr id="2" name="Graphic 1">
            <a:extLst>
              <a:ext uri="{FF2B5EF4-FFF2-40B4-BE49-F238E27FC236}">
                <a16:creationId xmlns:a16="http://schemas.microsoft.com/office/drawing/2014/main" id="{A052536B-8FD8-41C8-B927-4C211146AF45}"/>
              </a:ext>
            </a:extLst>
          </p:cNvPr>
          <p:cNvPicPr>
            <a:picLocks noChangeAspect="1"/>
          </p:cNvPicPr>
          <p:nvPr userDrawn="1"/>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05674" y="35683"/>
            <a:ext cx="1993857" cy="764418"/>
          </a:xfrm>
          <a:prstGeom prst="rect">
            <a:avLst/>
          </a:prstGeom>
        </p:spPr>
      </p:pic>
      <p:sp>
        <p:nvSpPr>
          <p:cNvPr id="9" name="Text Placeholder 15">
            <a:extLst>
              <a:ext uri="{FF2B5EF4-FFF2-40B4-BE49-F238E27FC236}">
                <a16:creationId xmlns:a16="http://schemas.microsoft.com/office/drawing/2014/main" id="{69B830C0-9EA7-4B59-9F48-395951711ECC}"/>
              </a:ext>
            </a:extLst>
          </p:cNvPr>
          <p:cNvSpPr>
            <a:spLocks noGrp="1"/>
          </p:cNvSpPr>
          <p:nvPr>
            <p:ph type="body" sz="quarter" idx="10"/>
          </p:nvPr>
        </p:nvSpPr>
        <p:spPr>
          <a:xfrm>
            <a:off x="273093" y="1534577"/>
            <a:ext cx="4298908" cy="821671"/>
          </a:xfrm>
        </p:spPr>
        <p:txBody>
          <a:bodyPr>
            <a:noAutofit/>
          </a:bodyPr>
          <a:lstStyle>
            <a:lvl1pPr marL="0" indent="0">
              <a:buNone/>
              <a:defRPr sz="4650">
                <a:solidFill>
                  <a:schemeClr val="bg1"/>
                </a:solidFill>
                <a:latin typeface="Museo Sans 100" panose="02000000000000000000" pitchFamily="50" charset="0"/>
              </a:defRPr>
            </a:lvl1pPr>
          </a:lstStyle>
          <a:p>
            <a:pPr lvl="0"/>
            <a:r>
              <a:rPr lang="en-US"/>
              <a:t>Click to edit</a:t>
            </a:r>
          </a:p>
        </p:txBody>
      </p:sp>
      <p:sp>
        <p:nvSpPr>
          <p:cNvPr id="10" name="Text Placeholder 18">
            <a:extLst>
              <a:ext uri="{FF2B5EF4-FFF2-40B4-BE49-F238E27FC236}">
                <a16:creationId xmlns:a16="http://schemas.microsoft.com/office/drawing/2014/main" id="{E30CCF02-35CF-4E0F-8523-278D45DC5B36}"/>
              </a:ext>
            </a:extLst>
          </p:cNvPr>
          <p:cNvSpPr>
            <a:spLocks noGrp="1"/>
          </p:cNvSpPr>
          <p:nvPr>
            <p:ph type="body" sz="quarter" idx="11"/>
          </p:nvPr>
        </p:nvSpPr>
        <p:spPr>
          <a:xfrm>
            <a:off x="284586" y="3342039"/>
            <a:ext cx="3707288" cy="402551"/>
          </a:xfrm>
        </p:spPr>
        <p:txBody>
          <a:bodyPr>
            <a:normAutofit/>
          </a:bodyPr>
          <a:lstStyle>
            <a:lvl1pPr marL="0" indent="0">
              <a:buNone/>
              <a:defRPr sz="1200">
                <a:solidFill>
                  <a:schemeClr val="bg1"/>
                </a:solidFill>
                <a:latin typeface="Museo Sans 100" panose="02000000000000000000" pitchFamily="50" charset="0"/>
              </a:defRPr>
            </a:lvl1pPr>
          </a:lstStyle>
          <a:p>
            <a:pPr lvl="0"/>
            <a:r>
              <a:rPr lang="en-US"/>
              <a:t>Click to edit Master text styles</a:t>
            </a:r>
          </a:p>
        </p:txBody>
      </p:sp>
      <p:pic>
        <p:nvPicPr>
          <p:cNvPr id="11" name="Picture 10"/>
          <p:cNvPicPr>
            <a:picLocks noChangeAspect="1"/>
          </p:cNvPicPr>
          <p:nvPr userDrawn="1"/>
        </p:nvPicPr>
        <p:blipFill rotWithShape="1">
          <a:blip r:embed="rId9" cstate="hqprint">
            <a:extLst>
              <a:ext uri="{28A0092B-C50C-407E-A947-70E740481C1C}">
                <a14:useLocalDpi xmlns:a14="http://schemas.microsoft.com/office/drawing/2010/main" val="0"/>
              </a:ext>
            </a:extLst>
          </a:blip>
          <a:srcRect l="11462" t="31217" r="10920" b="31979"/>
          <a:stretch/>
        </p:blipFill>
        <p:spPr>
          <a:xfrm>
            <a:off x="337839" y="4630585"/>
            <a:ext cx="1319809" cy="232200"/>
          </a:xfrm>
          <a:prstGeom prst="rect">
            <a:avLst/>
          </a:prstGeom>
        </p:spPr>
      </p:pic>
    </p:spTree>
    <p:extLst>
      <p:ext uri="{BB962C8B-B14F-4D97-AF65-F5344CB8AC3E}">
        <p14:creationId xmlns:p14="http://schemas.microsoft.com/office/powerpoint/2010/main" val="964052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ver Slide - White #1">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3564D88-3C4D-41B4-A2DD-9B60191F273B}"/>
              </a:ext>
            </a:extLst>
          </p:cNvPr>
          <p:cNvSpPr>
            <a:spLocks noGrp="1"/>
          </p:cNvSpPr>
          <p:nvPr>
            <p:ph type="pic" sz="quarter" idx="12"/>
          </p:nvPr>
        </p:nvSpPr>
        <p:spPr>
          <a:xfrm>
            <a:off x="4572000" y="0"/>
            <a:ext cx="4572000" cy="5143500"/>
          </a:xfrm>
        </p:spPr>
        <p:txBody>
          <a:bodyPr/>
          <a:lstStyle/>
          <a:p>
            <a:endParaRPr lang="en-GB"/>
          </a:p>
        </p:txBody>
      </p:sp>
      <p:sp>
        <p:nvSpPr>
          <p:cNvPr id="9" name="Text Placeholder 15">
            <a:extLst>
              <a:ext uri="{FF2B5EF4-FFF2-40B4-BE49-F238E27FC236}">
                <a16:creationId xmlns:a16="http://schemas.microsoft.com/office/drawing/2014/main" id="{491F4D66-050B-4FD9-BC5F-336DE10FE97C}"/>
              </a:ext>
            </a:extLst>
          </p:cNvPr>
          <p:cNvSpPr>
            <a:spLocks noGrp="1"/>
          </p:cNvSpPr>
          <p:nvPr>
            <p:ph type="body" sz="quarter" idx="10"/>
          </p:nvPr>
        </p:nvSpPr>
        <p:spPr>
          <a:xfrm>
            <a:off x="541986" y="1670447"/>
            <a:ext cx="4030015" cy="685800"/>
          </a:xfrm>
        </p:spPr>
        <p:txBody>
          <a:bodyPr>
            <a:noAutofit/>
          </a:bodyPr>
          <a:lstStyle>
            <a:lvl1pPr marL="0" indent="0">
              <a:buNone/>
              <a:defRPr sz="4650">
                <a:solidFill>
                  <a:schemeClr val="accent1"/>
                </a:solidFill>
                <a:latin typeface="Museo Sans 100" panose="02000000000000000000" pitchFamily="50" charset="0"/>
              </a:defRPr>
            </a:lvl1pPr>
          </a:lstStyle>
          <a:p>
            <a:pPr lvl="0"/>
            <a:r>
              <a:rPr lang="en-US"/>
              <a:t>Click to edit</a:t>
            </a:r>
          </a:p>
        </p:txBody>
      </p:sp>
      <p:pic>
        <p:nvPicPr>
          <p:cNvPr id="5" name="Graphic 4">
            <a:extLst>
              <a:ext uri="{FF2B5EF4-FFF2-40B4-BE49-F238E27FC236}">
                <a16:creationId xmlns:a16="http://schemas.microsoft.com/office/drawing/2014/main" id="{F20BAD48-18DA-4B0C-983B-138FC17557BD}"/>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5205" y="35682"/>
            <a:ext cx="1998515" cy="766204"/>
          </a:xfrm>
          <a:prstGeom prst="rect">
            <a:avLst/>
          </a:prstGeom>
        </p:spPr>
      </p:pic>
      <p:pic>
        <p:nvPicPr>
          <p:cNvPr id="3" name="Picture 2"/>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359101" y="1694126"/>
            <a:ext cx="163577" cy="573861"/>
          </a:xfrm>
          <a:prstGeom prst="rect">
            <a:avLst/>
          </a:prstGeom>
        </p:spPr>
      </p:pic>
      <p:sp>
        <p:nvSpPr>
          <p:cNvPr id="7" name="Text Placeholder 18">
            <a:extLst>
              <a:ext uri="{FF2B5EF4-FFF2-40B4-BE49-F238E27FC236}">
                <a16:creationId xmlns:a16="http://schemas.microsoft.com/office/drawing/2014/main" id="{3D3551A3-8736-4A6D-AFDF-E317FC0B3DA5}"/>
              </a:ext>
            </a:extLst>
          </p:cNvPr>
          <p:cNvSpPr>
            <a:spLocks noGrp="1"/>
          </p:cNvSpPr>
          <p:nvPr>
            <p:ph type="body" sz="quarter" idx="11"/>
          </p:nvPr>
        </p:nvSpPr>
        <p:spPr>
          <a:xfrm>
            <a:off x="553480" y="3400563"/>
            <a:ext cx="4018521" cy="283337"/>
          </a:xfrm>
        </p:spPr>
        <p:txBody>
          <a:bodyPr>
            <a:normAutofit/>
          </a:bodyPr>
          <a:lstStyle>
            <a:lvl1pPr marL="0" indent="0">
              <a:buNone/>
              <a:defRPr sz="1200">
                <a:solidFill>
                  <a:schemeClr val="accent1"/>
                </a:solidFill>
                <a:latin typeface="Museo Sans 100" panose="02000000000000000000" pitchFamily="50" charset="0"/>
              </a:defRPr>
            </a:lvl1pPr>
          </a:lstStyle>
          <a:p>
            <a:pPr lvl="0"/>
            <a:r>
              <a:rPr lang="en-US"/>
              <a:t>Click to edit Master text styles</a:t>
            </a:r>
          </a:p>
        </p:txBody>
      </p:sp>
      <p:pic>
        <p:nvPicPr>
          <p:cNvPr id="11" name="Picture 10"/>
          <p:cNvPicPr>
            <a:picLocks noChangeAspect="1"/>
          </p:cNvPicPr>
          <p:nvPr userDrawn="1"/>
        </p:nvPicPr>
        <p:blipFill rotWithShape="1">
          <a:blip r:embed="rId5" cstate="hqprint">
            <a:extLst>
              <a:ext uri="{28A0092B-C50C-407E-A947-70E740481C1C}">
                <a14:useLocalDpi xmlns:a14="http://schemas.microsoft.com/office/drawing/2010/main" val="0"/>
              </a:ext>
            </a:extLst>
          </a:blip>
          <a:srcRect l="11572" t="29932" r="11822" b="33397"/>
          <a:stretch/>
        </p:blipFill>
        <p:spPr>
          <a:xfrm>
            <a:off x="349185" y="4628346"/>
            <a:ext cx="1279591" cy="227284"/>
          </a:xfrm>
          <a:prstGeom prst="rect">
            <a:avLst/>
          </a:prstGeom>
        </p:spPr>
      </p:pic>
    </p:spTree>
    <p:extLst>
      <p:ext uri="{BB962C8B-B14F-4D97-AF65-F5344CB8AC3E}">
        <p14:creationId xmlns:p14="http://schemas.microsoft.com/office/powerpoint/2010/main" val="529202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ver Slide - White #2">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3564D88-3C4D-41B4-A2DD-9B60191F273B}"/>
              </a:ext>
            </a:extLst>
          </p:cNvPr>
          <p:cNvSpPr>
            <a:spLocks noGrp="1"/>
          </p:cNvSpPr>
          <p:nvPr>
            <p:ph type="pic" sz="quarter" idx="12"/>
          </p:nvPr>
        </p:nvSpPr>
        <p:spPr>
          <a:xfrm>
            <a:off x="4572000" y="0"/>
            <a:ext cx="4572000" cy="5143500"/>
          </a:xfrm>
        </p:spPr>
        <p:txBody>
          <a:bodyPr/>
          <a:lstStyle/>
          <a:p>
            <a:endParaRPr lang="en-GB"/>
          </a:p>
        </p:txBody>
      </p:sp>
      <p:sp>
        <p:nvSpPr>
          <p:cNvPr id="9" name="Text Placeholder 15">
            <a:extLst>
              <a:ext uri="{FF2B5EF4-FFF2-40B4-BE49-F238E27FC236}">
                <a16:creationId xmlns:a16="http://schemas.microsoft.com/office/drawing/2014/main" id="{491F4D66-050B-4FD9-BC5F-336DE10FE97C}"/>
              </a:ext>
            </a:extLst>
          </p:cNvPr>
          <p:cNvSpPr>
            <a:spLocks noGrp="1"/>
          </p:cNvSpPr>
          <p:nvPr>
            <p:ph type="body" sz="quarter" idx="10"/>
          </p:nvPr>
        </p:nvSpPr>
        <p:spPr>
          <a:xfrm>
            <a:off x="541986" y="1670447"/>
            <a:ext cx="4030015" cy="685800"/>
          </a:xfrm>
        </p:spPr>
        <p:txBody>
          <a:bodyPr>
            <a:noAutofit/>
          </a:bodyPr>
          <a:lstStyle>
            <a:lvl1pPr marL="0" indent="0">
              <a:buNone/>
              <a:defRPr sz="4650">
                <a:solidFill>
                  <a:schemeClr val="accent1"/>
                </a:solidFill>
                <a:latin typeface="Museo Sans 100" panose="02000000000000000000" pitchFamily="50" charset="0"/>
              </a:defRPr>
            </a:lvl1pPr>
          </a:lstStyle>
          <a:p>
            <a:pPr lvl="0"/>
            <a:r>
              <a:rPr lang="en-US"/>
              <a:t>Click to edit</a:t>
            </a:r>
          </a:p>
        </p:txBody>
      </p:sp>
      <p:pic>
        <p:nvPicPr>
          <p:cNvPr id="5" name="Graphic 4">
            <a:extLst>
              <a:ext uri="{FF2B5EF4-FFF2-40B4-BE49-F238E27FC236}">
                <a16:creationId xmlns:a16="http://schemas.microsoft.com/office/drawing/2014/main" id="{F20BAD48-18DA-4B0C-983B-138FC17557BD}"/>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5205" y="35682"/>
            <a:ext cx="1998515" cy="766204"/>
          </a:xfrm>
          <a:prstGeom prst="rect">
            <a:avLst/>
          </a:prstGeom>
        </p:spPr>
      </p:pic>
      <p:pic>
        <p:nvPicPr>
          <p:cNvPr id="11" name="Picture 10"/>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358302" y="1694126"/>
            <a:ext cx="163577" cy="573861"/>
          </a:xfrm>
          <a:prstGeom prst="rect">
            <a:avLst/>
          </a:prstGeom>
        </p:spPr>
      </p:pic>
      <p:sp>
        <p:nvSpPr>
          <p:cNvPr id="7" name="Text Placeholder 18">
            <a:extLst>
              <a:ext uri="{FF2B5EF4-FFF2-40B4-BE49-F238E27FC236}">
                <a16:creationId xmlns:a16="http://schemas.microsoft.com/office/drawing/2014/main" id="{3D3551A3-8736-4A6D-AFDF-E317FC0B3DA5}"/>
              </a:ext>
            </a:extLst>
          </p:cNvPr>
          <p:cNvSpPr>
            <a:spLocks noGrp="1"/>
          </p:cNvSpPr>
          <p:nvPr>
            <p:ph type="body" sz="quarter" idx="11"/>
          </p:nvPr>
        </p:nvSpPr>
        <p:spPr>
          <a:xfrm>
            <a:off x="553480" y="3400563"/>
            <a:ext cx="4018521" cy="283337"/>
          </a:xfrm>
        </p:spPr>
        <p:txBody>
          <a:bodyPr>
            <a:normAutofit/>
          </a:bodyPr>
          <a:lstStyle>
            <a:lvl1pPr marL="0" indent="0">
              <a:buNone/>
              <a:defRPr sz="1200">
                <a:solidFill>
                  <a:schemeClr val="accent1"/>
                </a:solidFill>
                <a:latin typeface="Museo Sans 100" panose="02000000000000000000" pitchFamily="50" charset="0"/>
              </a:defRPr>
            </a:lvl1pPr>
          </a:lstStyle>
          <a:p>
            <a:pPr lvl="0"/>
            <a:r>
              <a:rPr lang="en-US"/>
              <a:t>Click to edit Master text styles</a:t>
            </a:r>
          </a:p>
        </p:txBody>
      </p:sp>
      <p:pic>
        <p:nvPicPr>
          <p:cNvPr id="12" name="Picture 11"/>
          <p:cNvPicPr>
            <a:picLocks noChangeAspect="1"/>
          </p:cNvPicPr>
          <p:nvPr userDrawn="1"/>
        </p:nvPicPr>
        <p:blipFill rotWithShape="1">
          <a:blip r:embed="rId5" cstate="hqprint">
            <a:extLst>
              <a:ext uri="{28A0092B-C50C-407E-A947-70E740481C1C}">
                <a14:useLocalDpi xmlns:a14="http://schemas.microsoft.com/office/drawing/2010/main" val="0"/>
              </a:ext>
            </a:extLst>
          </a:blip>
          <a:srcRect l="11572" t="29932" r="11822" b="33397"/>
          <a:stretch/>
        </p:blipFill>
        <p:spPr>
          <a:xfrm>
            <a:off x="349185" y="4628346"/>
            <a:ext cx="1279591" cy="227284"/>
          </a:xfrm>
          <a:prstGeom prst="rect">
            <a:avLst/>
          </a:prstGeom>
        </p:spPr>
      </p:pic>
    </p:spTree>
    <p:extLst>
      <p:ext uri="{BB962C8B-B14F-4D97-AF65-F5344CB8AC3E}">
        <p14:creationId xmlns:p14="http://schemas.microsoft.com/office/powerpoint/2010/main" val="151549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 White #2">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3564D88-3C4D-41B4-A2DD-9B60191F273B}"/>
              </a:ext>
            </a:extLst>
          </p:cNvPr>
          <p:cNvSpPr>
            <a:spLocks noGrp="1"/>
          </p:cNvSpPr>
          <p:nvPr>
            <p:ph type="pic" sz="quarter" idx="12"/>
          </p:nvPr>
        </p:nvSpPr>
        <p:spPr>
          <a:xfrm>
            <a:off x="4572000" y="0"/>
            <a:ext cx="4572000" cy="5143500"/>
          </a:xfrm>
        </p:spPr>
        <p:txBody>
          <a:bodyPr/>
          <a:lstStyle/>
          <a:p>
            <a:endParaRPr lang="en-GB"/>
          </a:p>
        </p:txBody>
      </p:sp>
      <p:sp>
        <p:nvSpPr>
          <p:cNvPr id="9" name="Text Placeholder 15">
            <a:extLst>
              <a:ext uri="{FF2B5EF4-FFF2-40B4-BE49-F238E27FC236}">
                <a16:creationId xmlns:a16="http://schemas.microsoft.com/office/drawing/2014/main" id="{491F4D66-050B-4FD9-BC5F-336DE10FE97C}"/>
              </a:ext>
            </a:extLst>
          </p:cNvPr>
          <p:cNvSpPr>
            <a:spLocks noGrp="1"/>
          </p:cNvSpPr>
          <p:nvPr>
            <p:ph type="body" sz="quarter" idx="10"/>
          </p:nvPr>
        </p:nvSpPr>
        <p:spPr>
          <a:xfrm>
            <a:off x="541986" y="1670447"/>
            <a:ext cx="4030015" cy="685800"/>
          </a:xfrm>
        </p:spPr>
        <p:txBody>
          <a:bodyPr>
            <a:noAutofit/>
          </a:bodyPr>
          <a:lstStyle>
            <a:lvl1pPr marL="0" indent="0">
              <a:buNone/>
              <a:defRPr sz="4650">
                <a:solidFill>
                  <a:schemeClr val="accent1"/>
                </a:solidFill>
                <a:latin typeface="Museo Sans 100" panose="02000000000000000000" pitchFamily="50" charset="0"/>
              </a:defRPr>
            </a:lvl1pPr>
          </a:lstStyle>
          <a:p>
            <a:pPr lvl="0"/>
            <a:r>
              <a:rPr lang="en-US" dirty="0"/>
              <a:t>Click to edit</a:t>
            </a:r>
          </a:p>
        </p:txBody>
      </p:sp>
      <p:sp>
        <p:nvSpPr>
          <p:cNvPr id="10" name="Text Placeholder 18">
            <a:extLst>
              <a:ext uri="{FF2B5EF4-FFF2-40B4-BE49-F238E27FC236}">
                <a16:creationId xmlns:a16="http://schemas.microsoft.com/office/drawing/2014/main" id="{3D3551A3-8736-4A6D-AFDF-E317FC0B3DA5}"/>
              </a:ext>
            </a:extLst>
          </p:cNvPr>
          <p:cNvSpPr>
            <a:spLocks noGrp="1"/>
          </p:cNvSpPr>
          <p:nvPr>
            <p:ph type="body" sz="quarter" idx="11"/>
          </p:nvPr>
        </p:nvSpPr>
        <p:spPr>
          <a:xfrm>
            <a:off x="553480" y="3370218"/>
            <a:ext cx="4018521" cy="313681"/>
          </a:xfrm>
        </p:spPr>
        <p:txBody>
          <a:bodyPr>
            <a:normAutofit/>
          </a:bodyPr>
          <a:lstStyle>
            <a:lvl1pPr marL="0" indent="0">
              <a:buNone/>
              <a:defRPr sz="1200">
                <a:solidFill>
                  <a:schemeClr val="accent1"/>
                </a:solidFill>
                <a:latin typeface="Museo Sans 100" panose="02000000000000000000" pitchFamily="50" charset="0"/>
              </a:defRPr>
            </a:lvl1pPr>
          </a:lstStyle>
          <a:p>
            <a:pPr lvl="0"/>
            <a:r>
              <a:rPr lang="en-US" dirty="0"/>
              <a:t>Click to edit Master text styles</a:t>
            </a:r>
          </a:p>
        </p:txBody>
      </p:sp>
      <p:pic>
        <p:nvPicPr>
          <p:cNvPr id="11" name="Picture 10"/>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58302" y="1694126"/>
            <a:ext cx="163577" cy="573861"/>
          </a:xfrm>
          <a:prstGeom prst="rect">
            <a:avLst/>
          </a:prstGeom>
        </p:spPr>
      </p:pic>
      <p:pic>
        <p:nvPicPr>
          <p:cNvPr id="12" name="Picture 11"/>
          <p:cNvPicPr>
            <a:picLocks noChangeAspect="1"/>
          </p:cNvPicPr>
          <p:nvPr userDrawn="1"/>
        </p:nvPicPr>
        <p:blipFill rotWithShape="1">
          <a:blip r:embed="rId3" cstate="hqprint">
            <a:extLst>
              <a:ext uri="{28A0092B-C50C-407E-A947-70E740481C1C}">
                <a14:useLocalDpi xmlns:a14="http://schemas.microsoft.com/office/drawing/2010/main" val="0"/>
              </a:ext>
            </a:extLst>
          </a:blip>
          <a:srcRect l="11572" t="29932" r="11822" b="33397"/>
          <a:stretch/>
        </p:blipFill>
        <p:spPr>
          <a:xfrm>
            <a:off x="349185" y="4628346"/>
            <a:ext cx="1279591" cy="227284"/>
          </a:xfrm>
          <a:prstGeom prst="rect">
            <a:avLst/>
          </a:prstGeom>
        </p:spPr>
      </p:pic>
      <p:pic>
        <p:nvPicPr>
          <p:cNvPr id="13" name="Graphic 4">
            <a:extLst>
              <a:ext uri="{FF2B5EF4-FFF2-40B4-BE49-F238E27FC236}">
                <a16:creationId xmlns:a16="http://schemas.microsoft.com/office/drawing/2014/main" id="{F20BAD48-18DA-4B0C-983B-138FC17557BD}"/>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5205" y="35682"/>
            <a:ext cx="1998515" cy="766204"/>
          </a:xfrm>
          <a:prstGeom prst="rect">
            <a:avLst/>
          </a:prstGeom>
        </p:spPr>
      </p:pic>
    </p:spTree>
    <p:extLst>
      <p:ext uri="{BB962C8B-B14F-4D97-AF65-F5344CB8AC3E}">
        <p14:creationId xmlns:p14="http://schemas.microsoft.com/office/powerpoint/2010/main" val="36264336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ver Slide - White #3">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3564D88-3C4D-41B4-A2DD-9B60191F273B}"/>
              </a:ext>
            </a:extLst>
          </p:cNvPr>
          <p:cNvSpPr>
            <a:spLocks noGrp="1"/>
          </p:cNvSpPr>
          <p:nvPr>
            <p:ph type="pic" sz="quarter" idx="12"/>
          </p:nvPr>
        </p:nvSpPr>
        <p:spPr>
          <a:xfrm>
            <a:off x="4572000" y="0"/>
            <a:ext cx="4572000" cy="5143500"/>
          </a:xfrm>
        </p:spPr>
        <p:txBody>
          <a:bodyPr/>
          <a:lstStyle/>
          <a:p>
            <a:endParaRPr lang="en-GB"/>
          </a:p>
        </p:txBody>
      </p:sp>
      <p:sp>
        <p:nvSpPr>
          <p:cNvPr id="21" name="Text Placeholder 15">
            <a:extLst>
              <a:ext uri="{FF2B5EF4-FFF2-40B4-BE49-F238E27FC236}">
                <a16:creationId xmlns:a16="http://schemas.microsoft.com/office/drawing/2014/main" id="{2EFFC82F-BC0B-43EB-BA73-778D179919F8}"/>
              </a:ext>
            </a:extLst>
          </p:cNvPr>
          <p:cNvSpPr>
            <a:spLocks noGrp="1"/>
          </p:cNvSpPr>
          <p:nvPr>
            <p:ph type="body" sz="quarter" idx="10"/>
          </p:nvPr>
        </p:nvSpPr>
        <p:spPr>
          <a:xfrm>
            <a:off x="273093" y="1670447"/>
            <a:ext cx="4298908" cy="685800"/>
          </a:xfrm>
        </p:spPr>
        <p:txBody>
          <a:bodyPr>
            <a:noAutofit/>
          </a:bodyPr>
          <a:lstStyle>
            <a:lvl1pPr marL="0" indent="0">
              <a:buNone/>
              <a:defRPr sz="4650">
                <a:solidFill>
                  <a:schemeClr val="accent1"/>
                </a:solidFill>
                <a:latin typeface="Museo Sans 100" panose="02000000000000000000" pitchFamily="50" charset="0"/>
              </a:defRPr>
            </a:lvl1pPr>
          </a:lstStyle>
          <a:p>
            <a:pPr lvl="0"/>
            <a:r>
              <a:rPr lang="en-US"/>
              <a:t>Click to edit</a:t>
            </a:r>
          </a:p>
        </p:txBody>
      </p:sp>
      <p:pic>
        <p:nvPicPr>
          <p:cNvPr id="2" name="Graphic 1">
            <a:extLst>
              <a:ext uri="{FF2B5EF4-FFF2-40B4-BE49-F238E27FC236}">
                <a16:creationId xmlns:a16="http://schemas.microsoft.com/office/drawing/2014/main" id="{FFD0F096-5DE3-439D-87A0-726EF67ED5E2}"/>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5205" y="35682"/>
            <a:ext cx="1998515" cy="766204"/>
          </a:xfrm>
          <a:prstGeom prst="rect">
            <a:avLst/>
          </a:prstGeom>
        </p:spPr>
      </p:pic>
      <p:sp>
        <p:nvSpPr>
          <p:cNvPr id="6" name="Text Placeholder 18">
            <a:extLst>
              <a:ext uri="{FF2B5EF4-FFF2-40B4-BE49-F238E27FC236}">
                <a16:creationId xmlns:a16="http://schemas.microsoft.com/office/drawing/2014/main" id="{3D3551A3-8736-4A6D-AFDF-E317FC0B3DA5}"/>
              </a:ext>
            </a:extLst>
          </p:cNvPr>
          <p:cNvSpPr>
            <a:spLocks noGrp="1"/>
          </p:cNvSpPr>
          <p:nvPr>
            <p:ph type="body" sz="quarter" idx="11"/>
          </p:nvPr>
        </p:nvSpPr>
        <p:spPr>
          <a:xfrm>
            <a:off x="553480" y="3400563"/>
            <a:ext cx="4018521" cy="283337"/>
          </a:xfrm>
        </p:spPr>
        <p:txBody>
          <a:bodyPr>
            <a:normAutofit/>
          </a:bodyPr>
          <a:lstStyle>
            <a:lvl1pPr marL="0" indent="0">
              <a:buNone/>
              <a:defRPr sz="1200">
                <a:solidFill>
                  <a:schemeClr val="accent1"/>
                </a:solidFill>
                <a:latin typeface="Museo Sans 100" panose="02000000000000000000" pitchFamily="50" charset="0"/>
              </a:defRPr>
            </a:lvl1pPr>
          </a:lstStyle>
          <a:p>
            <a:pPr lvl="0"/>
            <a:r>
              <a:rPr lang="en-US"/>
              <a:t>Click to edit Master text styles</a:t>
            </a:r>
          </a:p>
        </p:txBody>
      </p:sp>
      <p:pic>
        <p:nvPicPr>
          <p:cNvPr id="7" name="Picture 6"/>
          <p:cNvPicPr>
            <a:picLocks noChangeAspect="1"/>
          </p:cNvPicPr>
          <p:nvPr userDrawn="1"/>
        </p:nvPicPr>
        <p:blipFill rotWithShape="1">
          <a:blip r:embed="rId4" cstate="hqprint">
            <a:extLst>
              <a:ext uri="{28A0092B-C50C-407E-A947-70E740481C1C}">
                <a14:useLocalDpi xmlns:a14="http://schemas.microsoft.com/office/drawing/2010/main" val="0"/>
              </a:ext>
            </a:extLst>
          </a:blip>
          <a:srcRect l="11572" t="29932" r="11822" b="33397"/>
          <a:stretch/>
        </p:blipFill>
        <p:spPr>
          <a:xfrm>
            <a:off x="349185" y="4628346"/>
            <a:ext cx="1279591" cy="227284"/>
          </a:xfrm>
          <a:prstGeom prst="rect">
            <a:avLst/>
          </a:prstGeom>
        </p:spPr>
      </p:pic>
    </p:spTree>
    <p:extLst>
      <p:ext uri="{BB962C8B-B14F-4D97-AF65-F5344CB8AC3E}">
        <p14:creationId xmlns:p14="http://schemas.microsoft.com/office/powerpoint/2010/main" val="2804843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ver Slide - White #4">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3564D88-3C4D-41B4-A2DD-9B60191F273B}"/>
              </a:ext>
            </a:extLst>
          </p:cNvPr>
          <p:cNvSpPr>
            <a:spLocks noGrp="1"/>
          </p:cNvSpPr>
          <p:nvPr>
            <p:ph type="pic" sz="quarter" idx="12"/>
          </p:nvPr>
        </p:nvSpPr>
        <p:spPr>
          <a:xfrm>
            <a:off x="4572000" y="0"/>
            <a:ext cx="4572000" cy="5143500"/>
          </a:xfrm>
        </p:spPr>
        <p:txBody>
          <a:bodyPr/>
          <a:lstStyle/>
          <a:p>
            <a:endParaRPr lang="en-GB"/>
          </a:p>
        </p:txBody>
      </p:sp>
      <p:sp>
        <p:nvSpPr>
          <p:cNvPr id="9" name="Text Placeholder 15">
            <a:extLst>
              <a:ext uri="{FF2B5EF4-FFF2-40B4-BE49-F238E27FC236}">
                <a16:creationId xmlns:a16="http://schemas.microsoft.com/office/drawing/2014/main" id="{491F4D66-050B-4FD9-BC5F-336DE10FE97C}"/>
              </a:ext>
            </a:extLst>
          </p:cNvPr>
          <p:cNvSpPr>
            <a:spLocks noGrp="1"/>
          </p:cNvSpPr>
          <p:nvPr>
            <p:ph type="body" sz="quarter" idx="10"/>
          </p:nvPr>
        </p:nvSpPr>
        <p:spPr>
          <a:xfrm>
            <a:off x="541986" y="1670447"/>
            <a:ext cx="4030015" cy="685800"/>
          </a:xfrm>
        </p:spPr>
        <p:txBody>
          <a:bodyPr>
            <a:noAutofit/>
          </a:bodyPr>
          <a:lstStyle>
            <a:lvl1pPr marL="0" indent="0">
              <a:buNone/>
              <a:defRPr sz="4650">
                <a:solidFill>
                  <a:schemeClr val="accent1"/>
                </a:solidFill>
                <a:latin typeface="Museo Sans 100" panose="02000000000000000000" pitchFamily="50" charset="0"/>
              </a:defRPr>
            </a:lvl1pPr>
          </a:lstStyle>
          <a:p>
            <a:pPr lvl="0"/>
            <a:r>
              <a:rPr lang="en-US"/>
              <a:t>Click to edit</a:t>
            </a:r>
          </a:p>
        </p:txBody>
      </p:sp>
      <p:pic>
        <p:nvPicPr>
          <p:cNvPr id="5" name="Graphic 4">
            <a:extLst>
              <a:ext uri="{FF2B5EF4-FFF2-40B4-BE49-F238E27FC236}">
                <a16:creationId xmlns:a16="http://schemas.microsoft.com/office/drawing/2014/main" id="{F20BAD48-18DA-4B0C-983B-138FC17557BD}"/>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5205" y="35682"/>
            <a:ext cx="1998515" cy="766204"/>
          </a:xfrm>
          <a:prstGeom prst="rect">
            <a:avLst/>
          </a:prstGeom>
        </p:spPr>
      </p:pic>
      <p:sp>
        <p:nvSpPr>
          <p:cNvPr id="6" name="Text Placeholder 18">
            <a:extLst>
              <a:ext uri="{FF2B5EF4-FFF2-40B4-BE49-F238E27FC236}">
                <a16:creationId xmlns:a16="http://schemas.microsoft.com/office/drawing/2014/main" id="{3D3551A3-8736-4A6D-AFDF-E317FC0B3DA5}"/>
              </a:ext>
            </a:extLst>
          </p:cNvPr>
          <p:cNvSpPr>
            <a:spLocks noGrp="1"/>
          </p:cNvSpPr>
          <p:nvPr>
            <p:ph type="body" sz="quarter" idx="11"/>
          </p:nvPr>
        </p:nvSpPr>
        <p:spPr>
          <a:xfrm>
            <a:off x="553480" y="3400563"/>
            <a:ext cx="4018521" cy="283337"/>
          </a:xfrm>
        </p:spPr>
        <p:txBody>
          <a:bodyPr>
            <a:normAutofit/>
          </a:bodyPr>
          <a:lstStyle>
            <a:lvl1pPr marL="0" indent="0">
              <a:buNone/>
              <a:defRPr sz="1200">
                <a:solidFill>
                  <a:schemeClr val="accent1"/>
                </a:solidFill>
                <a:latin typeface="Museo Sans 100" panose="02000000000000000000" pitchFamily="50" charset="0"/>
              </a:defRPr>
            </a:lvl1pPr>
          </a:lstStyle>
          <a:p>
            <a:pPr lvl="0"/>
            <a:r>
              <a:rPr lang="en-US"/>
              <a:t>Click to edit Master text styles</a:t>
            </a:r>
          </a:p>
        </p:txBody>
      </p:sp>
      <p:pic>
        <p:nvPicPr>
          <p:cNvPr id="7" name="Picture 6"/>
          <p:cNvPicPr>
            <a:picLocks noChangeAspect="1"/>
          </p:cNvPicPr>
          <p:nvPr userDrawn="1"/>
        </p:nvPicPr>
        <p:blipFill rotWithShape="1">
          <a:blip r:embed="rId4" cstate="hqprint">
            <a:extLst>
              <a:ext uri="{28A0092B-C50C-407E-A947-70E740481C1C}">
                <a14:useLocalDpi xmlns:a14="http://schemas.microsoft.com/office/drawing/2010/main" val="0"/>
              </a:ext>
            </a:extLst>
          </a:blip>
          <a:srcRect l="11572" t="29932" r="11822" b="33397"/>
          <a:stretch/>
        </p:blipFill>
        <p:spPr>
          <a:xfrm>
            <a:off x="349185" y="4628346"/>
            <a:ext cx="1279591" cy="227284"/>
          </a:xfrm>
          <a:prstGeom prst="rect">
            <a:avLst/>
          </a:prstGeom>
        </p:spPr>
      </p:pic>
    </p:spTree>
    <p:extLst>
      <p:ext uri="{BB962C8B-B14F-4D97-AF65-F5344CB8AC3E}">
        <p14:creationId xmlns:p14="http://schemas.microsoft.com/office/powerpoint/2010/main" val="11437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 No Pictur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92F1984-171A-4B1A-9AC9-8FA5EB2BD34E}"/>
              </a:ext>
            </a:extLst>
          </p:cNvPr>
          <p:cNvSpPr>
            <a:spLocks noGrp="1"/>
          </p:cNvSpPr>
          <p:nvPr>
            <p:ph type="sldNum" sz="quarter" idx="12"/>
          </p:nvPr>
        </p:nvSpPr>
        <p:spPr/>
        <p:txBody>
          <a:bodyPr/>
          <a:lstStyle/>
          <a:p>
            <a:fld id="{F9F8FC53-431B-40BC-B462-8EDBBC097738}" type="slidenum">
              <a:rPr lang="en-GB" smtClean="0"/>
              <a:t>‹#›</a:t>
            </a:fld>
            <a:endParaRPr lang="en-GB"/>
          </a:p>
        </p:txBody>
      </p:sp>
      <p:sp>
        <p:nvSpPr>
          <p:cNvPr id="3" name="Content Placeholder 2">
            <a:extLst>
              <a:ext uri="{FF2B5EF4-FFF2-40B4-BE49-F238E27FC236}">
                <a16:creationId xmlns:a16="http://schemas.microsoft.com/office/drawing/2014/main" id="{471C9633-47A8-4837-9616-1FF60432D3D4}"/>
              </a:ext>
            </a:extLst>
          </p:cNvPr>
          <p:cNvSpPr>
            <a:spLocks noGrp="1"/>
          </p:cNvSpPr>
          <p:nvPr>
            <p:ph idx="1"/>
          </p:nvPr>
        </p:nvSpPr>
        <p:spPr>
          <a:xfrm>
            <a:off x="359569" y="1129996"/>
            <a:ext cx="8348664" cy="3263504"/>
          </a:xfrm>
        </p:spPr>
        <p:txBody>
          <a:bodyPr>
            <a:normAutofit/>
          </a:bodyPr>
          <a:lstStyle>
            <a:lvl1pPr algn="l">
              <a:lnSpc>
                <a:spcPct val="100000"/>
              </a:lnSpc>
              <a:spcBef>
                <a:spcPts val="900"/>
              </a:spcBef>
              <a:defRPr sz="1650">
                <a:solidFill>
                  <a:srgbClr val="262626"/>
                </a:solidFill>
              </a:defRPr>
            </a:lvl1pPr>
            <a:lvl2pPr algn="l">
              <a:spcBef>
                <a:spcPts val="900"/>
              </a:spcBef>
              <a:defRPr sz="1500">
                <a:solidFill>
                  <a:srgbClr val="262626"/>
                </a:solidFill>
              </a:defRPr>
            </a:lvl2pPr>
            <a:lvl3pPr marL="685800" indent="0">
              <a:buNone/>
              <a:defRPr/>
            </a:lvl3pPr>
          </a:lstStyle>
          <a:p>
            <a:pPr lvl="0"/>
            <a:r>
              <a:rPr lang="en-US"/>
              <a:t>Click to edit Master text styles</a:t>
            </a:r>
          </a:p>
          <a:p>
            <a:pPr lvl="1"/>
            <a:r>
              <a:rPr lang="en-US"/>
              <a:t>Second level</a:t>
            </a:r>
          </a:p>
        </p:txBody>
      </p:sp>
      <p:sp>
        <p:nvSpPr>
          <p:cNvPr id="5" name="Footer Placeholder 4">
            <a:extLst>
              <a:ext uri="{FF2B5EF4-FFF2-40B4-BE49-F238E27FC236}">
                <a16:creationId xmlns:a16="http://schemas.microsoft.com/office/drawing/2014/main" id="{3B5770B8-7F7D-4DC7-8534-771DBFB8ED10}"/>
              </a:ext>
            </a:extLst>
          </p:cNvPr>
          <p:cNvSpPr>
            <a:spLocks noGrp="1"/>
          </p:cNvSpPr>
          <p:nvPr>
            <p:ph type="ftr" sz="quarter" idx="11"/>
          </p:nvPr>
        </p:nvSpPr>
        <p:spPr/>
        <p:txBody>
          <a:bodyPr/>
          <a:lstStyle/>
          <a:p>
            <a:r>
              <a:rPr lang="en-GB" err="1"/>
              <a:t>Civica</a:t>
            </a:r>
            <a:endParaRPr lang="en-GB"/>
          </a:p>
        </p:txBody>
      </p:sp>
      <p:sp>
        <p:nvSpPr>
          <p:cNvPr id="8" name="Title Placeholder 3">
            <a:extLst>
              <a:ext uri="{FF2B5EF4-FFF2-40B4-BE49-F238E27FC236}">
                <a16:creationId xmlns:a16="http://schemas.microsoft.com/office/drawing/2014/main" id="{50BB2FFC-C000-471D-ADD0-A625663F76A8}"/>
              </a:ext>
            </a:extLst>
          </p:cNvPr>
          <p:cNvSpPr>
            <a:spLocks noGrp="1"/>
          </p:cNvSpPr>
          <p:nvPr>
            <p:ph type="title"/>
          </p:nvPr>
        </p:nvSpPr>
        <p:spPr>
          <a:xfrm>
            <a:off x="359569" y="375096"/>
            <a:ext cx="8348664" cy="680098"/>
          </a:xfrm>
          <a:prstGeom prst="rect">
            <a:avLst/>
          </a:prstGeom>
        </p:spPr>
        <p:txBody>
          <a:bodyPr vert="horz" lIns="91440" tIns="45720" rIns="91440" bIns="45720" rtlCol="0" anchor="t" anchorCtr="0">
            <a:noAutofit/>
          </a:bodyPr>
          <a:lstStyle>
            <a:lvl1pPr>
              <a:defRPr sz="2700">
                <a:latin typeface="Museo Sans 100" panose="02000000000000000000" pitchFamily="50" charset="0"/>
              </a:defRPr>
            </a:lvl1pPr>
          </a:lstStyle>
          <a:p>
            <a:r>
              <a:rPr lang="en-US"/>
              <a:t>Click to edit Master title style</a:t>
            </a:r>
            <a:endParaRPr lang="en-GB"/>
          </a:p>
        </p:txBody>
      </p:sp>
    </p:spTree>
    <p:extLst>
      <p:ext uri="{BB962C8B-B14F-4D97-AF65-F5344CB8AC3E}">
        <p14:creationId xmlns:p14="http://schemas.microsoft.com/office/powerpoint/2010/main" val="2547727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ntent - Picture Righ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AE5C903-AF76-41EA-B636-D729041246AF}"/>
              </a:ext>
            </a:extLst>
          </p:cNvPr>
          <p:cNvSpPr>
            <a:spLocks noGrp="1"/>
          </p:cNvSpPr>
          <p:nvPr>
            <p:ph type="sldNum" sz="quarter" idx="12"/>
          </p:nvPr>
        </p:nvSpPr>
        <p:spPr/>
        <p:txBody>
          <a:bodyPr/>
          <a:lstStyle/>
          <a:p>
            <a:fld id="{F9F8FC53-431B-40BC-B462-8EDBBC097738}" type="slidenum">
              <a:rPr lang="en-GB" smtClean="0"/>
              <a:t>‹#›</a:t>
            </a:fld>
            <a:endParaRPr lang="en-GB"/>
          </a:p>
        </p:txBody>
      </p:sp>
      <p:sp>
        <p:nvSpPr>
          <p:cNvPr id="3" name="Content Placeholder 2">
            <a:extLst>
              <a:ext uri="{FF2B5EF4-FFF2-40B4-BE49-F238E27FC236}">
                <a16:creationId xmlns:a16="http://schemas.microsoft.com/office/drawing/2014/main" id="{76C5D7F1-B41F-4F43-A74F-AE278E377E1E}"/>
              </a:ext>
            </a:extLst>
          </p:cNvPr>
          <p:cNvSpPr>
            <a:spLocks noGrp="1"/>
          </p:cNvSpPr>
          <p:nvPr>
            <p:ph sz="half" idx="1"/>
          </p:nvPr>
        </p:nvSpPr>
        <p:spPr>
          <a:xfrm>
            <a:off x="494110" y="1355651"/>
            <a:ext cx="3849291" cy="3095393"/>
          </a:xfrm>
        </p:spPr>
        <p:txBody>
          <a:bodyPr>
            <a:normAutofit/>
          </a:bodyPr>
          <a:lstStyle>
            <a:lvl1pPr marL="0" indent="0">
              <a:lnSpc>
                <a:spcPct val="100000"/>
              </a:lnSpc>
              <a:buNone/>
              <a:defRPr sz="1350">
                <a:solidFill>
                  <a:schemeClr val="tx2"/>
                </a:solidFill>
              </a:defRPr>
            </a:lvl1pPr>
            <a:lvl2pPr marL="342900" indent="0">
              <a:buNone/>
              <a:defRPr sz="1350"/>
            </a:lvl2pPr>
          </a:lstStyle>
          <a:p>
            <a:pPr lvl="0"/>
            <a:r>
              <a:rPr lang="en-US"/>
              <a:t>Click to edit Master text styles</a:t>
            </a:r>
          </a:p>
          <a:p>
            <a:pPr lvl="0"/>
            <a:r>
              <a:rPr lang="en-US"/>
              <a:t>Second level</a:t>
            </a:r>
          </a:p>
        </p:txBody>
      </p:sp>
      <p:sp>
        <p:nvSpPr>
          <p:cNvPr id="6" name="Footer Placeholder 5">
            <a:extLst>
              <a:ext uri="{FF2B5EF4-FFF2-40B4-BE49-F238E27FC236}">
                <a16:creationId xmlns:a16="http://schemas.microsoft.com/office/drawing/2014/main" id="{7384611B-F5DC-4483-BFA0-66F49549F940}"/>
              </a:ext>
            </a:extLst>
          </p:cNvPr>
          <p:cNvSpPr>
            <a:spLocks noGrp="1"/>
          </p:cNvSpPr>
          <p:nvPr>
            <p:ph type="ftr" sz="quarter" idx="11"/>
          </p:nvPr>
        </p:nvSpPr>
        <p:spPr/>
        <p:txBody>
          <a:bodyPr/>
          <a:lstStyle/>
          <a:p>
            <a:r>
              <a:rPr lang="en-GB" err="1"/>
              <a:t>Civica</a:t>
            </a:r>
            <a:endParaRPr lang="en-GB"/>
          </a:p>
        </p:txBody>
      </p:sp>
      <p:sp>
        <p:nvSpPr>
          <p:cNvPr id="9" name="Picture Placeholder 8">
            <a:extLst>
              <a:ext uri="{FF2B5EF4-FFF2-40B4-BE49-F238E27FC236}">
                <a16:creationId xmlns:a16="http://schemas.microsoft.com/office/drawing/2014/main" id="{8AB3788B-8A23-4592-8C24-E3492DDD6C2B}"/>
              </a:ext>
            </a:extLst>
          </p:cNvPr>
          <p:cNvSpPr>
            <a:spLocks noGrp="1"/>
          </p:cNvSpPr>
          <p:nvPr>
            <p:ph type="pic" sz="quarter" idx="13"/>
          </p:nvPr>
        </p:nvSpPr>
        <p:spPr>
          <a:xfrm>
            <a:off x="4572000" y="0"/>
            <a:ext cx="4572000" cy="5143500"/>
          </a:xfrm>
        </p:spPr>
        <p:txBody>
          <a:bodyPr/>
          <a:lstStyle/>
          <a:p>
            <a:endParaRPr lang="en-GB"/>
          </a:p>
        </p:txBody>
      </p:sp>
      <p:sp>
        <p:nvSpPr>
          <p:cNvPr id="10" name="Title Placeholder 3">
            <a:extLst>
              <a:ext uri="{FF2B5EF4-FFF2-40B4-BE49-F238E27FC236}">
                <a16:creationId xmlns:a16="http://schemas.microsoft.com/office/drawing/2014/main" id="{53C19B78-3836-481F-A571-17A4C8D1DAB0}"/>
              </a:ext>
            </a:extLst>
          </p:cNvPr>
          <p:cNvSpPr>
            <a:spLocks noGrp="1"/>
          </p:cNvSpPr>
          <p:nvPr>
            <p:ph type="title"/>
          </p:nvPr>
        </p:nvSpPr>
        <p:spPr>
          <a:xfrm>
            <a:off x="359569" y="375096"/>
            <a:ext cx="4212431" cy="680098"/>
          </a:xfrm>
          <a:prstGeom prst="rect">
            <a:avLst/>
          </a:prstGeom>
        </p:spPr>
        <p:txBody>
          <a:bodyPr vert="horz" lIns="91440" tIns="45720" rIns="91440" bIns="45720" rtlCol="0" anchor="t" anchorCtr="0">
            <a:noAutofit/>
          </a:bodyPr>
          <a:lstStyle>
            <a:lvl1pPr>
              <a:defRPr sz="2700">
                <a:latin typeface="Museo Sans 100" panose="02000000000000000000" pitchFamily="50" charset="0"/>
              </a:defRPr>
            </a:lvl1pPr>
          </a:lstStyle>
          <a:p>
            <a:r>
              <a:rPr lang="en-US"/>
              <a:t>Click to edit Master title style</a:t>
            </a:r>
            <a:endParaRPr lang="en-GB"/>
          </a:p>
        </p:txBody>
      </p:sp>
    </p:spTree>
    <p:extLst>
      <p:ext uri="{BB962C8B-B14F-4D97-AF65-F5344CB8AC3E}">
        <p14:creationId xmlns:p14="http://schemas.microsoft.com/office/powerpoint/2010/main" val="492916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 Picture Lef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AB3788B-8A23-4592-8C24-E3492DDD6C2B}"/>
              </a:ext>
            </a:extLst>
          </p:cNvPr>
          <p:cNvSpPr>
            <a:spLocks noGrp="1"/>
          </p:cNvSpPr>
          <p:nvPr>
            <p:ph type="pic" sz="quarter" idx="13"/>
          </p:nvPr>
        </p:nvSpPr>
        <p:spPr>
          <a:xfrm>
            <a:off x="0" y="0"/>
            <a:ext cx="4572000" cy="5143500"/>
          </a:xfrm>
        </p:spPr>
        <p:txBody>
          <a:bodyPr/>
          <a:lstStyle/>
          <a:p>
            <a:endParaRPr lang="en-GB"/>
          </a:p>
        </p:txBody>
      </p:sp>
      <p:sp>
        <p:nvSpPr>
          <p:cNvPr id="7" name="Slide Number Placeholder 6">
            <a:extLst>
              <a:ext uri="{FF2B5EF4-FFF2-40B4-BE49-F238E27FC236}">
                <a16:creationId xmlns:a16="http://schemas.microsoft.com/office/drawing/2014/main" id="{EAE5C903-AF76-41EA-B636-D729041246AF}"/>
              </a:ext>
            </a:extLst>
          </p:cNvPr>
          <p:cNvSpPr>
            <a:spLocks noGrp="1"/>
          </p:cNvSpPr>
          <p:nvPr>
            <p:ph type="sldNum" sz="quarter" idx="12"/>
          </p:nvPr>
        </p:nvSpPr>
        <p:spPr>
          <a:xfrm>
            <a:off x="8340394" y="4767263"/>
            <a:ext cx="428174" cy="273844"/>
          </a:xfrm>
        </p:spPr>
        <p:txBody>
          <a:bodyPr/>
          <a:lstStyle>
            <a:lvl1pPr algn="r">
              <a:defRPr/>
            </a:lvl1pPr>
          </a:lstStyle>
          <a:p>
            <a:fld id="{F9F8FC53-431B-40BC-B462-8EDBBC097738}" type="slidenum">
              <a:rPr lang="en-GB" smtClean="0"/>
              <a:pPr/>
              <a:t>‹#›</a:t>
            </a:fld>
            <a:endParaRPr lang="en-GB"/>
          </a:p>
        </p:txBody>
      </p:sp>
      <p:sp>
        <p:nvSpPr>
          <p:cNvPr id="3" name="Content Placeholder 2">
            <a:extLst>
              <a:ext uri="{FF2B5EF4-FFF2-40B4-BE49-F238E27FC236}">
                <a16:creationId xmlns:a16="http://schemas.microsoft.com/office/drawing/2014/main" id="{76C5D7F1-B41F-4F43-A74F-AE278E377E1E}"/>
              </a:ext>
            </a:extLst>
          </p:cNvPr>
          <p:cNvSpPr>
            <a:spLocks noGrp="1"/>
          </p:cNvSpPr>
          <p:nvPr>
            <p:ph sz="half" idx="1"/>
          </p:nvPr>
        </p:nvSpPr>
        <p:spPr>
          <a:xfrm>
            <a:off x="4961965" y="1419446"/>
            <a:ext cx="3939988" cy="3031598"/>
          </a:xfrm>
        </p:spPr>
        <p:txBody>
          <a:bodyPr>
            <a:normAutofit/>
          </a:bodyPr>
          <a:lstStyle>
            <a:lvl1pPr marL="0" indent="0">
              <a:lnSpc>
                <a:spcPct val="100000"/>
              </a:lnSpc>
              <a:buNone/>
              <a:defRPr sz="1350">
                <a:solidFill>
                  <a:schemeClr val="tx2"/>
                </a:solidFill>
              </a:defRPr>
            </a:lvl1pPr>
            <a:lvl2pPr marL="342900" indent="0">
              <a:buNone/>
              <a:defRPr sz="1350"/>
            </a:lvl2pPr>
          </a:lstStyle>
          <a:p>
            <a:pPr lvl="0"/>
            <a:r>
              <a:rPr lang="en-US"/>
              <a:t>Click to edit Master text styles</a:t>
            </a:r>
          </a:p>
          <a:p>
            <a:pPr lvl="0"/>
            <a:r>
              <a:rPr lang="en-US"/>
              <a:t>Second level</a:t>
            </a:r>
          </a:p>
        </p:txBody>
      </p:sp>
      <p:sp>
        <p:nvSpPr>
          <p:cNvPr id="6" name="Footer Placeholder 5">
            <a:extLst>
              <a:ext uri="{FF2B5EF4-FFF2-40B4-BE49-F238E27FC236}">
                <a16:creationId xmlns:a16="http://schemas.microsoft.com/office/drawing/2014/main" id="{7384611B-F5DC-4483-BFA0-66F49549F940}"/>
              </a:ext>
            </a:extLst>
          </p:cNvPr>
          <p:cNvSpPr>
            <a:spLocks noGrp="1"/>
          </p:cNvSpPr>
          <p:nvPr>
            <p:ph type="ftr" sz="quarter" idx="11"/>
          </p:nvPr>
        </p:nvSpPr>
        <p:spPr>
          <a:xfrm>
            <a:off x="7924847" y="4767263"/>
            <a:ext cx="587142" cy="273844"/>
          </a:xfrm>
        </p:spPr>
        <p:txBody>
          <a:bodyPr/>
          <a:lstStyle/>
          <a:p>
            <a:pPr algn="r"/>
            <a:r>
              <a:rPr lang="en-GB"/>
              <a:t>Civica</a:t>
            </a:r>
          </a:p>
        </p:txBody>
      </p:sp>
      <p:sp>
        <p:nvSpPr>
          <p:cNvPr id="10" name="Title Placeholder 3">
            <a:extLst>
              <a:ext uri="{FF2B5EF4-FFF2-40B4-BE49-F238E27FC236}">
                <a16:creationId xmlns:a16="http://schemas.microsoft.com/office/drawing/2014/main" id="{53C19B78-3836-481F-A571-17A4C8D1DAB0}"/>
              </a:ext>
            </a:extLst>
          </p:cNvPr>
          <p:cNvSpPr>
            <a:spLocks noGrp="1"/>
          </p:cNvSpPr>
          <p:nvPr>
            <p:ph type="title"/>
          </p:nvPr>
        </p:nvSpPr>
        <p:spPr>
          <a:xfrm>
            <a:off x="4961965" y="375096"/>
            <a:ext cx="3939988" cy="680098"/>
          </a:xfrm>
          <a:prstGeom prst="rect">
            <a:avLst/>
          </a:prstGeom>
        </p:spPr>
        <p:txBody>
          <a:bodyPr vert="horz" lIns="91440" tIns="45720" rIns="91440" bIns="45720" rtlCol="0" anchor="t" anchorCtr="0">
            <a:noAutofit/>
          </a:bodyPr>
          <a:lstStyle>
            <a:lvl1pPr>
              <a:defRPr sz="2700">
                <a:latin typeface="Museo Sans 100" panose="02000000000000000000" pitchFamily="50" charset="0"/>
              </a:defRPr>
            </a:lvl1pPr>
          </a:lstStyle>
          <a:p>
            <a:r>
              <a:rPr lang="en-US"/>
              <a:t>Click to edit Master title style</a:t>
            </a:r>
            <a:endParaRPr lang="en-GB"/>
          </a:p>
        </p:txBody>
      </p:sp>
    </p:spTree>
    <p:extLst>
      <p:ext uri="{BB962C8B-B14F-4D97-AF65-F5344CB8AC3E}">
        <p14:creationId xmlns:p14="http://schemas.microsoft.com/office/powerpoint/2010/main" val="2848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Bullet List - Picture Righ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AE5C903-AF76-41EA-B636-D729041246AF}"/>
              </a:ext>
            </a:extLst>
          </p:cNvPr>
          <p:cNvSpPr>
            <a:spLocks noGrp="1"/>
          </p:cNvSpPr>
          <p:nvPr>
            <p:ph type="sldNum" sz="quarter" idx="12"/>
          </p:nvPr>
        </p:nvSpPr>
        <p:spPr/>
        <p:txBody>
          <a:bodyPr/>
          <a:lstStyle/>
          <a:p>
            <a:fld id="{F9F8FC53-431B-40BC-B462-8EDBBC097738}" type="slidenum">
              <a:rPr lang="en-GB" smtClean="0"/>
              <a:t>‹#›</a:t>
            </a:fld>
            <a:endParaRPr lang="en-GB"/>
          </a:p>
        </p:txBody>
      </p:sp>
      <p:sp>
        <p:nvSpPr>
          <p:cNvPr id="3" name="Content Placeholder 2">
            <a:extLst>
              <a:ext uri="{FF2B5EF4-FFF2-40B4-BE49-F238E27FC236}">
                <a16:creationId xmlns:a16="http://schemas.microsoft.com/office/drawing/2014/main" id="{76C5D7F1-B41F-4F43-A74F-AE278E377E1E}"/>
              </a:ext>
            </a:extLst>
          </p:cNvPr>
          <p:cNvSpPr>
            <a:spLocks noGrp="1"/>
          </p:cNvSpPr>
          <p:nvPr>
            <p:ph sz="half" idx="1"/>
          </p:nvPr>
        </p:nvSpPr>
        <p:spPr>
          <a:xfrm>
            <a:off x="494110" y="1363625"/>
            <a:ext cx="3895589" cy="3087419"/>
          </a:xfrm>
        </p:spPr>
        <p:txBody>
          <a:bodyPr>
            <a:normAutofit/>
          </a:bodyPr>
          <a:lstStyle>
            <a:lvl1pPr marL="200025" indent="-200025">
              <a:lnSpc>
                <a:spcPct val="100000"/>
              </a:lnSpc>
              <a:buFont typeface="Arial" panose="020B0604020202020204" pitchFamily="34" charset="0"/>
              <a:buChar char="•"/>
              <a:defRPr sz="1350">
                <a:solidFill>
                  <a:schemeClr val="tx2"/>
                </a:solidFill>
              </a:defRPr>
            </a:lvl1pPr>
            <a:lvl2pPr marL="557213" indent="-219075">
              <a:buFont typeface="Museo Sans 300" panose="02000000000000000000" pitchFamily="50" charset="0"/>
              <a:buChar char="–"/>
              <a:defRPr sz="1200"/>
            </a:lvl2pPr>
          </a:lstStyle>
          <a:p>
            <a:pPr lvl="0"/>
            <a:r>
              <a:rPr lang="en-US"/>
              <a:t>Click to edit Master text styles</a:t>
            </a:r>
          </a:p>
          <a:p>
            <a:pPr lvl="1"/>
            <a:r>
              <a:rPr lang="en-US"/>
              <a:t>Second level</a:t>
            </a:r>
          </a:p>
        </p:txBody>
      </p:sp>
      <p:sp>
        <p:nvSpPr>
          <p:cNvPr id="6" name="Footer Placeholder 5">
            <a:extLst>
              <a:ext uri="{FF2B5EF4-FFF2-40B4-BE49-F238E27FC236}">
                <a16:creationId xmlns:a16="http://schemas.microsoft.com/office/drawing/2014/main" id="{7384611B-F5DC-4483-BFA0-66F49549F940}"/>
              </a:ext>
            </a:extLst>
          </p:cNvPr>
          <p:cNvSpPr>
            <a:spLocks noGrp="1"/>
          </p:cNvSpPr>
          <p:nvPr>
            <p:ph type="ftr" sz="quarter" idx="11"/>
          </p:nvPr>
        </p:nvSpPr>
        <p:spPr/>
        <p:txBody>
          <a:bodyPr/>
          <a:lstStyle/>
          <a:p>
            <a:r>
              <a:rPr lang="en-GB" err="1"/>
              <a:t>Civica</a:t>
            </a:r>
            <a:endParaRPr lang="en-GB"/>
          </a:p>
        </p:txBody>
      </p:sp>
      <p:sp>
        <p:nvSpPr>
          <p:cNvPr id="8" name="Picture Placeholder 8">
            <a:extLst>
              <a:ext uri="{FF2B5EF4-FFF2-40B4-BE49-F238E27FC236}">
                <a16:creationId xmlns:a16="http://schemas.microsoft.com/office/drawing/2014/main" id="{B2446260-B35A-4A57-A1ED-DBCE03B00702}"/>
              </a:ext>
            </a:extLst>
          </p:cNvPr>
          <p:cNvSpPr>
            <a:spLocks noGrp="1"/>
          </p:cNvSpPr>
          <p:nvPr>
            <p:ph type="pic" sz="quarter" idx="13"/>
          </p:nvPr>
        </p:nvSpPr>
        <p:spPr>
          <a:xfrm>
            <a:off x="4572000" y="0"/>
            <a:ext cx="4572000" cy="5143500"/>
          </a:xfrm>
        </p:spPr>
        <p:txBody>
          <a:bodyPr/>
          <a:lstStyle/>
          <a:p>
            <a:endParaRPr lang="en-GB"/>
          </a:p>
        </p:txBody>
      </p:sp>
      <p:sp>
        <p:nvSpPr>
          <p:cNvPr id="10" name="Title Placeholder 3">
            <a:extLst>
              <a:ext uri="{FF2B5EF4-FFF2-40B4-BE49-F238E27FC236}">
                <a16:creationId xmlns:a16="http://schemas.microsoft.com/office/drawing/2014/main" id="{53C19B78-3836-481F-A571-17A4C8D1DAB0}"/>
              </a:ext>
            </a:extLst>
          </p:cNvPr>
          <p:cNvSpPr>
            <a:spLocks noGrp="1"/>
          </p:cNvSpPr>
          <p:nvPr>
            <p:ph type="title"/>
          </p:nvPr>
        </p:nvSpPr>
        <p:spPr>
          <a:xfrm>
            <a:off x="359569" y="375096"/>
            <a:ext cx="4212431" cy="680098"/>
          </a:xfrm>
          <a:prstGeom prst="rect">
            <a:avLst/>
          </a:prstGeom>
        </p:spPr>
        <p:txBody>
          <a:bodyPr vert="horz" lIns="91440" tIns="45720" rIns="91440" bIns="45720" rtlCol="0" anchor="t" anchorCtr="0">
            <a:noAutofit/>
          </a:bodyPr>
          <a:lstStyle>
            <a:lvl1pPr>
              <a:defRPr sz="2700">
                <a:latin typeface="Museo Sans 100" panose="02000000000000000000" pitchFamily="50" charset="0"/>
              </a:defRPr>
            </a:lvl1pPr>
          </a:lstStyle>
          <a:p>
            <a:r>
              <a:rPr lang="en-US"/>
              <a:t>Click to edit Master title style</a:t>
            </a:r>
            <a:endParaRPr lang="en-GB"/>
          </a:p>
        </p:txBody>
      </p:sp>
    </p:spTree>
    <p:extLst>
      <p:ext uri="{BB962C8B-B14F-4D97-AF65-F5344CB8AC3E}">
        <p14:creationId xmlns:p14="http://schemas.microsoft.com/office/powerpoint/2010/main" val="2391758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Only - Picture Righ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AE5C903-AF76-41EA-B636-D729041246AF}"/>
              </a:ext>
            </a:extLst>
          </p:cNvPr>
          <p:cNvSpPr>
            <a:spLocks noGrp="1"/>
          </p:cNvSpPr>
          <p:nvPr>
            <p:ph type="sldNum" sz="quarter" idx="12"/>
          </p:nvPr>
        </p:nvSpPr>
        <p:spPr/>
        <p:txBody>
          <a:bodyPr/>
          <a:lstStyle/>
          <a:p>
            <a:fld id="{F9F8FC53-431B-40BC-B462-8EDBBC097738}" type="slidenum">
              <a:rPr lang="en-GB" smtClean="0"/>
              <a:t>‹#›</a:t>
            </a:fld>
            <a:endParaRPr lang="en-GB"/>
          </a:p>
        </p:txBody>
      </p:sp>
      <p:sp>
        <p:nvSpPr>
          <p:cNvPr id="6" name="Footer Placeholder 5">
            <a:extLst>
              <a:ext uri="{FF2B5EF4-FFF2-40B4-BE49-F238E27FC236}">
                <a16:creationId xmlns:a16="http://schemas.microsoft.com/office/drawing/2014/main" id="{7384611B-F5DC-4483-BFA0-66F49549F940}"/>
              </a:ext>
            </a:extLst>
          </p:cNvPr>
          <p:cNvSpPr>
            <a:spLocks noGrp="1"/>
          </p:cNvSpPr>
          <p:nvPr>
            <p:ph type="ftr" sz="quarter" idx="11"/>
          </p:nvPr>
        </p:nvSpPr>
        <p:spPr/>
        <p:txBody>
          <a:bodyPr/>
          <a:lstStyle/>
          <a:p>
            <a:r>
              <a:rPr lang="en-GB" err="1"/>
              <a:t>Civica</a:t>
            </a:r>
            <a:endParaRPr lang="en-GB"/>
          </a:p>
        </p:txBody>
      </p:sp>
      <p:sp>
        <p:nvSpPr>
          <p:cNvPr id="9" name="Picture Placeholder 8">
            <a:extLst>
              <a:ext uri="{FF2B5EF4-FFF2-40B4-BE49-F238E27FC236}">
                <a16:creationId xmlns:a16="http://schemas.microsoft.com/office/drawing/2014/main" id="{C34D5F99-B03A-42BF-911C-125ACDE0F91B}"/>
              </a:ext>
            </a:extLst>
          </p:cNvPr>
          <p:cNvSpPr>
            <a:spLocks noGrp="1"/>
          </p:cNvSpPr>
          <p:nvPr>
            <p:ph type="pic" sz="quarter" idx="13"/>
          </p:nvPr>
        </p:nvSpPr>
        <p:spPr>
          <a:xfrm>
            <a:off x="4572001" y="0"/>
            <a:ext cx="4571999" cy="5143500"/>
          </a:xfrm>
        </p:spPr>
        <p:txBody>
          <a:bodyPr/>
          <a:lstStyle/>
          <a:p>
            <a:endParaRPr lang="en-GB"/>
          </a:p>
        </p:txBody>
      </p:sp>
      <p:sp>
        <p:nvSpPr>
          <p:cNvPr id="8" name="Title Placeholder 3">
            <a:extLst>
              <a:ext uri="{FF2B5EF4-FFF2-40B4-BE49-F238E27FC236}">
                <a16:creationId xmlns:a16="http://schemas.microsoft.com/office/drawing/2014/main" id="{53C19B78-3836-481F-A571-17A4C8D1DAB0}"/>
              </a:ext>
            </a:extLst>
          </p:cNvPr>
          <p:cNvSpPr>
            <a:spLocks noGrp="1"/>
          </p:cNvSpPr>
          <p:nvPr>
            <p:ph type="title"/>
          </p:nvPr>
        </p:nvSpPr>
        <p:spPr>
          <a:xfrm>
            <a:off x="359569" y="375096"/>
            <a:ext cx="4212431" cy="680098"/>
          </a:xfrm>
          <a:prstGeom prst="rect">
            <a:avLst/>
          </a:prstGeom>
        </p:spPr>
        <p:txBody>
          <a:bodyPr vert="horz" lIns="91440" tIns="45720" rIns="91440" bIns="45720" rtlCol="0" anchor="t" anchorCtr="0">
            <a:noAutofit/>
          </a:bodyPr>
          <a:lstStyle>
            <a:lvl1pPr>
              <a:defRPr sz="2700">
                <a:latin typeface="Museo Sans 100" panose="02000000000000000000" pitchFamily="50" charset="0"/>
              </a:defRPr>
            </a:lvl1pPr>
          </a:lstStyle>
          <a:p>
            <a:r>
              <a:rPr lang="en-US"/>
              <a:t>Click to edit Master title style</a:t>
            </a:r>
            <a:endParaRPr lang="en-GB"/>
          </a:p>
        </p:txBody>
      </p:sp>
    </p:spTree>
    <p:extLst>
      <p:ext uri="{BB962C8B-B14F-4D97-AF65-F5344CB8AC3E}">
        <p14:creationId xmlns:p14="http://schemas.microsoft.com/office/powerpoint/2010/main" val="599955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ontent - Slim Picture Righ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AE5C903-AF76-41EA-B636-D729041246AF}"/>
              </a:ext>
            </a:extLst>
          </p:cNvPr>
          <p:cNvSpPr>
            <a:spLocks noGrp="1"/>
          </p:cNvSpPr>
          <p:nvPr>
            <p:ph type="sldNum" sz="quarter" idx="12"/>
          </p:nvPr>
        </p:nvSpPr>
        <p:spPr/>
        <p:txBody>
          <a:bodyPr/>
          <a:lstStyle/>
          <a:p>
            <a:fld id="{F9F8FC53-431B-40BC-B462-8EDBBC097738}" type="slidenum">
              <a:rPr lang="en-GB" smtClean="0"/>
              <a:t>‹#›</a:t>
            </a:fld>
            <a:endParaRPr lang="en-GB"/>
          </a:p>
        </p:txBody>
      </p:sp>
      <p:sp>
        <p:nvSpPr>
          <p:cNvPr id="3" name="Content Placeholder 2">
            <a:extLst>
              <a:ext uri="{FF2B5EF4-FFF2-40B4-BE49-F238E27FC236}">
                <a16:creationId xmlns:a16="http://schemas.microsoft.com/office/drawing/2014/main" id="{76C5D7F1-B41F-4F43-A74F-AE278E377E1E}"/>
              </a:ext>
            </a:extLst>
          </p:cNvPr>
          <p:cNvSpPr>
            <a:spLocks noGrp="1"/>
          </p:cNvSpPr>
          <p:nvPr>
            <p:ph sz="half" idx="1"/>
          </p:nvPr>
        </p:nvSpPr>
        <p:spPr>
          <a:xfrm>
            <a:off x="494110" y="1188974"/>
            <a:ext cx="5052449" cy="3263504"/>
          </a:xfrm>
        </p:spPr>
        <p:txBody>
          <a:bodyPr>
            <a:normAutofit/>
          </a:bodyPr>
          <a:lstStyle>
            <a:lvl1pPr marL="0" indent="0">
              <a:lnSpc>
                <a:spcPct val="100000"/>
              </a:lnSpc>
              <a:buNone/>
              <a:defRPr sz="1350">
                <a:solidFill>
                  <a:schemeClr val="tx2"/>
                </a:solidFill>
              </a:defRPr>
            </a:lvl1pPr>
            <a:lvl2pPr marL="342900" indent="0">
              <a:buNone/>
              <a:defRPr sz="1350"/>
            </a:lvl2pPr>
          </a:lstStyle>
          <a:p>
            <a:pPr lvl="0"/>
            <a:r>
              <a:rPr lang="en-US"/>
              <a:t>Click to edit Master text styles</a:t>
            </a:r>
          </a:p>
          <a:p>
            <a:pPr lvl="0"/>
            <a:r>
              <a:rPr lang="en-US"/>
              <a:t>Second level</a:t>
            </a:r>
          </a:p>
        </p:txBody>
      </p:sp>
      <p:sp>
        <p:nvSpPr>
          <p:cNvPr id="6" name="Footer Placeholder 5">
            <a:extLst>
              <a:ext uri="{FF2B5EF4-FFF2-40B4-BE49-F238E27FC236}">
                <a16:creationId xmlns:a16="http://schemas.microsoft.com/office/drawing/2014/main" id="{7384611B-F5DC-4483-BFA0-66F49549F940}"/>
              </a:ext>
            </a:extLst>
          </p:cNvPr>
          <p:cNvSpPr>
            <a:spLocks noGrp="1"/>
          </p:cNvSpPr>
          <p:nvPr>
            <p:ph type="ftr" sz="quarter" idx="11"/>
          </p:nvPr>
        </p:nvSpPr>
        <p:spPr/>
        <p:txBody>
          <a:bodyPr/>
          <a:lstStyle/>
          <a:p>
            <a:r>
              <a:rPr lang="en-GB" err="1"/>
              <a:t>Civica</a:t>
            </a:r>
            <a:endParaRPr lang="en-GB"/>
          </a:p>
        </p:txBody>
      </p:sp>
      <p:sp>
        <p:nvSpPr>
          <p:cNvPr id="9" name="Picture Placeholder 8">
            <a:extLst>
              <a:ext uri="{FF2B5EF4-FFF2-40B4-BE49-F238E27FC236}">
                <a16:creationId xmlns:a16="http://schemas.microsoft.com/office/drawing/2014/main" id="{8AB3788B-8A23-4592-8C24-E3492DDD6C2B}"/>
              </a:ext>
            </a:extLst>
          </p:cNvPr>
          <p:cNvSpPr>
            <a:spLocks noGrp="1"/>
          </p:cNvSpPr>
          <p:nvPr>
            <p:ph type="pic" sz="quarter" idx="13"/>
          </p:nvPr>
        </p:nvSpPr>
        <p:spPr>
          <a:xfrm>
            <a:off x="5799221" y="0"/>
            <a:ext cx="3344779" cy="5143500"/>
          </a:xfrm>
        </p:spPr>
        <p:txBody>
          <a:bodyPr/>
          <a:lstStyle/>
          <a:p>
            <a:endParaRPr lang="en-GB"/>
          </a:p>
        </p:txBody>
      </p:sp>
      <p:sp>
        <p:nvSpPr>
          <p:cNvPr id="10" name="Title Placeholder 3">
            <a:extLst>
              <a:ext uri="{FF2B5EF4-FFF2-40B4-BE49-F238E27FC236}">
                <a16:creationId xmlns:a16="http://schemas.microsoft.com/office/drawing/2014/main" id="{D7E05B69-6A16-4A01-A6E1-FB49CFCF5C44}"/>
              </a:ext>
            </a:extLst>
          </p:cNvPr>
          <p:cNvSpPr>
            <a:spLocks noGrp="1"/>
          </p:cNvSpPr>
          <p:nvPr>
            <p:ph type="title"/>
          </p:nvPr>
        </p:nvSpPr>
        <p:spPr>
          <a:xfrm>
            <a:off x="279400" y="260795"/>
            <a:ext cx="5519821" cy="794398"/>
          </a:xfrm>
          <a:prstGeom prst="rect">
            <a:avLst/>
          </a:prstGeom>
        </p:spPr>
        <p:txBody>
          <a:bodyPr vert="horz" lIns="91440" tIns="45720" rIns="91440" bIns="45720" rtlCol="0" anchor="t" anchorCtr="0">
            <a:normAutofit/>
          </a:bodyPr>
          <a:lstStyle>
            <a:lvl1pPr>
              <a:defRPr sz="2700">
                <a:latin typeface="Museo Sans 100" panose="02000000000000000000" pitchFamily="50" charset="0"/>
              </a:defRPr>
            </a:lvl1pPr>
          </a:lstStyle>
          <a:p>
            <a:r>
              <a:rPr lang="en-US"/>
              <a:t>Click to edit Master title style</a:t>
            </a:r>
            <a:endParaRPr lang="en-GB"/>
          </a:p>
        </p:txBody>
      </p:sp>
    </p:spTree>
    <p:extLst>
      <p:ext uri="{BB962C8B-B14F-4D97-AF65-F5344CB8AC3E}">
        <p14:creationId xmlns:p14="http://schemas.microsoft.com/office/powerpoint/2010/main" val="3504767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Only - Slim Picture Righ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AE5C903-AF76-41EA-B636-D729041246AF}"/>
              </a:ext>
            </a:extLst>
          </p:cNvPr>
          <p:cNvSpPr>
            <a:spLocks noGrp="1"/>
          </p:cNvSpPr>
          <p:nvPr>
            <p:ph type="sldNum" sz="quarter" idx="12"/>
          </p:nvPr>
        </p:nvSpPr>
        <p:spPr/>
        <p:txBody>
          <a:bodyPr/>
          <a:lstStyle/>
          <a:p>
            <a:fld id="{F9F8FC53-431B-40BC-B462-8EDBBC097738}" type="slidenum">
              <a:rPr lang="en-GB" smtClean="0"/>
              <a:t>‹#›</a:t>
            </a:fld>
            <a:endParaRPr lang="en-GB"/>
          </a:p>
        </p:txBody>
      </p:sp>
      <p:sp>
        <p:nvSpPr>
          <p:cNvPr id="6" name="Footer Placeholder 5">
            <a:extLst>
              <a:ext uri="{FF2B5EF4-FFF2-40B4-BE49-F238E27FC236}">
                <a16:creationId xmlns:a16="http://schemas.microsoft.com/office/drawing/2014/main" id="{7384611B-F5DC-4483-BFA0-66F49549F940}"/>
              </a:ext>
            </a:extLst>
          </p:cNvPr>
          <p:cNvSpPr>
            <a:spLocks noGrp="1"/>
          </p:cNvSpPr>
          <p:nvPr>
            <p:ph type="ftr" sz="quarter" idx="11"/>
          </p:nvPr>
        </p:nvSpPr>
        <p:spPr/>
        <p:txBody>
          <a:bodyPr/>
          <a:lstStyle/>
          <a:p>
            <a:r>
              <a:rPr lang="en-GB" err="1"/>
              <a:t>Civica</a:t>
            </a:r>
            <a:endParaRPr lang="en-GB"/>
          </a:p>
        </p:txBody>
      </p:sp>
      <p:sp>
        <p:nvSpPr>
          <p:cNvPr id="9" name="Picture Placeholder 8">
            <a:extLst>
              <a:ext uri="{FF2B5EF4-FFF2-40B4-BE49-F238E27FC236}">
                <a16:creationId xmlns:a16="http://schemas.microsoft.com/office/drawing/2014/main" id="{8AB3788B-8A23-4592-8C24-E3492DDD6C2B}"/>
              </a:ext>
            </a:extLst>
          </p:cNvPr>
          <p:cNvSpPr>
            <a:spLocks noGrp="1"/>
          </p:cNvSpPr>
          <p:nvPr>
            <p:ph type="pic" sz="quarter" idx="13"/>
          </p:nvPr>
        </p:nvSpPr>
        <p:spPr>
          <a:xfrm>
            <a:off x="5799221" y="0"/>
            <a:ext cx="3344779" cy="5143500"/>
          </a:xfrm>
        </p:spPr>
        <p:txBody>
          <a:bodyPr/>
          <a:lstStyle/>
          <a:p>
            <a:endParaRPr lang="en-GB"/>
          </a:p>
        </p:txBody>
      </p:sp>
      <p:sp>
        <p:nvSpPr>
          <p:cNvPr id="8" name="Title Placeholder 3">
            <a:extLst>
              <a:ext uri="{FF2B5EF4-FFF2-40B4-BE49-F238E27FC236}">
                <a16:creationId xmlns:a16="http://schemas.microsoft.com/office/drawing/2014/main" id="{53C19B78-3836-481F-A571-17A4C8D1DAB0}"/>
              </a:ext>
            </a:extLst>
          </p:cNvPr>
          <p:cNvSpPr>
            <a:spLocks noGrp="1"/>
          </p:cNvSpPr>
          <p:nvPr>
            <p:ph type="title"/>
          </p:nvPr>
        </p:nvSpPr>
        <p:spPr>
          <a:xfrm>
            <a:off x="359568" y="375096"/>
            <a:ext cx="4823804" cy="680098"/>
          </a:xfrm>
          <a:prstGeom prst="rect">
            <a:avLst/>
          </a:prstGeom>
        </p:spPr>
        <p:txBody>
          <a:bodyPr vert="horz" lIns="91440" tIns="45720" rIns="91440" bIns="45720" rtlCol="0" anchor="t" anchorCtr="0">
            <a:normAutofit/>
          </a:bodyPr>
          <a:lstStyle>
            <a:lvl1pPr>
              <a:defRPr sz="2700">
                <a:latin typeface="Museo Sans 100" panose="02000000000000000000" pitchFamily="50" charset="0"/>
              </a:defRPr>
            </a:lvl1pPr>
          </a:lstStyle>
          <a:p>
            <a:r>
              <a:rPr lang="en-US"/>
              <a:t>Click to edit Master title style</a:t>
            </a:r>
            <a:endParaRPr lang="en-GB"/>
          </a:p>
        </p:txBody>
      </p:sp>
    </p:spTree>
    <p:extLst>
      <p:ext uri="{BB962C8B-B14F-4D97-AF65-F5344CB8AC3E}">
        <p14:creationId xmlns:p14="http://schemas.microsoft.com/office/powerpoint/2010/main" val="974445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Two Column Bullet Lists">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357F2B3B-7C27-4BFB-9CBC-D6A4E42405CF}"/>
              </a:ext>
            </a:extLst>
          </p:cNvPr>
          <p:cNvSpPr>
            <a:spLocks noGrp="1"/>
          </p:cNvSpPr>
          <p:nvPr>
            <p:ph type="sldNum" sz="quarter" idx="12"/>
          </p:nvPr>
        </p:nvSpPr>
        <p:spPr/>
        <p:txBody>
          <a:bodyPr/>
          <a:lstStyle/>
          <a:p>
            <a:fld id="{F9F8FC53-431B-40BC-B462-8EDBBC097738}" type="slidenum">
              <a:rPr lang="en-GB" smtClean="0"/>
              <a:t>‹#›</a:t>
            </a:fld>
            <a:endParaRPr lang="en-GB"/>
          </a:p>
        </p:txBody>
      </p:sp>
      <p:sp>
        <p:nvSpPr>
          <p:cNvPr id="3" name="Text Placeholder 2">
            <a:extLst>
              <a:ext uri="{FF2B5EF4-FFF2-40B4-BE49-F238E27FC236}">
                <a16:creationId xmlns:a16="http://schemas.microsoft.com/office/drawing/2014/main" id="{A67DBC2E-6F20-467C-8D1C-294510DA556A}"/>
              </a:ext>
            </a:extLst>
          </p:cNvPr>
          <p:cNvSpPr>
            <a:spLocks noGrp="1"/>
          </p:cNvSpPr>
          <p:nvPr>
            <p:ph type="body" idx="1"/>
          </p:nvPr>
        </p:nvSpPr>
        <p:spPr>
          <a:xfrm>
            <a:off x="494110" y="1212295"/>
            <a:ext cx="4004072" cy="444103"/>
          </a:xfrm>
        </p:spPr>
        <p:txBody>
          <a:bodyPr anchor="t" anchorCtr="0">
            <a:normAutofit/>
          </a:bodyPr>
          <a:lstStyle>
            <a:lvl1pPr marL="0" indent="0">
              <a:buNone/>
              <a:defRPr sz="135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2FD283F9-9085-4449-A979-345915738C81}"/>
              </a:ext>
            </a:extLst>
          </p:cNvPr>
          <p:cNvSpPr>
            <a:spLocks noGrp="1"/>
          </p:cNvSpPr>
          <p:nvPr>
            <p:ph sz="half" idx="2"/>
          </p:nvPr>
        </p:nvSpPr>
        <p:spPr>
          <a:xfrm>
            <a:off x="494110" y="1647825"/>
            <a:ext cx="4004072" cy="2763441"/>
          </a:xfrm>
        </p:spPr>
        <p:txBody>
          <a:bodyPr>
            <a:normAutofit/>
          </a:bodyPr>
          <a:lstStyle>
            <a:lvl1pPr>
              <a:lnSpc>
                <a:spcPct val="85000"/>
              </a:lnSpc>
              <a:spcAft>
                <a:spcPts val="0"/>
              </a:spcAft>
              <a:defRPr sz="1200"/>
            </a:lvl1pPr>
            <a:lvl2pPr>
              <a:lnSpc>
                <a:spcPct val="85000"/>
              </a:lnSpc>
              <a:spcAft>
                <a:spcPts val="0"/>
              </a:spcAft>
              <a:defRPr sz="1050"/>
            </a:lvl2pPr>
          </a:lstStyle>
          <a:p>
            <a:pPr lvl="0"/>
            <a:r>
              <a:rPr lang="en-US"/>
              <a:t>Click to edit Master text styles</a:t>
            </a:r>
          </a:p>
          <a:p>
            <a:pPr lvl="1"/>
            <a:r>
              <a:rPr lang="en-US"/>
              <a:t>Second level</a:t>
            </a:r>
          </a:p>
        </p:txBody>
      </p:sp>
      <p:sp>
        <p:nvSpPr>
          <p:cNvPr id="6" name="Content Placeholder 5">
            <a:extLst>
              <a:ext uri="{FF2B5EF4-FFF2-40B4-BE49-F238E27FC236}">
                <a16:creationId xmlns:a16="http://schemas.microsoft.com/office/drawing/2014/main" id="{8195C06B-9FDF-4606-A73D-BD6CC5667E4C}"/>
              </a:ext>
            </a:extLst>
          </p:cNvPr>
          <p:cNvSpPr>
            <a:spLocks noGrp="1"/>
          </p:cNvSpPr>
          <p:nvPr>
            <p:ph sz="quarter" idx="4"/>
          </p:nvPr>
        </p:nvSpPr>
        <p:spPr>
          <a:xfrm>
            <a:off x="4629150" y="1647825"/>
            <a:ext cx="4004072" cy="2763441"/>
          </a:xfrm>
        </p:spPr>
        <p:txBody>
          <a:bodyPr>
            <a:normAutofit/>
          </a:bodyPr>
          <a:lstStyle>
            <a:lvl1pPr>
              <a:lnSpc>
                <a:spcPct val="85000"/>
              </a:lnSpc>
              <a:defRPr sz="1200"/>
            </a:lvl1pPr>
            <a:lvl2pPr>
              <a:lnSpc>
                <a:spcPct val="85000"/>
              </a:lnSpc>
              <a:defRPr sz="1050"/>
            </a:lvl2pPr>
          </a:lstStyle>
          <a:p>
            <a:pPr lvl="0"/>
            <a:r>
              <a:rPr lang="en-US"/>
              <a:t>Click to edit Master text styles</a:t>
            </a:r>
          </a:p>
          <a:p>
            <a:pPr lvl="1"/>
            <a:r>
              <a:rPr lang="en-US"/>
              <a:t>Second level</a:t>
            </a:r>
          </a:p>
        </p:txBody>
      </p:sp>
      <p:sp>
        <p:nvSpPr>
          <p:cNvPr id="8" name="Footer Placeholder 7">
            <a:extLst>
              <a:ext uri="{FF2B5EF4-FFF2-40B4-BE49-F238E27FC236}">
                <a16:creationId xmlns:a16="http://schemas.microsoft.com/office/drawing/2014/main" id="{AE4C9227-571B-4E54-B01A-C97FE2BEED33}"/>
              </a:ext>
            </a:extLst>
          </p:cNvPr>
          <p:cNvSpPr>
            <a:spLocks noGrp="1"/>
          </p:cNvSpPr>
          <p:nvPr>
            <p:ph type="ftr" sz="quarter" idx="11"/>
          </p:nvPr>
        </p:nvSpPr>
        <p:spPr/>
        <p:txBody>
          <a:bodyPr/>
          <a:lstStyle/>
          <a:p>
            <a:r>
              <a:rPr lang="en-GB" err="1"/>
              <a:t>Civica</a:t>
            </a:r>
            <a:endParaRPr lang="en-GB"/>
          </a:p>
        </p:txBody>
      </p:sp>
      <p:sp>
        <p:nvSpPr>
          <p:cNvPr id="12" name="Text Placeholder 2">
            <a:extLst>
              <a:ext uri="{FF2B5EF4-FFF2-40B4-BE49-F238E27FC236}">
                <a16:creationId xmlns:a16="http://schemas.microsoft.com/office/drawing/2014/main" id="{21834188-1C78-4D16-91C6-FD5730B72549}"/>
              </a:ext>
            </a:extLst>
          </p:cNvPr>
          <p:cNvSpPr>
            <a:spLocks noGrp="1"/>
          </p:cNvSpPr>
          <p:nvPr>
            <p:ph type="body" idx="13"/>
          </p:nvPr>
        </p:nvSpPr>
        <p:spPr>
          <a:xfrm>
            <a:off x="4629150" y="1212295"/>
            <a:ext cx="4004072" cy="444103"/>
          </a:xfrm>
        </p:spPr>
        <p:txBody>
          <a:bodyPr anchor="t" anchorCtr="0">
            <a:normAutofit/>
          </a:bodyPr>
          <a:lstStyle>
            <a:lvl1pPr marL="0" indent="0">
              <a:buNone/>
              <a:defRPr sz="135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 name="Title 1"/>
          <p:cNvSpPr>
            <a:spLocks noGrp="1"/>
          </p:cNvSpPr>
          <p:nvPr>
            <p:ph type="title"/>
          </p:nvPr>
        </p:nvSpPr>
        <p:spPr>
          <a:xfrm>
            <a:off x="359570" y="375048"/>
            <a:ext cx="8273652" cy="680146"/>
          </a:xfrm>
        </p:spPr>
        <p:txBody>
          <a:bodyPr>
            <a:normAutofit/>
          </a:bodyPr>
          <a:lstStyle>
            <a:lvl1pPr>
              <a:defRPr sz="2700">
                <a:latin typeface="Museo Sans 100" panose="02000000000000000000" pitchFamily="50" charset="0"/>
              </a:defRPr>
            </a:lvl1pPr>
          </a:lstStyle>
          <a:p>
            <a:r>
              <a:rPr lang="en-US"/>
              <a:t>Click to edit Master title style</a:t>
            </a:r>
            <a:endParaRPr lang="en-GB"/>
          </a:p>
        </p:txBody>
      </p:sp>
    </p:spTree>
    <p:extLst>
      <p:ext uri="{BB962C8B-B14F-4D97-AF65-F5344CB8AC3E}">
        <p14:creationId xmlns:p14="http://schemas.microsoft.com/office/powerpoint/2010/main" val="3249394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Slide - White #3">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3564D88-3C4D-41B4-A2DD-9B60191F273B}"/>
              </a:ext>
            </a:extLst>
          </p:cNvPr>
          <p:cNvSpPr>
            <a:spLocks noGrp="1"/>
          </p:cNvSpPr>
          <p:nvPr>
            <p:ph type="pic" sz="quarter" idx="12"/>
          </p:nvPr>
        </p:nvSpPr>
        <p:spPr>
          <a:xfrm>
            <a:off x="4572000" y="0"/>
            <a:ext cx="4572000" cy="5143500"/>
          </a:xfrm>
        </p:spPr>
        <p:txBody>
          <a:bodyPr/>
          <a:lstStyle/>
          <a:p>
            <a:endParaRPr lang="en-GB"/>
          </a:p>
        </p:txBody>
      </p:sp>
      <p:sp>
        <p:nvSpPr>
          <p:cNvPr id="21" name="Text Placeholder 15">
            <a:extLst>
              <a:ext uri="{FF2B5EF4-FFF2-40B4-BE49-F238E27FC236}">
                <a16:creationId xmlns:a16="http://schemas.microsoft.com/office/drawing/2014/main" id="{2EFFC82F-BC0B-43EB-BA73-778D179919F8}"/>
              </a:ext>
            </a:extLst>
          </p:cNvPr>
          <p:cNvSpPr>
            <a:spLocks noGrp="1"/>
          </p:cNvSpPr>
          <p:nvPr>
            <p:ph type="body" sz="quarter" idx="10"/>
          </p:nvPr>
        </p:nvSpPr>
        <p:spPr>
          <a:xfrm>
            <a:off x="273093" y="1670447"/>
            <a:ext cx="4298908" cy="685800"/>
          </a:xfrm>
        </p:spPr>
        <p:txBody>
          <a:bodyPr>
            <a:noAutofit/>
          </a:bodyPr>
          <a:lstStyle>
            <a:lvl1pPr marL="0" indent="0">
              <a:buNone/>
              <a:defRPr sz="4650">
                <a:solidFill>
                  <a:schemeClr val="accent1"/>
                </a:solidFill>
                <a:latin typeface="Museo Sans 100" panose="02000000000000000000" pitchFamily="50" charset="0"/>
              </a:defRPr>
            </a:lvl1pPr>
          </a:lstStyle>
          <a:p>
            <a:pPr lvl="0"/>
            <a:r>
              <a:rPr lang="en-US" dirty="0"/>
              <a:t>Click to edit</a:t>
            </a:r>
          </a:p>
        </p:txBody>
      </p:sp>
      <p:sp>
        <p:nvSpPr>
          <p:cNvPr id="22" name="Text Placeholder 18">
            <a:extLst>
              <a:ext uri="{FF2B5EF4-FFF2-40B4-BE49-F238E27FC236}">
                <a16:creationId xmlns:a16="http://schemas.microsoft.com/office/drawing/2014/main" id="{04239D10-F35D-4F0D-A109-BAD5D2999909}"/>
              </a:ext>
            </a:extLst>
          </p:cNvPr>
          <p:cNvSpPr>
            <a:spLocks noGrp="1"/>
          </p:cNvSpPr>
          <p:nvPr>
            <p:ph type="body" sz="quarter" idx="11"/>
          </p:nvPr>
        </p:nvSpPr>
        <p:spPr>
          <a:xfrm>
            <a:off x="284586" y="3370219"/>
            <a:ext cx="4298908" cy="344027"/>
          </a:xfrm>
        </p:spPr>
        <p:txBody>
          <a:bodyPr>
            <a:normAutofit/>
          </a:bodyPr>
          <a:lstStyle>
            <a:lvl1pPr marL="0" indent="0">
              <a:buNone/>
              <a:defRPr sz="1200">
                <a:solidFill>
                  <a:schemeClr val="accent1"/>
                </a:solidFill>
                <a:latin typeface="Museo Sans 100" panose="02000000000000000000" pitchFamily="50" charset="0"/>
              </a:defRPr>
            </a:lvl1pPr>
          </a:lstStyle>
          <a:p>
            <a:pPr lvl="0"/>
            <a:r>
              <a:rPr lang="en-US" dirty="0"/>
              <a:t>Click to edit Master text styles</a:t>
            </a:r>
          </a:p>
        </p:txBody>
      </p:sp>
      <p:pic>
        <p:nvPicPr>
          <p:cNvPr id="7" name="Picture 6"/>
          <p:cNvPicPr>
            <a:picLocks noChangeAspect="1"/>
          </p:cNvPicPr>
          <p:nvPr userDrawn="1"/>
        </p:nvPicPr>
        <p:blipFill rotWithShape="1">
          <a:blip r:embed="rId2" cstate="hqprint">
            <a:extLst>
              <a:ext uri="{28A0092B-C50C-407E-A947-70E740481C1C}">
                <a14:useLocalDpi xmlns:a14="http://schemas.microsoft.com/office/drawing/2010/main" val="0"/>
              </a:ext>
            </a:extLst>
          </a:blip>
          <a:srcRect l="11572" t="29932" r="11822" b="33397"/>
          <a:stretch/>
        </p:blipFill>
        <p:spPr>
          <a:xfrm>
            <a:off x="349185" y="4628346"/>
            <a:ext cx="1279591" cy="227284"/>
          </a:xfrm>
          <a:prstGeom prst="rect">
            <a:avLst/>
          </a:prstGeom>
        </p:spPr>
      </p:pic>
      <p:pic>
        <p:nvPicPr>
          <p:cNvPr id="9" name="Graphic 4">
            <a:extLst>
              <a:ext uri="{FF2B5EF4-FFF2-40B4-BE49-F238E27FC236}">
                <a16:creationId xmlns:a16="http://schemas.microsoft.com/office/drawing/2014/main" id="{F20BAD48-18DA-4B0C-983B-138FC17557BD}"/>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5205" y="35682"/>
            <a:ext cx="1998515" cy="766204"/>
          </a:xfrm>
          <a:prstGeom prst="rect">
            <a:avLst/>
          </a:prstGeom>
        </p:spPr>
      </p:pic>
    </p:spTree>
    <p:extLst>
      <p:ext uri="{BB962C8B-B14F-4D97-AF65-F5344CB8AC3E}">
        <p14:creationId xmlns:p14="http://schemas.microsoft.com/office/powerpoint/2010/main" val="216206647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Only - Whit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741664C-B11E-440D-94EE-14FCD824AD28}"/>
              </a:ext>
            </a:extLst>
          </p:cNvPr>
          <p:cNvSpPr>
            <a:spLocks noGrp="1"/>
          </p:cNvSpPr>
          <p:nvPr>
            <p:ph type="sldNum" sz="quarter" idx="12"/>
          </p:nvPr>
        </p:nvSpPr>
        <p:spPr/>
        <p:txBody>
          <a:bodyPr/>
          <a:lstStyle>
            <a:lvl1pPr>
              <a:defRPr>
                <a:solidFill>
                  <a:schemeClr val="accent1"/>
                </a:solidFill>
              </a:defRPr>
            </a:lvl1pPr>
          </a:lstStyle>
          <a:p>
            <a:fld id="{F9F8FC53-431B-40BC-B462-8EDBBC097738}" type="slidenum">
              <a:rPr lang="en-GB" smtClean="0"/>
              <a:pPr/>
              <a:t>‹#›</a:t>
            </a:fld>
            <a:endParaRPr lang="en-GB"/>
          </a:p>
        </p:txBody>
      </p:sp>
      <p:sp>
        <p:nvSpPr>
          <p:cNvPr id="4" name="Footer Placeholder 3">
            <a:extLst>
              <a:ext uri="{FF2B5EF4-FFF2-40B4-BE49-F238E27FC236}">
                <a16:creationId xmlns:a16="http://schemas.microsoft.com/office/drawing/2014/main" id="{3C3FBF19-E535-4C62-BE4E-9384DB125212}"/>
              </a:ext>
            </a:extLst>
          </p:cNvPr>
          <p:cNvSpPr>
            <a:spLocks noGrp="1"/>
          </p:cNvSpPr>
          <p:nvPr>
            <p:ph type="ftr" sz="quarter" idx="11"/>
          </p:nvPr>
        </p:nvSpPr>
        <p:spPr/>
        <p:txBody>
          <a:bodyPr/>
          <a:lstStyle>
            <a:lvl1pPr>
              <a:defRPr>
                <a:solidFill>
                  <a:schemeClr val="accent1"/>
                </a:solidFill>
              </a:defRPr>
            </a:lvl1pPr>
          </a:lstStyle>
          <a:p>
            <a:r>
              <a:rPr lang="en-GB" err="1"/>
              <a:t>Civica</a:t>
            </a:r>
            <a:endParaRPr lang="en-GB"/>
          </a:p>
        </p:txBody>
      </p:sp>
      <p:sp>
        <p:nvSpPr>
          <p:cNvPr id="6" name="Title Placeholder 3">
            <a:extLst>
              <a:ext uri="{FF2B5EF4-FFF2-40B4-BE49-F238E27FC236}">
                <a16:creationId xmlns:a16="http://schemas.microsoft.com/office/drawing/2014/main" id="{50BB2FFC-C000-471D-ADD0-A625663F76A8}"/>
              </a:ext>
            </a:extLst>
          </p:cNvPr>
          <p:cNvSpPr>
            <a:spLocks noGrp="1"/>
          </p:cNvSpPr>
          <p:nvPr>
            <p:ph type="title"/>
          </p:nvPr>
        </p:nvSpPr>
        <p:spPr>
          <a:xfrm>
            <a:off x="359569" y="375096"/>
            <a:ext cx="8348664" cy="680098"/>
          </a:xfrm>
          <a:prstGeom prst="rect">
            <a:avLst/>
          </a:prstGeom>
        </p:spPr>
        <p:txBody>
          <a:bodyPr vert="horz" lIns="91440" tIns="45720" rIns="91440" bIns="45720" rtlCol="0" anchor="t" anchorCtr="0">
            <a:noAutofit/>
          </a:bodyPr>
          <a:lstStyle>
            <a:lvl1pPr>
              <a:defRPr sz="2700">
                <a:latin typeface="Museo Sans 100" panose="02000000000000000000" pitchFamily="50" charset="0"/>
              </a:defRPr>
            </a:lvl1pPr>
          </a:lstStyle>
          <a:p>
            <a:r>
              <a:rPr lang="en-US"/>
              <a:t>Click to edit Master title style</a:t>
            </a:r>
            <a:endParaRPr lang="en-GB"/>
          </a:p>
        </p:txBody>
      </p:sp>
    </p:spTree>
    <p:extLst>
      <p:ext uri="{BB962C8B-B14F-4D97-AF65-F5344CB8AC3E}">
        <p14:creationId xmlns:p14="http://schemas.microsoft.com/office/powerpoint/2010/main" val="1079396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Only - Teal &amp; Whit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3DF48D3-E4A8-4BF0-91B2-42C385273234}"/>
              </a:ext>
            </a:extLst>
          </p:cNvPr>
          <p:cNvSpPr/>
          <p:nvPr userDrawn="1"/>
        </p:nvSpPr>
        <p:spPr>
          <a:xfrm>
            <a:off x="4572000" y="0"/>
            <a:ext cx="4572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latin typeface="Museo Sans 300" panose="02000000000000000000" pitchFamily="50" charset="0"/>
            </a:endParaRPr>
          </a:p>
        </p:txBody>
      </p:sp>
      <p:sp>
        <p:nvSpPr>
          <p:cNvPr id="7" name="Slide Number Placeholder 6">
            <a:extLst>
              <a:ext uri="{FF2B5EF4-FFF2-40B4-BE49-F238E27FC236}">
                <a16:creationId xmlns:a16="http://schemas.microsoft.com/office/drawing/2014/main" id="{EAE5C903-AF76-41EA-B636-D729041246AF}"/>
              </a:ext>
            </a:extLst>
          </p:cNvPr>
          <p:cNvSpPr>
            <a:spLocks noGrp="1"/>
          </p:cNvSpPr>
          <p:nvPr>
            <p:ph type="sldNum" sz="quarter" idx="12"/>
          </p:nvPr>
        </p:nvSpPr>
        <p:spPr/>
        <p:txBody>
          <a:bodyPr/>
          <a:lstStyle>
            <a:lvl1pPr>
              <a:defRPr>
                <a:solidFill>
                  <a:schemeClr val="accent1"/>
                </a:solidFill>
              </a:defRPr>
            </a:lvl1pPr>
          </a:lstStyle>
          <a:p>
            <a:fld id="{F9F8FC53-431B-40BC-B462-8EDBBC097738}" type="slidenum">
              <a:rPr lang="en-GB" smtClean="0"/>
              <a:pPr/>
              <a:t>‹#›</a:t>
            </a:fld>
            <a:endParaRPr lang="en-GB"/>
          </a:p>
        </p:txBody>
      </p:sp>
      <p:sp>
        <p:nvSpPr>
          <p:cNvPr id="6" name="Footer Placeholder 5">
            <a:extLst>
              <a:ext uri="{FF2B5EF4-FFF2-40B4-BE49-F238E27FC236}">
                <a16:creationId xmlns:a16="http://schemas.microsoft.com/office/drawing/2014/main" id="{7384611B-F5DC-4483-BFA0-66F49549F940}"/>
              </a:ext>
            </a:extLst>
          </p:cNvPr>
          <p:cNvSpPr>
            <a:spLocks noGrp="1"/>
          </p:cNvSpPr>
          <p:nvPr>
            <p:ph type="ftr" sz="quarter" idx="11"/>
          </p:nvPr>
        </p:nvSpPr>
        <p:spPr/>
        <p:txBody>
          <a:bodyPr/>
          <a:lstStyle>
            <a:lvl1pPr>
              <a:defRPr>
                <a:solidFill>
                  <a:schemeClr val="accent1"/>
                </a:solidFill>
              </a:defRPr>
            </a:lvl1pPr>
          </a:lstStyle>
          <a:p>
            <a:r>
              <a:rPr lang="en-GB" err="1"/>
              <a:t>Civica</a:t>
            </a:r>
            <a:endParaRPr lang="en-GB"/>
          </a:p>
        </p:txBody>
      </p:sp>
      <p:sp>
        <p:nvSpPr>
          <p:cNvPr id="9" name="Title Placeholder 3">
            <a:extLst>
              <a:ext uri="{FF2B5EF4-FFF2-40B4-BE49-F238E27FC236}">
                <a16:creationId xmlns:a16="http://schemas.microsoft.com/office/drawing/2014/main" id="{53C19B78-3836-481F-A571-17A4C8D1DAB0}"/>
              </a:ext>
            </a:extLst>
          </p:cNvPr>
          <p:cNvSpPr>
            <a:spLocks noGrp="1"/>
          </p:cNvSpPr>
          <p:nvPr>
            <p:ph type="title"/>
          </p:nvPr>
        </p:nvSpPr>
        <p:spPr>
          <a:xfrm>
            <a:off x="359569" y="375096"/>
            <a:ext cx="4212431" cy="680098"/>
          </a:xfrm>
          <a:prstGeom prst="rect">
            <a:avLst/>
          </a:prstGeom>
        </p:spPr>
        <p:txBody>
          <a:bodyPr vert="horz" lIns="91440" tIns="45720" rIns="91440" bIns="45720" rtlCol="0" anchor="t" anchorCtr="0">
            <a:noAutofit/>
          </a:bodyPr>
          <a:lstStyle>
            <a:lvl1pPr>
              <a:defRPr sz="2700">
                <a:latin typeface="Museo Sans 100" panose="02000000000000000000" pitchFamily="50" charset="0"/>
              </a:defRPr>
            </a:lvl1pPr>
          </a:lstStyle>
          <a:p>
            <a:r>
              <a:rPr lang="en-US"/>
              <a:t>Click to edit Master title style</a:t>
            </a:r>
            <a:endParaRPr lang="en-GB"/>
          </a:p>
        </p:txBody>
      </p:sp>
    </p:spTree>
    <p:extLst>
      <p:ext uri="{BB962C8B-B14F-4D97-AF65-F5344CB8AC3E}">
        <p14:creationId xmlns:p14="http://schemas.microsoft.com/office/powerpoint/2010/main" val="1918958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Only - Teal">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3DF48D3-E4A8-4BF0-91B2-42C385273234}"/>
              </a:ext>
            </a:extLst>
          </p:cNvPr>
          <p:cNvSpPr/>
          <p:nvPr userDrawn="1"/>
        </p:nvSpPr>
        <p:spPr>
          <a:xfrm>
            <a:off x="0" y="0"/>
            <a:ext cx="9144000" cy="5143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latin typeface="Museo Sans 300" panose="02000000000000000000" pitchFamily="50" charset="0"/>
            </a:endParaRPr>
          </a:p>
        </p:txBody>
      </p:sp>
      <p:sp>
        <p:nvSpPr>
          <p:cNvPr id="7" name="Slide Number Placeholder 6">
            <a:extLst>
              <a:ext uri="{FF2B5EF4-FFF2-40B4-BE49-F238E27FC236}">
                <a16:creationId xmlns:a16="http://schemas.microsoft.com/office/drawing/2014/main" id="{EAE5C903-AF76-41EA-B636-D729041246AF}"/>
              </a:ext>
            </a:extLst>
          </p:cNvPr>
          <p:cNvSpPr>
            <a:spLocks noGrp="1"/>
          </p:cNvSpPr>
          <p:nvPr>
            <p:ph type="sldNum" sz="quarter" idx="12"/>
          </p:nvPr>
        </p:nvSpPr>
        <p:spPr/>
        <p:txBody>
          <a:bodyPr/>
          <a:lstStyle>
            <a:lvl1pPr>
              <a:defRPr>
                <a:solidFill>
                  <a:schemeClr val="bg1"/>
                </a:solidFill>
              </a:defRPr>
            </a:lvl1pPr>
          </a:lstStyle>
          <a:p>
            <a:fld id="{F9F8FC53-431B-40BC-B462-8EDBBC097738}" type="slidenum">
              <a:rPr lang="en-GB" smtClean="0"/>
              <a:pPr/>
              <a:t>‹#›</a:t>
            </a:fld>
            <a:endParaRPr lang="en-GB"/>
          </a:p>
        </p:txBody>
      </p:sp>
      <p:sp>
        <p:nvSpPr>
          <p:cNvPr id="6" name="Footer Placeholder 5">
            <a:extLst>
              <a:ext uri="{FF2B5EF4-FFF2-40B4-BE49-F238E27FC236}">
                <a16:creationId xmlns:a16="http://schemas.microsoft.com/office/drawing/2014/main" id="{7384611B-F5DC-4483-BFA0-66F49549F940}"/>
              </a:ext>
            </a:extLst>
          </p:cNvPr>
          <p:cNvSpPr>
            <a:spLocks noGrp="1"/>
          </p:cNvSpPr>
          <p:nvPr>
            <p:ph type="ftr" sz="quarter" idx="11"/>
          </p:nvPr>
        </p:nvSpPr>
        <p:spPr/>
        <p:txBody>
          <a:bodyPr/>
          <a:lstStyle>
            <a:lvl1pPr>
              <a:defRPr>
                <a:solidFill>
                  <a:schemeClr val="bg1"/>
                </a:solidFill>
              </a:defRPr>
            </a:lvl1pPr>
          </a:lstStyle>
          <a:p>
            <a:r>
              <a:rPr lang="en-GB"/>
              <a:t>Civica</a:t>
            </a:r>
          </a:p>
        </p:txBody>
      </p:sp>
      <p:sp>
        <p:nvSpPr>
          <p:cNvPr id="9" name="Title Placeholder 3">
            <a:extLst>
              <a:ext uri="{FF2B5EF4-FFF2-40B4-BE49-F238E27FC236}">
                <a16:creationId xmlns:a16="http://schemas.microsoft.com/office/drawing/2014/main" id="{50BB2FFC-C000-471D-ADD0-A625663F76A8}"/>
              </a:ext>
            </a:extLst>
          </p:cNvPr>
          <p:cNvSpPr>
            <a:spLocks noGrp="1"/>
          </p:cNvSpPr>
          <p:nvPr>
            <p:ph type="title"/>
          </p:nvPr>
        </p:nvSpPr>
        <p:spPr>
          <a:xfrm>
            <a:off x="359569" y="375096"/>
            <a:ext cx="8348664" cy="680098"/>
          </a:xfrm>
          <a:prstGeom prst="rect">
            <a:avLst/>
          </a:prstGeom>
        </p:spPr>
        <p:txBody>
          <a:bodyPr vert="horz" lIns="91440" tIns="45720" rIns="91440" bIns="45720" rtlCol="0" anchor="t" anchorCtr="0">
            <a:noAutofit/>
          </a:bodyPr>
          <a:lstStyle>
            <a:lvl1pPr>
              <a:defRPr sz="2700">
                <a:solidFill>
                  <a:schemeClr val="bg2"/>
                </a:solidFill>
                <a:latin typeface="Museo Sans 100" panose="02000000000000000000" pitchFamily="50" charset="0"/>
              </a:defRPr>
            </a:lvl1pPr>
          </a:lstStyle>
          <a:p>
            <a:r>
              <a:rPr lang="en-US"/>
              <a:t>Click to edit Master title style</a:t>
            </a:r>
            <a:endParaRPr lang="en-GB"/>
          </a:p>
        </p:txBody>
      </p:sp>
    </p:spTree>
    <p:extLst>
      <p:ext uri="{BB962C8B-B14F-4D97-AF65-F5344CB8AC3E}">
        <p14:creationId xmlns:p14="http://schemas.microsoft.com/office/powerpoint/2010/main" val="3220404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ackground Picture with Title Only">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AB3788B-8A23-4592-8C24-E3492DDD6C2B}"/>
              </a:ext>
            </a:extLst>
          </p:cNvPr>
          <p:cNvSpPr>
            <a:spLocks noGrp="1"/>
          </p:cNvSpPr>
          <p:nvPr>
            <p:ph type="pic" sz="quarter" idx="13"/>
          </p:nvPr>
        </p:nvSpPr>
        <p:spPr>
          <a:xfrm>
            <a:off x="1" y="0"/>
            <a:ext cx="9143999" cy="5143500"/>
          </a:xfrm>
        </p:spPr>
        <p:txBody>
          <a:bodyPr/>
          <a:lstStyle/>
          <a:p>
            <a:endParaRPr lang="en-GB"/>
          </a:p>
        </p:txBody>
      </p:sp>
      <p:sp>
        <p:nvSpPr>
          <p:cNvPr id="7" name="Slide Number Placeholder 6">
            <a:extLst>
              <a:ext uri="{FF2B5EF4-FFF2-40B4-BE49-F238E27FC236}">
                <a16:creationId xmlns:a16="http://schemas.microsoft.com/office/drawing/2014/main" id="{EAE5C903-AF76-41EA-B636-D729041246AF}"/>
              </a:ext>
            </a:extLst>
          </p:cNvPr>
          <p:cNvSpPr>
            <a:spLocks noGrp="1"/>
          </p:cNvSpPr>
          <p:nvPr>
            <p:ph type="sldNum" sz="quarter" idx="12"/>
          </p:nvPr>
        </p:nvSpPr>
        <p:spPr/>
        <p:txBody>
          <a:bodyPr/>
          <a:lstStyle/>
          <a:p>
            <a:fld id="{F9F8FC53-431B-40BC-B462-8EDBBC097738}" type="slidenum">
              <a:rPr lang="en-GB" smtClean="0"/>
              <a:t>‹#›</a:t>
            </a:fld>
            <a:endParaRPr lang="en-GB"/>
          </a:p>
        </p:txBody>
      </p:sp>
      <p:sp>
        <p:nvSpPr>
          <p:cNvPr id="6" name="Footer Placeholder 5">
            <a:extLst>
              <a:ext uri="{FF2B5EF4-FFF2-40B4-BE49-F238E27FC236}">
                <a16:creationId xmlns:a16="http://schemas.microsoft.com/office/drawing/2014/main" id="{7384611B-F5DC-4483-BFA0-66F49549F940}"/>
              </a:ext>
            </a:extLst>
          </p:cNvPr>
          <p:cNvSpPr>
            <a:spLocks noGrp="1"/>
          </p:cNvSpPr>
          <p:nvPr>
            <p:ph type="ftr" sz="quarter" idx="11"/>
          </p:nvPr>
        </p:nvSpPr>
        <p:spPr/>
        <p:txBody>
          <a:bodyPr/>
          <a:lstStyle/>
          <a:p>
            <a:r>
              <a:rPr lang="en-GB" err="1"/>
              <a:t>Civica</a:t>
            </a:r>
            <a:endParaRPr lang="en-GB"/>
          </a:p>
        </p:txBody>
      </p:sp>
      <p:sp>
        <p:nvSpPr>
          <p:cNvPr id="8" name="Title Placeholder 3">
            <a:extLst>
              <a:ext uri="{FF2B5EF4-FFF2-40B4-BE49-F238E27FC236}">
                <a16:creationId xmlns:a16="http://schemas.microsoft.com/office/drawing/2014/main" id="{50BB2FFC-C000-471D-ADD0-A625663F76A8}"/>
              </a:ext>
            </a:extLst>
          </p:cNvPr>
          <p:cNvSpPr>
            <a:spLocks noGrp="1"/>
          </p:cNvSpPr>
          <p:nvPr>
            <p:ph type="title"/>
          </p:nvPr>
        </p:nvSpPr>
        <p:spPr>
          <a:xfrm>
            <a:off x="359569" y="375096"/>
            <a:ext cx="8348664" cy="680098"/>
          </a:xfrm>
          <a:prstGeom prst="rect">
            <a:avLst/>
          </a:prstGeom>
        </p:spPr>
        <p:txBody>
          <a:bodyPr vert="horz" lIns="91440" tIns="45720" rIns="91440" bIns="45720" rtlCol="0" anchor="t" anchorCtr="0">
            <a:noAutofit/>
          </a:bodyPr>
          <a:lstStyle>
            <a:lvl1pPr>
              <a:defRPr sz="2700">
                <a:latin typeface="Museo Sans 100" panose="02000000000000000000" pitchFamily="50" charset="0"/>
              </a:defRPr>
            </a:lvl1pPr>
          </a:lstStyle>
          <a:p>
            <a:r>
              <a:rPr lang="en-US"/>
              <a:t>Click to edit Master title style</a:t>
            </a:r>
            <a:endParaRPr lang="en-GB"/>
          </a:p>
        </p:txBody>
      </p:sp>
    </p:spTree>
    <p:extLst>
      <p:ext uri="{BB962C8B-B14F-4D97-AF65-F5344CB8AC3E}">
        <p14:creationId xmlns:p14="http://schemas.microsoft.com/office/powerpoint/2010/main" val="1652686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Divider Slide - White and Pink">
    <p:spTree>
      <p:nvGrpSpPr>
        <p:cNvPr id="1" name=""/>
        <p:cNvGrpSpPr/>
        <p:nvPr/>
      </p:nvGrpSpPr>
      <p:grpSpPr>
        <a:xfrm>
          <a:off x="0" y="0"/>
          <a:ext cx="0" cy="0"/>
          <a:chOff x="0" y="0"/>
          <a:chExt cx="0" cy="0"/>
        </a:xfrm>
      </p:grpSpPr>
      <p:sp>
        <p:nvSpPr>
          <p:cNvPr id="7" name="Text Placeholder 15">
            <a:extLst>
              <a:ext uri="{FF2B5EF4-FFF2-40B4-BE49-F238E27FC236}">
                <a16:creationId xmlns:a16="http://schemas.microsoft.com/office/drawing/2014/main" id="{2C8C5663-44D5-46FE-BC58-455A904DC487}"/>
              </a:ext>
            </a:extLst>
          </p:cNvPr>
          <p:cNvSpPr>
            <a:spLocks noGrp="1"/>
          </p:cNvSpPr>
          <p:nvPr>
            <p:ph type="body" sz="quarter" idx="13"/>
          </p:nvPr>
        </p:nvSpPr>
        <p:spPr>
          <a:xfrm>
            <a:off x="557212" y="1659662"/>
            <a:ext cx="8158639" cy="685800"/>
          </a:xfrm>
        </p:spPr>
        <p:txBody>
          <a:bodyPr>
            <a:noAutofit/>
          </a:bodyPr>
          <a:lstStyle>
            <a:lvl1pPr marL="0" indent="0">
              <a:lnSpc>
                <a:spcPct val="100000"/>
              </a:lnSpc>
              <a:buNone/>
              <a:defRPr sz="4050">
                <a:solidFill>
                  <a:schemeClr val="accent1"/>
                </a:solidFill>
                <a:latin typeface="Museo Sans 100" panose="02000000000000000000" pitchFamily="50" charset="0"/>
              </a:defRPr>
            </a:lvl1pPr>
          </a:lstStyle>
          <a:p>
            <a:pPr lvl="0"/>
            <a:r>
              <a:rPr lang="en-US"/>
              <a:t>Click to edit Master text styles</a:t>
            </a:r>
          </a:p>
        </p:txBody>
      </p:sp>
      <p:sp>
        <p:nvSpPr>
          <p:cNvPr id="14" name="Footer Placeholder 4">
            <a:extLst>
              <a:ext uri="{FF2B5EF4-FFF2-40B4-BE49-F238E27FC236}">
                <a16:creationId xmlns:a16="http://schemas.microsoft.com/office/drawing/2014/main" id="{94E10FE1-C3FA-4A67-A343-F29036E14DAC}"/>
              </a:ext>
            </a:extLst>
          </p:cNvPr>
          <p:cNvSpPr>
            <a:spLocks noGrp="1"/>
          </p:cNvSpPr>
          <p:nvPr>
            <p:ph type="ftr" sz="quarter" idx="3"/>
          </p:nvPr>
        </p:nvSpPr>
        <p:spPr>
          <a:xfrm>
            <a:off x="656716" y="4767263"/>
            <a:ext cx="646304" cy="273844"/>
          </a:xfrm>
          <a:prstGeom prst="rect">
            <a:avLst/>
          </a:prstGeom>
        </p:spPr>
        <p:txBody>
          <a:bodyPr vert="horz" lIns="91440" tIns="45720" rIns="91440" bIns="45720" rtlCol="0" anchor="ctr"/>
          <a:lstStyle>
            <a:lvl1pPr algn="l">
              <a:defRPr sz="900">
                <a:solidFill>
                  <a:schemeClr val="accent1"/>
                </a:solidFill>
              </a:defRPr>
            </a:lvl1pPr>
          </a:lstStyle>
          <a:p>
            <a:r>
              <a:rPr lang="en-GB" err="1"/>
              <a:t>Civica</a:t>
            </a:r>
            <a:endParaRPr lang="en-GB"/>
          </a:p>
        </p:txBody>
      </p:sp>
      <p:sp>
        <p:nvSpPr>
          <p:cNvPr id="15" name="Slide Number Placeholder 5">
            <a:extLst>
              <a:ext uri="{FF2B5EF4-FFF2-40B4-BE49-F238E27FC236}">
                <a16:creationId xmlns:a16="http://schemas.microsoft.com/office/drawing/2014/main" id="{D5A986FE-9574-48B3-B61D-768A9C5A1E2A}"/>
              </a:ext>
            </a:extLst>
          </p:cNvPr>
          <p:cNvSpPr>
            <a:spLocks noGrp="1"/>
          </p:cNvSpPr>
          <p:nvPr>
            <p:ph type="sldNum" sz="quarter" idx="4"/>
          </p:nvPr>
        </p:nvSpPr>
        <p:spPr>
          <a:xfrm>
            <a:off x="359569" y="4767263"/>
            <a:ext cx="428174" cy="273844"/>
          </a:xfrm>
          <a:prstGeom prst="rect">
            <a:avLst/>
          </a:prstGeom>
        </p:spPr>
        <p:txBody>
          <a:bodyPr vert="horz" lIns="91440" tIns="45720" rIns="91440" bIns="45720" rtlCol="0" anchor="ctr"/>
          <a:lstStyle>
            <a:lvl1pPr algn="l">
              <a:defRPr sz="900">
                <a:solidFill>
                  <a:schemeClr val="accent1"/>
                </a:solidFill>
              </a:defRPr>
            </a:lvl1pPr>
          </a:lstStyle>
          <a:p>
            <a:fld id="{F9F8FC53-431B-40BC-B462-8EDBBC097738}" type="slidenum">
              <a:rPr lang="en-GB" smtClean="0"/>
              <a:pPr/>
              <a:t>‹#›</a:t>
            </a:fld>
            <a:endParaRPr lang="en-GB"/>
          </a:p>
        </p:txBody>
      </p:sp>
      <p:sp>
        <p:nvSpPr>
          <p:cNvPr id="10" name="Title Placeholder 3">
            <a:extLst>
              <a:ext uri="{FF2B5EF4-FFF2-40B4-BE49-F238E27FC236}">
                <a16:creationId xmlns:a16="http://schemas.microsoft.com/office/drawing/2014/main" id="{50BB2FFC-C000-471D-ADD0-A625663F76A8}"/>
              </a:ext>
            </a:extLst>
          </p:cNvPr>
          <p:cNvSpPr>
            <a:spLocks noGrp="1"/>
          </p:cNvSpPr>
          <p:nvPr>
            <p:ph type="title"/>
          </p:nvPr>
        </p:nvSpPr>
        <p:spPr>
          <a:xfrm>
            <a:off x="359569" y="375096"/>
            <a:ext cx="8348664" cy="680098"/>
          </a:xfrm>
          <a:prstGeom prst="rect">
            <a:avLst/>
          </a:prstGeom>
        </p:spPr>
        <p:txBody>
          <a:bodyPr vert="horz" lIns="91440" tIns="45720" rIns="91440" bIns="45720" rtlCol="0" anchor="t" anchorCtr="0">
            <a:noAutofit/>
          </a:bodyPr>
          <a:lstStyle>
            <a:lvl1pPr>
              <a:defRPr sz="2700">
                <a:latin typeface="Museo Sans 100" panose="02000000000000000000" pitchFamily="50" charset="0"/>
              </a:defRPr>
            </a:lvl1pPr>
          </a:lstStyle>
          <a:p>
            <a:r>
              <a:rPr lang="en-US"/>
              <a:t>Click to edit Master title style</a:t>
            </a:r>
            <a:endParaRPr lang="en-GB"/>
          </a:p>
        </p:txBody>
      </p:sp>
      <p:grpSp>
        <p:nvGrpSpPr>
          <p:cNvPr id="5" name="Group 4"/>
          <p:cNvGrpSpPr/>
          <p:nvPr userDrawn="1"/>
        </p:nvGrpSpPr>
        <p:grpSpPr>
          <a:xfrm>
            <a:off x="8068961" y="4036061"/>
            <a:ext cx="729186" cy="729186"/>
            <a:chOff x="10758615" y="5381414"/>
            <a:chExt cx="972248" cy="972248"/>
          </a:xfrm>
        </p:grpSpPr>
        <p:sp>
          <p:nvSpPr>
            <p:cNvPr id="17" name="Rectangle 16">
              <a:extLst>
                <a:ext uri="{FF2B5EF4-FFF2-40B4-BE49-F238E27FC236}">
                  <a16:creationId xmlns:a16="http://schemas.microsoft.com/office/drawing/2014/main" id="{351E832A-4EA3-43BD-A3B5-2C017AD8C6C9}"/>
                </a:ext>
              </a:extLst>
            </p:cNvPr>
            <p:cNvSpPr/>
            <p:nvPr/>
          </p:nvSpPr>
          <p:spPr>
            <a:xfrm>
              <a:off x="10758615" y="5381414"/>
              <a:ext cx="972248" cy="972248"/>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sz="1050">
                <a:latin typeface="Museo Sans 300" panose="02000000000000000000" pitchFamily="50" charset="0"/>
              </a:endParaRPr>
            </a:p>
          </p:txBody>
        </p:sp>
        <p:pic>
          <p:nvPicPr>
            <p:cNvPr id="13" name="Picture 12"/>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flipH="1">
              <a:off x="10900467" y="5489538"/>
              <a:ext cx="215495" cy="756000"/>
            </a:xfrm>
            <a:prstGeom prst="rect">
              <a:avLst/>
            </a:prstGeom>
          </p:spPr>
        </p:pic>
      </p:grpSp>
      <p:pic>
        <p:nvPicPr>
          <p:cNvPr id="24" name="Picture 23"/>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343827" y="1695548"/>
            <a:ext cx="161622" cy="567000"/>
          </a:xfrm>
          <a:prstGeom prst="rect">
            <a:avLst/>
          </a:prstGeom>
        </p:spPr>
      </p:pic>
    </p:spTree>
    <p:extLst>
      <p:ext uri="{BB962C8B-B14F-4D97-AF65-F5344CB8AC3E}">
        <p14:creationId xmlns:p14="http://schemas.microsoft.com/office/powerpoint/2010/main" val="1284528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Divider Slide - White and Purple">
    <p:spTree>
      <p:nvGrpSpPr>
        <p:cNvPr id="1" name=""/>
        <p:cNvGrpSpPr/>
        <p:nvPr/>
      </p:nvGrpSpPr>
      <p:grpSpPr>
        <a:xfrm>
          <a:off x="0" y="0"/>
          <a:ext cx="0" cy="0"/>
          <a:chOff x="0" y="0"/>
          <a:chExt cx="0" cy="0"/>
        </a:xfrm>
      </p:grpSpPr>
      <p:sp>
        <p:nvSpPr>
          <p:cNvPr id="7" name="Text Placeholder 15">
            <a:extLst>
              <a:ext uri="{FF2B5EF4-FFF2-40B4-BE49-F238E27FC236}">
                <a16:creationId xmlns:a16="http://schemas.microsoft.com/office/drawing/2014/main" id="{2C8C5663-44D5-46FE-BC58-455A904DC487}"/>
              </a:ext>
            </a:extLst>
          </p:cNvPr>
          <p:cNvSpPr>
            <a:spLocks noGrp="1"/>
          </p:cNvSpPr>
          <p:nvPr>
            <p:ph type="body" sz="quarter" idx="13"/>
          </p:nvPr>
        </p:nvSpPr>
        <p:spPr>
          <a:xfrm>
            <a:off x="557212" y="1659662"/>
            <a:ext cx="8158639" cy="685800"/>
          </a:xfrm>
        </p:spPr>
        <p:txBody>
          <a:bodyPr>
            <a:noAutofit/>
          </a:bodyPr>
          <a:lstStyle>
            <a:lvl1pPr marL="0" indent="0">
              <a:lnSpc>
                <a:spcPct val="100000"/>
              </a:lnSpc>
              <a:buNone/>
              <a:defRPr sz="4050">
                <a:solidFill>
                  <a:schemeClr val="accent1"/>
                </a:solidFill>
                <a:latin typeface="Museo Sans 100" panose="02000000000000000000" pitchFamily="50" charset="0"/>
              </a:defRPr>
            </a:lvl1pPr>
          </a:lstStyle>
          <a:p>
            <a:pPr lvl="0"/>
            <a:r>
              <a:rPr lang="en-US"/>
              <a:t>Click to edit Master text styles</a:t>
            </a:r>
          </a:p>
        </p:txBody>
      </p:sp>
      <p:sp>
        <p:nvSpPr>
          <p:cNvPr id="14" name="Footer Placeholder 4">
            <a:extLst>
              <a:ext uri="{FF2B5EF4-FFF2-40B4-BE49-F238E27FC236}">
                <a16:creationId xmlns:a16="http://schemas.microsoft.com/office/drawing/2014/main" id="{94E10FE1-C3FA-4A67-A343-F29036E14DAC}"/>
              </a:ext>
            </a:extLst>
          </p:cNvPr>
          <p:cNvSpPr>
            <a:spLocks noGrp="1"/>
          </p:cNvSpPr>
          <p:nvPr>
            <p:ph type="ftr" sz="quarter" idx="3"/>
          </p:nvPr>
        </p:nvSpPr>
        <p:spPr>
          <a:xfrm>
            <a:off x="656716" y="4767263"/>
            <a:ext cx="646304" cy="273844"/>
          </a:xfrm>
          <a:prstGeom prst="rect">
            <a:avLst/>
          </a:prstGeom>
        </p:spPr>
        <p:txBody>
          <a:bodyPr vert="horz" lIns="91440" tIns="45720" rIns="91440" bIns="45720" rtlCol="0" anchor="ctr"/>
          <a:lstStyle>
            <a:lvl1pPr algn="l">
              <a:defRPr sz="900">
                <a:solidFill>
                  <a:schemeClr val="accent1"/>
                </a:solidFill>
              </a:defRPr>
            </a:lvl1pPr>
          </a:lstStyle>
          <a:p>
            <a:r>
              <a:rPr lang="en-GB" err="1"/>
              <a:t>Civica</a:t>
            </a:r>
            <a:endParaRPr lang="en-GB"/>
          </a:p>
        </p:txBody>
      </p:sp>
      <p:sp>
        <p:nvSpPr>
          <p:cNvPr id="15" name="Slide Number Placeholder 5">
            <a:extLst>
              <a:ext uri="{FF2B5EF4-FFF2-40B4-BE49-F238E27FC236}">
                <a16:creationId xmlns:a16="http://schemas.microsoft.com/office/drawing/2014/main" id="{D5A986FE-9574-48B3-B61D-768A9C5A1E2A}"/>
              </a:ext>
            </a:extLst>
          </p:cNvPr>
          <p:cNvSpPr>
            <a:spLocks noGrp="1"/>
          </p:cNvSpPr>
          <p:nvPr>
            <p:ph type="sldNum" sz="quarter" idx="4"/>
          </p:nvPr>
        </p:nvSpPr>
        <p:spPr>
          <a:xfrm>
            <a:off x="359569" y="4767263"/>
            <a:ext cx="428174" cy="273844"/>
          </a:xfrm>
          <a:prstGeom prst="rect">
            <a:avLst/>
          </a:prstGeom>
        </p:spPr>
        <p:txBody>
          <a:bodyPr vert="horz" lIns="91440" tIns="45720" rIns="91440" bIns="45720" rtlCol="0" anchor="ctr"/>
          <a:lstStyle>
            <a:lvl1pPr algn="l">
              <a:defRPr sz="900">
                <a:solidFill>
                  <a:schemeClr val="accent1"/>
                </a:solidFill>
              </a:defRPr>
            </a:lvl1pPr>
          </a:lstStyle>
          <a:p>
            <a:fld id="{F9F8FC53-431B-40BC-B462-8EDBBC097738}" type="slidenum">
              <a:rPr lang="en-GB" smtClean="0"/>
              <a:pPr/>
              <a:t>‹#›</a:t>
            </a:fld>
            <a:endParaRPr lang="en-GB"/>
          </a:p>
        </p:txBody>
      </p:sp>
      <p:sp>
        <p:nvSpPr>
          <p:cNvPr id="10" name="Title Placeholder 3">
            <a:extLst>
              <a:ext uri="{FF2B5EF4-FFF2-40B4-BE49-F238E27FC236}">
                <a16:creationId xmlns:a16="http://schemas.microsoft.com/office/drawing/2014/main" id="{50BB2FFC-C000-471D-ADD0-A625663F76A8}"/>
              </a:ext>
            </a:extLst>
          </p:cNvPr>
          <p:cNvSpPr>
            <a:spLocks noGrp="1"/>
          </p:cNvSpPr>
          <p:nvPr>
            <p:ph type="title"/>
          </p:nvPr>
        </p:nvSpPr>
        <p:spPr>
          <a:xfrm>
            <a:off x="359569" y="375096"/>
            <a:ext cx="8348664" cy="680098"/>
          </a:xfrm>
          <a:prstGeom prst="rect">
            <a:avLst/>
          </a:prstGeom>
        </p:spPr>
        <p:txBody>
          <a:bodyPr vert="horz" lIns="91440" tIns="45720" rIns="91440" bIns="45720" rtlCol="0" anchor="t" anchorCtr="0">
            <a:noAutofit/>
          </a:bodyPr>
          <a:lstStyle>
            <a:lvl1pPr>
              <a:defRPr sz="2700">
                <a:latin typeface="Museo Sans 100" panose="02000000000000000000" pitchFamily="50" charset="0"/>
              </a:defRPr>
            </a:lvl1pPr>
          </a:lstStyle>
          <a:p>
            <a:r>
              <a:rPr lang="en-US"/>
              <a:t>Click to edit Master title style</a:t>
            </a:r>
            <a:endParaRPr lang="en-GB"/>
          </a:p>
        </p:txBody>
      </p:sp>
      <p:grpSp>
        <p:nvGrpSpPr>
          <p:cNvPr id="21" name="Group 20"/>
          <p:cNvGrpSpPr/>
          <p:nvPr userDrawn="1"/>
        </p:nvGrpSpPr>
        <p:grpSpPr>
          <a:xfrm>
            <a:off x="8068961" y="4036061"/>
            <a:ext cx="729186" cy="729186"/>
            <a:chOff x="10758615" y="5381414"/>
            <a:chExt cx="972248" cy="972248"/>
          </a:xfrm>
        </p:grpSpPr>
        <p:sp>
          <p:nvSpPr>
            <p:cNvPr id="22" name="Rectangle 21">
              <a:extLst>
                <a:ext uri="{FF2B5EF4-FFF2-40B4-BE49-F238E27FC236}">
                  <a16:creationId xmlns:a16="http://schemas.microsoft.com/office/drawing/2014/main" id="{351E832A-4EA3-43BD-A3B5-2C017AD8C6C9}"/>
                </a:ext>
              </a:extLst>
            </p:cNvPr>
            <p:cNvSpPr/>
            <p:nvPr/>
          </p:nvSpPr>
          <p:spPr>
            <a:xfrm>
              <a:off x="10758615" y="5381414"/>
              <a:ext cx="972248" cy="972248"/>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sz="1050">
                <a:latin typeface="Museo Sans 300" panose="02000000000000000000" pitchFamily="50" charset="0"/>
              </a:endParaRPr>
            </a:p>
          </p:txBody>
        </p:sp>
        <p:pic>
          <p:nvPicPr>
            <p:cNvPr id="23" name="Picture 22"/>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flipH="1">
              <a:off x="10900467" y="5489538"/>
              <a:ext cx="215495" cy="756000"/>
            </a:xfrm>
            <a:prstGeom prst="rect">
              <a:avLst/>
            </a:prstGeom>
          </p:spPr>
        </p:pic>
      </p:grpSp>
      <p:pic>
        <p:nvPicPr>
          <p:cNvPr id="25" name="Picture 24"/>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342901" y="1695600"/>
            <a:ext cx="161621" cy="567000"/>
          </a:xfrm>
          <a:prstGeom prst="rect">
            <a:avLst/>
          </a:prstGeom>
        </p:spPr>
      </p:pic>
    </p:spTree>
    <p:extLst>
      <p:ext uri="{BB962C8B-B14F-4D97-AF65-F5344CB8AC3E}">
        <p14:creationId xmlns:p14="http://schemas.microsoft.com/office/powerpoint/2010/main" val="134518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Divider Slide - White and Orange">
    <p:spTree>
      <p:nvGrpSpPr>
        <p:cNvPr id="1" name=""/>
        <p:cNvGrpSpPr/>
        <p:nvPr/>
      </p:nvGrpSpPr>
      <p:grpSpPr>
        <a:xfrm>
          <a:off x="0" y="0"/>
          <a:ext cx="0" cy="0"/>
          <a:chOff x="0" y="0"/>
          <a:chExt cx="0" cy="0"/>
        </a:xfrm>
      </p:grpSpPr>
      <p:sp>
        <p:nvSpPr>
          <p:cNvPr id="7" name="Text Placeholder 15">
            <a:extLst>
              <a:ext uri="{FF2B5EF4-FFF2-40B4-BE49-F238E27FC236}">
                <a16:creationId xmlns:a16="http://schemas.microsoft.com/office/drawing/2014/main" id="{2C8C5663-44D5-46FE-BC58-455A904DC487}"/>
              </a:ext>
            </a:extLst>
          </p:cNvPr>
          <p:cNvSpPr>
            <a:spLocks noGrp="1"/>
          </p:cNvSpPr>
          <p:nvPr>
            <p:ph type="body" sz="quarter" idx="13"/>
          </p:nvPr>
        </p:nvSpPr>
        <p:spPr>
          <a:xfrm>
            <a:off x="557212" y="1659662"/>
            <a:ext cx="8158639" cy="685800"/>
          </a:xfrm>
        </p:spPr>
        <p:txBody>
          <a:bodyPr>
            <a:noAutofit/>
          </a:bodyPr>
          <a:lstStyle>
            <a:lvl1pPr marL="0" indent="0">
              <a:lnSpc>
                <a:spcPct val="100000"/>
              </a:lnSpc>
              <a:buNone/>
              <a:defRPr sz="4050">
                <a:solidFill>
                  <a:schemeClr val="accent1"/>
                </a:solidFill>
                <a:latin typeface="Museo Sans 100" panose="02000000000000000000" pitchFamily="50" charset="0"/>
              </a:defRPr>
            </a:lvl1pPr>
          </a:lstStyle>
          <a:p>
            <a:pPr lvl="0"/>
            <a:r>
              <a:rPr lang="en-US"/>
              <a:t>Click to edit Master text styles</a:t>
            </a:r>
          </a:p>
        </p:txBody>
      </p:sp>
      <p:sp>
        <p:nvSpPr>
          <p:cNvPr id="14" name="Footer Placeholder 4">
            <a:extLst>
              <a:ext uri="{FF2B5EF4-FFF2-40B4-BE49-F238E27FC236}">
                <a16:creationId xmlns:a16="http://schemas.microsoft.com/office/drawing/2014/main" id="{94E10FE1-C3FA-4A67-A343-F29036E14DAC}"/>
              </a:ext>
            </a:extLst>
          </p:cNvPr>
          <p:cNvSpPr>
            <a:spLocks noGrp="1"/>
          </p:cNvSpPr>
          <p:nvPr>
            <p:ph type="ftr" sz="quarter" idx="3"/>
          </p:nvPr>
        </p:nvSpPr>
        <p:spPr>
          <a:xfrm>
            <a:off x="656716" y="4767263"/>
            <a:ext cx="646304" cy="273844"/>
          </a:xfrm>
          <a:prstGeom prst="rect">
            <a:avLst/>
          </a:prstGeom>
        </p:spPr>
        <p:txBody>
          <a:bodyPr vert="horz" lIns="91440" tIns="45720" rIns="91440" bIns="45720" rtlCol="0" anchor="ctr"/>
          <a:lstStyle>
            <a:lvl1pPr algn="l">
              <a:defRPr sz="900">
                <a:solidFill>
                  <a:schemeClr val="accent1"/>
                </a:solidFill>
              </a:defRPr>
            </a:lvl1pPr>
          </a:lstStyle>
          <a:p>
            <a:r>
              <a:rPr lang="en-GB" err="1"/>
              <a:t>Civica</a:t>
            </a:r>
            <a:endParaRPr lang="en-GB"/>
          </a:p>
        </p:txBody>
      </p:sp>
      <p:sp>
        <p:nvSpPr>
          <p:cNvPr id="15" name="Slide Number Placeholder 5">
            <a:extLst>
              <a:ext uri="{FF2B5EF4-FFF2-40B4-BE49-F238E27FC236}">
                <a16:creationId xmlns:a16="http://schemas.microsoft.com/office/drawing/2014/main" id="{D5A986FE-9574-48B3-B61D-768A9C5A1E2A}"/>
              </a:ext>
            </a:extLst>
          </p:cNvPr>
          <p:cNvSpPr>
            <a:spLocks noGrp="1"/>
          </p:cNvSpPr>
          <p:nvPr>
            <p:ph type="sldNum" sz="quarter" idx="4"/>
          </p:nvPr>
        </p:nvSpPr>
        <p:spPr>
          <a:xfrm>
            <a:off x="359569" y="4767263"/>
            <a:ext cx="428174" cy="273844"/>
          </a:xfrm>
          <a:prstGeom prst="rect">
            <a:avLst/>
          </a:prstGeom>
        </p:spPr>
        <p:txBody>
          <a:bodyPr vert="horz" lIns="91440" tIns="45720" rIns="91440" bIns="45720" rtlCol="0" anchor="ctr"/>
          <a:lstStyle>
            <a:lvl1pPr algn="l">
              <a:defRPr sz="900">
                <a:solidFill>
                  <a:schemeClr val="accent1"/>
                </a:solidFill>
              </a:defRPr>
            </a:lvl1pPr>
          </a:lstStyle>
          <a:p>
            <a:fld id="{F9F8FC53-431B-40BC-B462-8EDBBC097738}" type="slidenum">
              <a:rPr lang="en-GB" smtClean="0"/>
              <a:pPr/>
              <a:t>‹#›</a:t>
            </a:fld>
            <a:endParaRPr lang="en-GB"/>
          </a:p>
        </p:txBody>
      </p:sp>
      <p:sp>
        <p:nvSpPr>
          <p:cNvPr id="10" name="Title Placeholder 3">
            <a:extLst>
              <a:ext uri="{FF2B5EF4-FFF2-40B4-BE49-F238E27FC236}">
                <a16:creationId xmlns:a16="http://schemas.microsoft.com/office/drawing/2014/main" id="{50BB2FFC-C000-471D-ADD0-A625663F76A8}"/>
              </a:ext>
            </a:extLst>
          </p:cNvPr>
          <p:cNvSpPr>
            <a:spLocks noGrp="1"/>
          </p:cNvSpPr>
          <p:nvPr>
            <p:ph type="title"/>
          </p:nvPr>
        </p:nvSpPr>
        <p:spPr>
          <a:xfrm>
            <a:off x="359569" y="375096"/>
            <a:ext cx="8348664" cy="680098"/>
          </a:xfrm>
          <a:prstGeom prst="rect">
            <a:avLst/>
          </a:prstGeom>
        </p:spPr>
        <p:txBody>
          <a:bodyPr vert="horz" lIns="91440" tIns="45720" rIns="91440" bIns="45720" rtlCol="0" anchor="t" anchorCtr="0">
            <a:noAutofit/>
          </a:bodyPr>
          <a:lstStyle>
            <a:lvl1pPr>
              <a:defRPr sz="2700">
                <a:latin typeface="Museo Sans 100" panose="02000000000000000000" pitchFamily="50" charset="0"/>
              </a:defRPr>
            </a:lvl1pPr>
          </a:lstStyle>
          <a:p>
            <a:r>
              <a:rPr lang="en-US"/>
              <a:t>Click to edit Master title style</a:t>
            </a:r>
            <a:endParaRPr lang="en-GB"/>
          </a:p>
        </p:txBody>
      </p:sp>
      <p:grpSp>
        <p:nvGrpSpPr>
          <p:cNvPr id="21" name="Group 20"/>
          <p:cNvGrpSpPr/>
          <p:nvPr userDrawn="1"/>
        </p:nvGrpSpPr>
        <p:grpSpPr>
          <a:xfrm>
            <a:off x="8068961" y="4036061"/>
            <a:ext cx="729186" cy="729186"/>
            <a:chOff x="10758615" y="5381414"/>
            <a:chExt cx="972248" cy="972248"/>
          </a:xfrm>
        </p:grpSpPr>
        <p:sp>
          <p:nvSpPr>
            <p:cNvPr id="22" name="Rectangle 21">
              <a:extLst>
                <a:ext uri="{FF2B5EF4-FFF2-40B4-BE49-F238E27FC236}">
                  <a16:creationId xmlns:a16="http://schemas.microsoft.com/office/drawing/2014/main" id="{351E832A-4EA3-43BD-A3B5-2C017AD8C6C9}"/>
                </a:ext>
              </a:extLst>
            </p:cNvPr>
            <p:cNvSpPr/>
            <p:nvPr/>
          </p:nvSpPr>
          <p:spPr>
            <a:xfrm>
              <a:off x="10758615" y="5381414"/>
              <a:ext cx="972248" cy="972248"/>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sz="1050">
                <a:latin typeface="Museo Sans 300" panose="02000000000000000000" pitchFamily="50" charset="0"/>
              </a:endParaRPr>
            </a:p>
          </p:txBody>
        </p:sp>
        <p:pic>
          <p:nvPicPr>
            <p:cNvPr id="23" name="Picture 22"/>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flipH="1">
              <a:off x="10900467" y="5489538"/>
              <a:ext cx="215495" cy="756000"/>
            </a:xfrm>
            <a:prstGeom prst="rect">
              <a:avLst/>
            </a:prstGeom>
          </p:spPr>
        </p:pic>
      </p:grpSp>
      <p:pic>
        <p:nvPicPr>
          <p:cNvPr id="11" name="Picture 10"/>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342901" y="1695600"/>
            <a:ext cx="161621" cy="567000"/>
          </a:xfrm>
          <a:prstGeom prst="rect">
            <a:avLst/>
          </a:prstGeom>
        </p:spPr>
      </p:pic>
    </p:spTree>
    <p:extLst>
      <p:ext uri="{BB962C8B-B14F-4D97-AF65-F5344CB8AC3E}">
        <p14:creationId xmlns:p14="http://schemas.microsoft.com/office/powerpoint/2010/main" val="614405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Divider Slide - Teal and White">
    <p:bg>
      <p:bgPr>
        <a:solidFill>
          <a:schemeClr val="accent1"/>
        </a:solidFill>
        <a:effectLst/>
      </p:bgPr>
    </p:bg>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69B830C0-9EA7-4B59-9F48-395951711ECC}"/>
              </a:ext>
            </a:extLst>
          </p:cNvPr>
          <p:cNvSpPr>
            <a:spLocks noGrp="1"/>
          </p:cNvSpPr>
          <p:nvPr>
            <p:ph type="body" sz="quarter" idx="10"/>
          </p:nvPr>
        </p:nvSpPr>
        <p:spPr>
          <a:xfrm>
            <a:off x="557212" y="1659731"/>
            <a:ext cx="8227220" cy="685800"/>
          </a:xfrm>
        </p:spPr>
        <p:txBody>
          <a:bodyPr>
            <a:noAutofit/>
          </a:bodyPr>
          <a:lstStyle>
            <a:lvl1pPr marL="0" indent="0">
              <a:buNone/>
              <a:defRPr sz="4650">
                <a:solidFill>
                  <a:schemeClr val="bg1"/>
                </a:solidFill>
                <a:latin typeface="Museo Sans 100" panose="02000000000000000000" pitchFamily="50" charset="0"/>
              </a:defRPr>
            </a:lvl1pPr>
          </a:lstStyle>
          <a:p>
            <a:pPr lvl="0"/>
            <a:r>
              <a:rPr lang="en-US"/>
              <a:t>Click to edit Master text styles</a:t>
            </a:r>
          </a:p>
        </p:txBody>
      </p:sp>
      <p:sp>
        <p:nvSpPr>
          <p:cNvPr id="19" name="Text Placeholder 18">
            <a:extLst>
              <a:ext uri="{FF2B5EF4-FFF2-40B4-BE49-F238E27FC236}">
                <a16:creationId xmlns:a16="http://schemas.microsoft.com/office/drawing/2014/main" id="{E30CCF02-35CF-4E0F-8523-278D45DC5B36}"/>
              </a:ext>
            </a:extLst>
          </p:cNvPr>
          <p:cNvSpPr>
            <a:spLocks noGrp="1"/>
          </p:cNvSpPr>
          <p:nvPr>
            <p:ph type="body" sz="quarter" idx="11"/>
          </p:nvPr>
        </p:nvSpPr>
        <p:spPr>
          <a:xfrm>
            <a:off x="579726" y="2489694"/>
            <a:ext cx="5354852" cy="685800"/>
          </a:xfrm>
        </p:spPr>
        <p:txBody>
          <a:bodyPr>
            <a:normAutofit/>
          </a:bodyPr>
          <a:lstStyle>
            <a:lvl1pPr marL="0" indent="0">
              <a:buNone/>
              <a:defRPr sz="1350">
                <a:solidFill>
                  <a:schemeClr val="bg1"/>
                </a:solidFill>
              </a:defRPr>
            </a:lvl1pPr>
          </a:lstStyle>
          <a:p>
            <a:pPr lvl="0"/>
            <a:r>
              <a:rPr lang="en-US"/>
              <a:t>Click to edit Master text styles</a:t>
            </a:r>
          </a:p>
        </p:txBody>
      </p:sp>
      <p:sp>
        <p:nvSpPr>
          <p:cNvPr id="26" name="Rectangle 25">
            <a:extLst>
              <a:ext uri="{FF2B5EF4-FFF2-40B4-BE49-F238E27FC236}">
                <a16:creationId xmlns:a16="http://schemas.microsoft.com/office/drawing/2014/main" id="{07B189E3-26B6-4F27-9A83-3868AFBE8F69}"/>
              </a:ext>
            </a:extLst>
          </p:cNvPr>
          <p:cNvSpPr/>
          <p:nvPr/>
        </p:nvSpPr>
        <p:spPr>
          <a:xfrm>
            <a:off x="8068961" y="4036061"/>
            <a:ext cx="729186" cy="7291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latin typeface="Museo Sans 300" panose="02000000000000000000" pitchFamily="50" charset="0"/>
            </a:endParaRPr>
          </a:p>
        </p:txBody>
      </p:sp>
      <p:sp>
        <p:nvSpPr>
          <p:cNvPr id="30" name="Footer Placeholder 4">
            <a:extLst>
              <a:ext uri="{FF2B5EF4-FFF2-40B4-BE49-F238E27FC236}">
                <a16:creationId xmlns:a16="http://schemas.microsoft.com/office/drawing/2014/main" id="{08A1CFD1-6F44-4EEE-ABF7-7B9065ECECA8}"/>
              </a:ext>
            </a:extLst>
          </p:cNvPr>
          <p:cNvSpPr>
            <a:spLocks noGrp="1"/>
          </p:cNvSpPr>
          <p:nvPr>
            <p:ph type="ftr" sz="quarter" idx="3"/>
          </p:nvPr>
        </p:nvSpPr>
        <p:spPr>
          <a:xfrm>
            <a:off x="656716" y="4767263"/>
            <a:ext cx="646304" cy="273844"/>
          </a:xfrm>
          <a:prstGeom prst="rect">
            <a:avLst/>
          </a:prstGeom>
        </p:spPr>
        <p:txBody>
          <a:bodyPr vert="horz" lIns="91440" tIns="45720" rIns="91440" bIns="45720" rtlCol="0" anchor="ctr"/>
          <a:lstStyle>
            <a:lvl1pPr algn="l">
              <a:defRPr sz="900">
                <a:solidFill>
                  <a:schemeClr val="bg1"/>
                </a:solidFill>
              </a:defRPr>
            </a:lvl1pPr>
          </a:lstStyle>
          <a:p>
            <a:r>
              <a:rPr lang="en-GB"/>
              <a:t>Civica</a:t>
            </a:r>
          </a:p>
        </p:txBody>
      </p:sp>
      <p:sp>
        <p:nvSpPr>
          <p:cNvPr id="31" name="Slide Number Placeholder 5">
            <a:extLst>
              <a:ext uri="{FF2B5EF4-FFF2-40B4-BE49-F238E27FC236}">
                <a16:creationId xmlns:a16="http://schemas.microsoft.com/office/drawing/2014/main" id="{EDFEA9F1-ECCF-496B-B3E6-5E54E9045E3F}"/>
              </a:ext>
            </a:extLst>
          </p:cNvPr>
          <p:cNvSpPr>
            <a:spLocks noGrp="1"/>
          </p:cNvSpPr>
          <p:nvPr>
            <p:ph type="sldNum" sz="quarter" idx="4"/>
          </p:nvPr>
        </p:nvSpPr>
        <p:spPr>
          <a:xfrm>
            <a:off x="359569" y="4767263"/>
            <a:ext cx="428174" cy="273844"/>
          </a:xfrm>
          <a:prstGeom prst="rect">
            <a:avLst/>
          </a:prstGeom>
        </p:spPr>
        <p:txBody>
          <a:bodyPr vert="horz" lIns="91440" tIns="45720" rIns="91440" bIns="45720" rtlCol="0" anchor="ctr"/>
          <a:lstStyle>
            <a:lvl1pPr algn="l">
              <a:defRPr sz="900">
                <a:solidFill>
                  <a:schemeClr val="bg1"/>
                </a:solidFill>
              </a:defRPr>
            </a:lvl1pPr>
          </a:lstStyle>
          <a:p>
            <a:fld id="{F9F8FC53-431B-40BC-B462-8EDBBC097738}" type="slidenum">
              <a:rPr lang="en-GB" smtClean="0"/>
              <a:pPr/>
              <a:t>‹#›</a:t>
            </a:fld>
            <a:endParaRPr lang="en-GB"/>
          </a:p>
        </p:txBody>
      </p:sp>
      <p:pic>
        <p:nvPicPr>
          <p:cNvPr id="2" name="Graphic 1">
            <a:extLst>
              <a:ext uri="{FF2B5EF4-FFF2-40B4-BE49-F238E27FC236}">
                <a16:creationId xmlns:a16="http://schemas.microsoft.com/office/drawing/2014/main" id="{2FD9AF10-3E39-4E90-921E-5BA380D87C59}"/>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5674" y="35683"/>
            <a:ext cx="1993857" cy="764418"/>
          </a:xfrm>
          <a:prstGeom prst="rect">
            <a:avLst/>
          </a:prstGeom>
        </p:spPr>
      </p:pic>
      <p:pic>
        <p:nvPicPr>
          <p:cNvPr id="13" name="Picture 12"/>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8162535" y="4112033"/>
            <a:ext cx="160770" cy="566648"/>
          </a:xfrm>
          <a:prstGeom prst="rect">
            <a:avLst/>
          </a:prstGeom>
        </p:spPr>
      </p:pic>
      <p:pic>
        <p:nvPicPr>
          <p:cNvPr id="15" name="Picture 14"/>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rot="10800000">
            <a:off x="340512" y="1690663"/>
            <a:ext cx="160870" cy="567000"/>
          </a:xfrm>
          <a:prstGeom prst="rect">
            <a:avLst/>
          </a:prstGeom>
        </p:spPr>
      </p:pic>
    </p:spTree>
    <p:extLst>
      <p:ext uri="{BB962C8B-B14F-4D97-AF65-F5344CB8AC3E}">
        <p14:creationId xmlns:p14="http://schemas.microsoft.com/office/powerpoint/2010/main" val="2913517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inue Conversation">
    <p:bg>
      <p:bgPr>
        <a:solidFill>
          <a:schemeClr val="accent1"/>
        </a:solidFill>
        <a:effectLst/>
      </p:bgPr>
    </p:bg>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69B830C0-9EA7-4B59-9F48-395951711ECC}"/>
              </a:ext>
            </a:extLst>
          </p:cNvPr>
          <p:cNvSpPr>
            <a:spLocks noGrp="1"/>
          </p:cNvSpPr>
          <p:nvPr>
            <p:ph type="body" sz="quarter" idx="10" hasCustomPrompt="1"/>
          </p:nvPr>
        </p:nvSpPr>
        <p:spPr>
          <a:xfrm>
            <a:off x="557212" y="1245062"/>
            <a:ext cx="4721853" cy="685800"/>
          </a:xfrm>
        </p:spPr>
        <p:txBody>
          <a:bodyPr>
            <a:noAutofit/>
          </a:bodyPr>
          <a:lstStyle>
            <a:lvl1pPr marL="0" indent="0">
              <a:buNone/>
              <a:defRPr sz="4650">
                <a:solidFill>
                  <a:schemeClr val="bg1"/>
                </a:solidFill>
                <a:latin typeface="Museo Sans 100" panose="02000000000000000000" pitchFamily="50" charset="0"/>
              </a:defRPr>
            </a:lvl1pPr>
          </a:lstStyle>
          <a:p>
            <a:pPr lvl="0"/>
            <a:r>
              <a:rPr lang="en-US"/>
              <a:t>Continue the conversation</a:t>
            </a:r>
          </a:p>
        </p:txBody>
      </p:sp>
      <p:sp>
        <p:nvSpPr>
          <p:cNvPr id="19" name="Text Placeholder 18">
            <a:extLst>
              <a:ext uri="{FF2B5EF4-FFF2-40B4-BE49-F238E27FC236}">
                <a16:creationId xmlns:a16="http://schemas.microsoft.com/office/drawing/2014/main" id="{E30CCF02-35CF-4E0F-8523-278D45DC5B36}"/>
              </a:ext>
            </a:extLst>
          </p:cNvPr>
          <p:cNvSpPr>
            <a:spLocks noGrp="1"/>
          </p:cNvSpPr>
          <p:nvPr>
            <p:ph type="body" sz="quarter" idx="11"/>
          </p:nvPr>
        </p:nvSpPr>
        <p:spPr>
          <a:xfrm>
            <a:off x="579726" y="2720956"/>
            <a:ext cx="5354852" cy="685800"/>
          </a:xfrm>
        </p:spPr>
        <p:txBody>
          <a:bodyPr>
            <a:normAutofit/>
          </a:bodyPr>
          <a:lstStyle>
            <a:lvl1pPr marL="0" indent="0">
              <a:buNone/>
              <a:defRPr sz="1350">
                <a:solidFill>
                  <a:schemeClr val="bg1"/>
                </a:solidFill>
              </a:defRPr>
            </a:lvl1pPr>
          </a:lstStyle>
          <a:p>
            <a:pPr lvl="0"/>
            <a:r>
              <a:rPr lang="en-US"/>
              <a:t>Click to edit Master text styles</a:t>
            </a:r>
          </a:p>
        </p:txBody>
      </p:sp>
      <p:sp>
        <p:nvSpPr>
          <p:cNvPr id="26" name="Rectangle 25">
            <a:extLst>
              <a:ext uri="{FF2B5EF4-FFF2-40B4-BE49-F238E27FC236}">
                <a16:creationId xmlns:a16="http://schemas.microsoft.com/office/drawing/2014/main" id="{07B189E3-26B6-4F27-9A83-3868AFBE8F69}"/>
              </a:ext>
            </a:extLst>
          </p:cNvPr>
          <p:cNvSpPr/>
          <p:nvPr/>
        </p:nvSpPr>
        <p:spPr>
          <a:xfrm>
            <a:off x="8068961" y="4036061"/>
            <a:ext cx="729186" cy="7291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latin typeface="Museo Sans 300" panose="02000000000000000000" pitchFamily="50" charset="0"/>
            </a:endParaRPr>
          </a:p>
        </p:txBody>
      </p:sp>
      <p:sp>
        <p:nvSpPr>
          <p:cNvPr id="30" name="Footer Placeholder 4">
            <a:extLst>
              <a:ext uri="{FF2B5EF4-FFF2-40B4-BE49-F238E27FC236}">
                <a16:creationId xmlns:a16="http://schemas.microsoft.com/office/drawing/2014/main" id="{08A1CFD1-6F44-4EEE-ABF7-7B9065ECECA8}"/>
              </a:ext>
            </a:extLst>
          </p:cNvPr>
          <p:cNvSpPr>
            <a:spLocks noGrp="1"/>
          </p:cNvSpPr>
          <p:nvPr>
            <p:ph type="ftr" sz="quarter" idx="3"/>
          </p:nvPr>
        </p:nvSpPr>
        <p:spPr>
          <a:xfrm>
            <a:off x="656716" y="4767263"/>
            <a:ext cx="646304" cy="273844"/>
          </a:xfrm>
          <a:prstGeom prst="rect">
            <a:avLst/>
          </a:prstGeom>
        </p:spPr>
        <p:txBody>
          <a:bodyPr vert="horz" lIns="91440" tIns="45720" rIns="91440" bIns="45720" rtlCol="0" anchor="ctr"/>
          <a:lstStyle>
            <a:lvl1pPr algn="l">
              <a:defRPr sz="900">
                <a:solidFill>
                  <a:schemeClr val="bg1"/>
                </a:solidFill>
              </a:defRPr>
            </a:lvl1pPr>
          </a:lstStyle>
          <a:p>
            <a:r>
              <a:rPr lang="en-GB"/>
              <a:t>Civica</a:t>
            </a:r>
          </a:p>
        </p:txBody>
      </p:sp>
      <p:sp>
        <p:nvSpPr>
          <p:cNvPr id="31" name="Slide Number Placeholder 5">
            <a:extLst>
              <a:ext uri="{FF2B5EF4-FFF2-40B4-BE49-F238E27FC236}">
                <a16:creationId xmlns:a16="http://schemas.microsoft.com/office/drawing/2014/main" id="{EDFEA9F1-ECCF-496B-B3E6-5E54E9045E3F}"/>
              </a:ext>
            </a:extLst>
          </p:cNvPr>
          <p:cNvSpPr>
            <a:spLocks noGrp="1"/>
          </p:cNvSpPr>
          <p:nvPr>
            <p:ph type="sldNum" sz="quarter" idx="4"/>
          </p:nvPr>
        </p:nvSpPr>
        <p:spPr>
          <a:xfrm>
            <a:off x="359569" y="4767263"/>
            <a:ext cx="428174" cy="273844"/>
          </a:xfrm>
          <a:prstGeom prst="rect">
            <a:avLst/>
          </a:prstGeom>
        </p:spPr>
        <p:txBody>
          <a:bodyPr vert="horz" lIns="91440" tIns="45720" rIns="91440" bIns="45720" rtlCol="0" anchor="ctr"/>
          <a:lstStyle>
            <a:lvl1pPr algn="l">
              <a:defRPr sz="900">
                <a:solidFill>
                  <a:schemeClr val="bg1"/>
                </a:solidFill>
              </a:defRPr>
            </a:lvl1pPr>
          </a:lstStyle>
          <a:p>
            <a:fld id="{F9F8FC53-431B-40BC-B462-8EDBBC097738}" type="slidenum">
              <a:rPr lang="en-GB" smtClean="0"/>
              <a:pPr/>
              <a:t>‹#›</a:t>
            </a:fld>
            <a:endParaRPr lang="en-GB"/>
          </a:p>
        </p:txBody>
      </p:sp>
      <p:pic>
        <p:nvPicPr>
          <p:cNvPr id="11" name="Picture 10"/>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rot="10800000">
            <a:off x="340512" y="1276061"/>
            <a:ext cx="160870" cy="567000"/>
          </a:xfrm>
          <a:prstGeom prst="rect">
            <a:avLst/>
          </a:prstGeom>
        </p:spPr>
      </p:pic>
      <p:pic>
        <p:nvPicPr>
          <p:cNvPr id="12" name="Picture 11"/>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8162535" y="4112033"/>
            <a:ext cx="160770" cy="566648"/>
          </a:xfrm>
          <a:prstGeom prst="rect">
            <a:avLst/>
          </a:prstGeom>
        </p:spPr>
      </p:pic>
      <p:pic>
        <p:nvPicPr>
          <p:cNvPr id="13" name="Graphic 2">
            <a:extLst>
              <a:ext uri="{FF2B5EF4-FFF2-40B4-BE49-F238E27FC236}">
                <a16:creationId xmlns:a16="http://schemas.microsoft.com/office/drawing/2014/main" id="{1E4981A5-000D-4BEC-908E-390E1753B37B}"/>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5674" y="35683"/>
            <a:ext cx="1993857" cy="764418"/>
          </a:xfrm>
          <a:prstGeom prst="rect">
            <a:avLst/>
          </a:prstGeom>
        </p:spPr>
      </p:pic>
    </p:spTree>
    <p:extLst>
      <p:ext uri="{BB962C8B-B14F-4D97-AF65-F5344CB8AC3E}">
        <p14:creationId xmlns:p14="http://schemas.microsoft.com/office/powerpoint/2010/main" val="153948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9C2CCFD-CDCC-4EBC-BA7C-B680C17E860A}"/>
              </a:ext>
            </a:extLst>
          </p:cNvPr>
          <p:cNvSpPr>
            <a:spLocks noGrp="1"/>
          </p:cNvSpPr>
          <p:nvPr>
            <p:ph type="ftr" sz="quarter" idx="11"/>
          </p:nvPr>
        </p:nvSpPr>
        <p:spPr/>
        <p:txBody>
          <a:bodyPr/>
          <a:lstStyle/>
          <a:p>
            <a:r>
              <a:rPr lang="en-GB" err="1"/>
              <a:t>Civica</a:t>
            </a:r>
            <a:endParaRPr lang="en-GB"/>
          </a:p>
        </p:txBody>
      </p:sp>
      <p:sp>
        <p:nvSpPr>
          <p:cNvPr id="4" name="Slide Number Placeholder 3">
            <a:extLst>
              <a:ext uri="{FF2B5EF4-FFF2-40B4-BE49-F238E27FC236}">
                <a16:creationId xmlns:a16="http://schemas.microsoft.com/office/drawing/2014/main" id="{5BA40776-541F-407D-A2F3-D3FDE53C130A}"/>
              </a:ext>
            </a:extLst>
          </p:cNvPr>
          <p:cNvSpPr>
            <a:spLocks noGrp="1"/>
          </p:cNvSpPr>
          <p:nvPr>
            <p:ph type="sldNum" sz="quarter" idx="12"/>
          </p:nvPr>
        </p:nvSpPr>
        <p:spPr/>
        <p:txBody>
          <a:bodyPr/>
          <a:lstStyle/>
          <a:p>
            <a:fld id="{F9F8FC53-431B-40BC-B462-8EDBBC097738}" type="slidenum">
              <a:rPr lang="en-GB" smtClean="0"/>
              <a:t>‹#›</a:t>
            </a:fld>
            <a:endParaRPr lang="en-GB"/>
          </a:p>
        </p:txBody>
      </p:sp>
    </p:spTree>
    <p:extLst>
      <p:ext uri="{BB962C8B-B14F-4D97-AF65-F5344CB8AC3E}">
        <p14:creationId xmlns:p14="http://schemas.microsoft.com/office/powerpoint/2010/main" val="4005074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Slide - White #4">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3564D88-3C4D-41B4-A2DD-9B60191F273B}"/>
              </a:ext>
            </a:extLst>
          </p:cNvPr>
          <p:cNvSpPr>
            <a:spLocks noGrp="1"/>
          </p:cNvSpPr>
          <p:nvPr>
            <p:ph type="pic" sz="quarter" idx="12"/>
          </p:nvPr>
        </p:nvSpPr>
        <p:spPr>
          <a:xfrm>
            <a:off x="4572000" y="0"/>
            <a:ext cx="4572000" cy="5143500"/>
          </a:xfrm>
        </p:spPr>
        <p:txBody>
          <a:bodyPr/>
          <a:lstStyle/>
          <a:p>
            <a:endParaRPr lang="en-GB"/>
          </a:p>
        </p:txBody>
      </p:sp>
      <p:sp>
        <p:nvSpPr>
          <p:cNvPr id="9" name="Text Placeholder 15">
            <a:extLst>
              <a:ext uri="{FF2B5EF4-FFF2-40B4-BE49-F238E27FC236}">
                <a16:creationId xmlns:a16="http://schemas.microsoft.com/office/drawing/2014/main" id="{491F4D66-050B-4FD9-BC5F-336DE10FE97C}"/>
              </a:ext>
            </a:extLst>
          </p:cNvPr>
          <p:cNvSpPr>
            <a:spLocks noGrp="1"/>
          </p:cNvSpPr>
          <p:nvPr>
            <p:ph type="body" sz="quarter" idx="10"/>
          </p:nvPr>
        </p:nvSpPr>
        <p:spPr>
          <a:xfrm>
            <a:off x="541986" y="1670447"/>
            <a:ext cx="4030015" cy="685800"/>
          </a:xfrm>
        </p:spPr>
        <p:txBody>
          <a:bodyPr>
            <a:noAutofit/>
          </a:bodyPr>
          <a:lstStyle>
            <a:lvl1pPr marL="0" indent="0">
              <a:buNone/>
              <a:defRPr sz="4650">
                <a:solidFill>
                  <a:schemeClr val="accent1"/>
                </a:solidFill>
                <a:latin typeface="Museo Sans 100" panose="02000000000000000000" pitchFamily="50" charset="0"/>
              </a:defRPr>
            </a:lvl1pPr>
          </a:lstStyle>
          <a:p>
            <a:pPr lvl="0"/>
            <a:r>
              <a:rPr lang="en-US" dirty="0"/>
              <a:t>Click to edit</a:t>
            </a:r>
          </a:p>
        </p:txBody>
      </p:sp>
      <p:sp>
        <p:nvSpPr>
          <p:cNvPr id="10" name="Text Placeholder 18">
            <a:extLst>
              <a:ext uri="{FF2B5EF4-FFF2-40B4-BE49-F238E27FC236}">
                <a16:creationId xmlns:a16="http://schemas.microsoft.com/office/drawing/2014/main" id="{3D3551A3-8736-4A6D-AFDF-E317FC0B3DA5}"/>
              </a:ext>
            </a:extLst>
          </p:cNvPr>
          <p:cNvSpPr>
            <a:spLocks noGrp="1"/>
          </p:cNvSpPr>
          <p:nvPr>
            <p:ph type="body" sz="quarter" idx="11"/>
          </p:nvPr>
        </p:nvSpPr>
        <p:spPr>
          <a:xfrm>
            <a:off x="553480" y="3370218"/>
            <a:ext cx="4018521" cy="337958"/>
          </a:xfrm>
        </p:spPr>
        <p:txBody>
          <a:bodyPr>
            <a:normAutofit/>
          </a:bodyPr>
          <a:lstStyle>
            <a:lvl1pPr marL="0" indent="0">
              <a:buNone/>
              <a:defRPr sz="1200">
                <a:solidFill>
                  <a:schemeClr val="accent1"/>
                </a:solidFill>
                <a:latin typeface="Museo Sans 100" panose="02000000000000000000" pitchFamily="50" charset="0"/>
              </a:defRPr>
            </a:lvl1pPr>
          </a:lstStyle>
          <a:p>
            <a:pPr lvl="0"/>
            <a:r>
              <a:rPr lang="en-US" dirty="0"/>
              <a:t>Click to edit Master text styles</a:t>
            </a:r>
          </a:p>
        </p:txBody>
      </p:sp>
      <p:pic>
        <p:nvPicPr>
          <p:cNvPr id="7" name="Picture 6"/>
          <p:cNvPicPr>
            <a:picLocks noChangeAspect="1"/>
          </p:cNvPicPr>
          <p:nvPr userDrawn="1"/>
        </p:nvPicPr>
        <p:blipFill rotWithShape="1">
          <a:blip r:embed="rId2" cstate="hqprint">
            <a:extLst>
              <a:ext uri="{28A0092B-C50C-407E-A947-70E740481C1C}">
                <a14:useLocalDpi xmlns:a14="http://schemas.microsoft.com/office/drawing/2010/main" val="0"/>
              </a:ext>
            </a:extLst>
          </a:blip>
          <a:srcRect l="11572" t="29932" r="11822" b="33397"/>
          <a:stretch/>
        </p:blipFill>
        <p:spPr>
          <a:xfrm>
            <a:off x="349185" y="4628346"/>
            <a:ext cx="1279591" cy="227284"/>
          </a:xfrm>
          <a:prstGeom prst="rect">
            <a:avLst/>
          </a:prstGeom>
        </p:spPr>
      </p:pic>
      <p:pic>
        <p:nvPicPr>
          <p:cNvPr id="11" name="Graphic 4">
            <a:extLst>
              <a:ext uri="{FF2B5EF4-FFF2-40B4-BE49-F238E27FC236}">
                <a16:creationId xmlns:a16="http://schemas.microsoft.com/office/drawing/2014/main" id="{F20BAD48-18DA-4B0C-983B-138FC17557BD}"/>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5205" y="35682"/>
            <a:ext cx="1998515" cy="766204"/>
          </a:xfrm>
          <a:prstGeom prst="rect">
            <a:avLst/>
          </a:prstGeom>
        </p:spPr>
      </p:pic>
    </p:spTree>
    <p:extLst>
      <p:ext uri="{BB962C8B-B14F-4D97-AF65-F5344CB8AC3E}">
        <p14:creationId xmlns:p14="http://schemas.microsoft.com/office/powerpoint/2010/main" val="35385025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8A748-ED72-E54C-B48A-7578B8E02BB6}"/>
              </a:ext>
            </a:extLst>
          </p:cNvPr>
          <p:cNvSpPr>
            <a:spLocks noGrp="1"/>
          </p:cNvSpPr>
          <p:nvPr>
            <p:ph type="title"/>
          </p:nvPr>
        </p:nvSpPr>
        <p:spPr>
          <a:xfrm>
            <a:off x="628650" y="1080418"/>
            <a:ext cx="7886700" cy="405581"/>
          </a:xfrm>
        </p:spPr>
        <p:txBody>
          <a:bodyPr>
            <a:noAutofit/>
          </a:bodyPr>
          <a:lstStyle>
            <a:lvl1pPr>
              <a:defRPr sz="2100"/>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0088A6FC-9101-B143-957F-8909227A9DC9}"/>
              </a:ext>
            </a:extLst>
          </p:cNvPr>
          <p:cNvSpPr>
            <a:spLocks noGrp="1"/>
          </p:cNvSpPr>
          <p:nvPr>
            <p:ph idx="1"/>
          </p:nvPr>
        </p:nvSpPr>
        <p:spPr>
          <a:xfrm>
            <a:off x="628650" y="1602172"/>
            <a:ext cx="7886700" cy="3030551"/>
          </a:xfrm>
        </p:spPr>
        <p:txBody>
          <a:bodyPr>
            <a:normAutofit/>
          </a:bodyPr>
          <a:lstStyle>
            <a:lvl1pPr marL="171446" indent="-171446">
              <a:buFontTx/>
              <a:buBlip>
                <a:blip r:embed="rId2"/>
              </a:buBlip>
              <a:defRPr sz="1800"/>
            </a:lvl1pPr>
            <a:lvl2pPr marL="514337" indent="-171446">
              <a:buFontTx/>
              <a:buBlip>
                <a:blip r:embed="rId2"/>
              </a:buBlip>
              <a:defRPr sz="1500"/>
            </a:lvl2pPr>
            <a:lvl3pPr marL="857228" indent="-171446">
              <a:buFontTx/>
              <a:buBlip>
                <a:blip r:embed="rId2"/>
              </a:buBlip>
              <a:defRPr sz="1350"/>
            </a:lvl3pPr>
            <a:lvl4pPr marL="1200120" indent="-171446">
              <a:buFontTx/>
              <a:buBlip>
                <a:blip r:embed="rId2"/>
              </a:buBlip>
              <a:defRPr sz="1200"/>
            </a:lvl4pPr>
            <a:lvl5pPr marL="1543012" indent="-171446">
              <a:buFontTx/>
              <a:buBlip>
                <a:blip r:embed="rId2"/>
              </a:buBlip>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6FEC1D-1808-BB44-B2A7-99F374C7D616}"/>
              </a:ext>
            </a:extLst>
          </p:cNvPr>
          <p:cNvSpPr>
            <a:spLocks noGrp="1"/>
          </p:cNvSpPr>
          <p:nvPr>
            <p:ph type="dt" sz="half" idx="10"/>
          </p:nvPr>
        </p:nvSpPr>
        <p:spPr/>
        <p:txBody>
          <a:bodyPr/>
          <a:lstStyle/>
          <a:p>
            <a:fld id="{7BA14793-5792-B244-A04C-7BAEFABA7A17}" type="datetimeFigureOut">
              <a:rPr lang="en-GB" smtClean="0"/>
              <a:t>12/10/2022</a:t>
            </a:fld>
            <a:endParaRPr lang="en-GB"/>
          </a:p>
        </p:txBody>
      </p:sp>
      <p:sp>
        <p:nvSpPr>
          <p:cNvPr id="5" name="Footer Placeholder 4">
            <a:extLst>
              <a:ext uri="{FF2B5EF4-FFF2-40B4-BE49-F238E27FC236}">
                <a16:creationId xmlns:a16="http://schemas.microsoft.com/office/drawing/2014/main" id="{0B5208B4-4A6C-0147-B806-E389B60152B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24D943C-4D48-AD49-A455-659AE3C7FBB4}"/>
              </a:ext>
            </a:extLst>
          </p:cNvPr>
          <p:cNvSpPr>
            <a:spLocks noGrp="1"/>
          </p:cNvSpPr>
          <p:nvPr>
            <p:ph type="sldNum" sz="quarter" idx="12"/>
          </p:nvPr>
        </p:nvSpPr>
        <p:spPr/>
        <p:txBody>
          <a:bodyPr/>
          <a:lstStyle/>
          <a:p>
            <a:fld id="{1CD91603-5B6B-0545-ADAA-AA2F065083D4}" type="slidenum">
              <a:rPr lang="en-GB" smtClean="0"/>
              <a:t>‹#›</a:t>
            </a:fld>
            <a:endParaRPr lang="en-GB"/>
          </a:p>
        </p:txBody>
      </p:sp>
    </p:spTree>
    <p:extLst>
      <p:ext uri="{BB962C8B-B14F-4D97-AF65-F5344CB8AC3E}">
        <p14:creationId xmlns:p14="http://schemas.microsoft.com/office/powerpoint/2010/main" val="353564849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Title - Text">
    <p:spTree>
      <p:nvGrpSpPr>
        <p:cNvPr id="1" name=""/>
        <p:cNvGrpSpPr/>
        <p:nvPr/>
      </p:nvGrpSpPr>
      <p:grpSpPr>
        <a:xfrm>
          <a:off x="0" y="0"/>
          <a:ext cx="0" cy="0"/>
          <a:chOff x="0" y="0"/>
          <a:chExt cx="0" cy="0"/>
        </a:xfrm>
      </p:grpSpPr>
      <p:sp>
        <p:nvSpPr>
          <p:cNvPr id="5" name="Title 1"/>
          <p:cNvSpPr>
            <a:spLocks noGrp="1"/>
          </p:cNvSpPr>
          <p:nvPr>
            <p:ph type="title"/>
          </p:nvPr>
        </p:nvSpPr>
        <p:spPr>
          <a:xfrm>
            <a:off x="247463" y="205979"/>
            <a:ext cx="8229600" cy="857250"/>
          </a:xfrm>
        </p:spPr>
        <p:txBody>
          <a:bodyPr>
            <a:normAutofit/>
          </a:bodyPr>
          <a:lstStyle>
            <a:lvl1pPr algn="l">
              <a:defRPr sz="3000">
                <a:solidFill>
                  <a:srgbClr val="143445"/>
                </a:solidFill>
                <a:latin typeface="Museo Sans 300"/>
                <a:cs typeface="Museo Sans 300"/>
              </a:defRPr>
            </a:lvl1pPr>
          </a:lstStyle>
          <a:p>
            <a:r>
              <a:rPr lang="en-GB" dirty="0"/>
              <a:t>Click to edit Master title style</a:t>
            </a:r>
            <a:endParaRPr lang="en-US" dirty="0"/>
          </a:p>
        </p:txBody>
      </p:sp>
      <p:sp>
        <p:nvSpPr>
          <p:cNvPr id="7" name="Content Placeholder 2"/>
          <p:cNvSpPr>
            <a:spLocks noGrp="1"/>
          </p:cNvSpPr>
          <p:nvPr>
            <p:ph idx="1"/>
          </p:nvPr>
        </p:nvSpPr>
        <p:spPr>
          <a:xfrm>
            <a:off x="247463" y="1293156"/>
            <a:ext cx="6405897" cy="2959116"/>
          </a:xfrm>
        </p:spPr>
        <p:txBody>
          <a:bodyPr>
            <a:normAutofit/>
          </a:bodyPr>
          <a:lstStyle>
            <a:lvl1pPr>
              <a:defRPr sz="1800">
                <a:solidFill>
                  <a:srgbClr val="143445"/>
                </a:solidFill>
                <a:latin typeface="Museo Sans 300"/>
                <a:cs typeface="Museo Sans 300"/>
              </a:defRPr>
            </a:lvl1pPr>
            <a:lvl2pPr>
              <a:defRPr sz="1800">
                <a:solidFill>
                  <a:srgbClr val="143445"/>
                </a:solidFill>
                <a:latin typeface="Museo Sans 300"/>
                <a:cs typeface="Museo Sans 300"/>
              </a:defRPr>
            </a:lvl2pPr>
            <a:lvl3pPr>
              <a:defRPr sz="1800">
                <a:solidFill>
                  <a:srgbClr val="143445"/>
                </a:solidFill>
                <a:latin typeface="Museo Sans 300"/>
                <a:cs typeface="Museo Sans 300"/>
              </a:defRPr>
            </a:lvl3pPr>
            <a:lvl4pPr>
              <a:defRPr sz="1800">
                <a:solidFill>
                  <a:srgbClr val="143445"/>
                </a:solidFill>
                <a:latin typeface="Museo Sans 300"/>
                <a:cs typeface="Museo Sans 300"/>
              </a:defRPr>
            </a:lvl4pPr>
            <a:lvl5pPr>
              <a:defRPr sz="1800">
                <a:solidFill>
                  <a:srgbClr val="143445"/>
                </a:solidFill>
                <a:latin typeface="Museo Sans 300"/>
                <a:cs typeface="Museo Sans 30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Slide Number Placeholder 6"/>
          <p:cNvSpPr>
            <a:spLocks noGrp="1"/>
          </p:cNvSpPr>
          <p:nvPr>
            <p:ph type="sldNum" sz="quarter" idx="12"/>
          </p:nvPr>
        </p:nvSpPr>
        <p:spPr>
          <a:xfrm>
            <a:off x="8686800" y="4811406"/>
            <a:ext cx="452628" cy="332094"/>
          </a:xfrm>
          <a:prstGeom prst="rect">
            <a:avLst/>
          </a:prstGeom>
        </p:spPr>
        <p:txBody>
          <a:bodyPr/>
          <a:lstStyle>
            <a:lvl1pPr>
              <a:defRPr sz="1200">
                <a:latin typeface="Museo Sans 300"/>
                <a:cs typeface="Museo Sans 300"/>
              </a:defRPr>
            </a:lvl1pPr>
          </a:lstStyle>
          <a:p>
            <a:fld id="{E7369218-5D98-DA46-B719-45FC99B6E2AF}" type="slidenum">
              <a:rPr lang="en-US" smtClean="0"/>
              <a:pPr/>
              <a:t>‹#›</a:t>
            </a:fld>
            <a:endParaRPr lang="en-US" dirty="0"/>
          </a:p>
        </p:txBody>
      </p:sp>
    </p:spTree>
    <p:extLst>
      <p:ext uri="{BB962C8B-B14F-4D97-AF65-F5344CB8AC3E}">
        <p14:creationId xmlns:p14="http://schemas.microsoft.com/office/powerpoint/2010/main" val="7530524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_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2200"/>
            </a:lvl1pPr>
          </a:lstStyle>
          <a:p>
            <a:r>
              <a:rPr lang="en-US"/>
              <a:t>Click to edit Master title style</a:t>
            </a:r>
            <a:endParaRPr lang="en-US" dirty="0"/>
          </a:p>
        </p:txBody>
      </p:sp>
      <p:sp>
        <p:nvSpPr>
          <p:cNvPr id="3" name="Content Placeholder 2"/>
          <p:cNvSpPr>
            <a:spLocks noGrp="1"/>
          </p:cNvSpPr>
          <p:nvPr>
            <p:ph idx="1"/>
          </p:nvPr>
        </p:nvSpPr>
        <p:spPr>
          <a:xfrm>
            <a:off x="457200" y="987575"/>
            <a:ext cx="8229600" cy="3476476"/>
          </a:xfrm>
        </p:spPr>
        <p:txBody>
          <a:bodyPr>
            <a:noAutofit/>
          </a:bodyPr>
          <a:lstStyle>
            <a:lvl1pPr marL="265106" indent="-265106">
              <a:lnSpc>
                <a:spcPct val="150000"/>
              </a:lnSpc>
              <a:buSzPct val="100000"/>
              <a:buFontTx/>
              <a:buBlip>
                <a:blip r:embed="rId2"/>
              </a:buBlip>
              <a:defRPr sz="1600"/>
            </a:lvl1pPr>
            <a:lvl2pPr marL="450839" indent="-185733">
              <a:buFont typeface="Arial"/>
              <a:buChar char="•"/>
              <a:defRPr sz="1400"/>
            </a:lvl2pPr>
            <a:lvl3pPr marL="623873" indent="-173034">
              <a:buFont typeface="Arial"/>
              <a:buChar char="•"/>
              <a:defRPr sz="1200"/>
            </a:lvl3pPr>
            <a:lvl4pPr marL="808018" indent="-184145">
              <a:buFont typeface="Arial"/>
              <a:buChar char="•"/>
              <a:defRPr sz="1100"/>
            </a:lvl4pPr>
            <a:lvl5pPr marL="981050" indent="-173034">
              <a:buFont typeface="Arial"/>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F2DA5584-06DC-E248-9D54-AA55A04EC45D}" type="slidenum">
              <a:rPr lang="en-US" smtClean="0">
                <a:solidFill>
                  <a:prstClr val="white">
                    <a:lumMod val="50000"/>
                  </a:prstClr>
                </a:solidFill>
              </a:rPr>
              <a:pPr/>
              <a:t>‹#›</a:t>
            </a:fld>
            <a:endParaRPr lang="en-US" dirty="0">
              <a:solidFill>
                <a:prstClr val="white">
                  <a:lumMod val="50000"/>
                </a:prstClr>
              </a:solidFill>
            </a:endParaRPr>
          </a:p>
        </p:txBody>
      </p:sp>
      <p:sp>
        <p:nvSpPr>
          <p:cNvPr id="7"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800">
                <a:solidFill>
                  <a:schemeClr val="tx1">
                    <a:tint val="75000"/>
                  </a:schemeClr>
                </a:solidFill>
                <a:latin typeface="Arial" panose="020B0604020202020204" pitchFamily="34" charset="0"/>
                <a:cs typeface="Arial" panose="020B0604020202020204" pitchFamily="34" charset="0"/>
              </a:defRPr>
            </a:lvl1pPr>
          </a:lstStyle>
          <a:p>
            <a:pPr defTabSz="685783"/>
            <a:r>
              <a:rPr lang="en-GB">
                <a:solidFill>
                  <a:srgbClr val="093E52">
                    <a:tint val="75000"/>
                  </a:srgbClr>
                </a:solidFill>
              </a:rPr>
              <a:t>Commercial-in-Confidence</a:t>
            </a:r>
            <a:endParaRPr lang="en-GB" dirty="0">
              <a:solidFill>
                <a:srgbClr val="093E52">
                  <a:tint val="75000"/>
                </a:srgbClr>
              </a:solidFill>
            </a:endParaRPr>
          </a:p>
        </p:txBody>
      </p:sp>
    </p:spTree>
    <p:extLst>
      <p:ext uri="{BB962C8B-B14F-4D97-AF65-F5344CB8AC3E}">
        <p14:creationId xmlns:p14="http://schemas.microsoft.com/office/powerpoint/2010/main" val="359387806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66B2EF3-CB20-4F17-8751-53D143F6FDD0}" type="datetime1">
              <a:rPr lang="en-GB" smtClean="0"/>
              <a:pPr/>
              <a:t>12/10/2022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16" name="Title 1"/>
          <p:cNvSpPr>
            <a:spLocks noGrp="1"/>
          </p:cNvSpPr>
          <p:nvPr>
            <p:ph type="title"/>
          </p:nvPr>
        </p:nvSpPr>
        <p:spPr>
          <a:xfrm>
            <a:off x="252000" y="270000"/>
            <a:ext cx="8640000" cy="472500"/>
          </a:xfrm>
        </p:spPr>
        <p:txBody>
          <a:bodyPr>
            <a:normAutofit/>
          </a:bodyPr>
          <a:lstStyle>
            <a:lvl1pPr>
              <a:lnSpc>
                <a:spcPct val="100000"/>
              </a:lnSpc>
              <a:defRPr sz="1800">
                <a:solidFill>
                  <a:schemeClr val="accent1"/>
                </a:solidFill>
              </a:defRPr>
            </a:lvl1pPr>
          </a:lstStyle>
          <a:p>
            <a:r>
              <a:rPr lang="en-US"/>
              <a:t>Click to edit Master title style</a:t>
            </a:r>
            <a:endParaRPr lang="en-GB" dirty="0"/>
          </a:p>
        </p:txBody>
      </p:sp>
      <p:sp>
        <p:nvSpPr>
          <p:cNvPr id="21" name="Slide Number Placeholder 4"/>
          <p:cNvSpPr>
            <a:spLocks noGrp="1"/>
          </p:cNvSpPr>
          <p:nvPr>
            <p:ph type="sldNum" sz="quarter" idx="12"/>
          </p:nvPr>
        </p:nvSpPr>
        <p:spPr>
          <a:xfrm>
            <a:off x="6732000" y="4767264"/>
            <a:ext cx="2160000" cy="270000"/>
          </a:xfrm>
        </p:spPr>
        <p:txBody>
          <a:bodyPr/>
          <a:lstStyle>
            <a:lvl1pPr>
              <a:defRPr>
                <a:solidFill>
                  <a:schemeClr val="accent1"/>
                </a:solidFill>
                <a:latin typeface="+mj-lt"/>
              </a:defRPr>
            </a:lvl1pPr>
          </a:lstStyle>
          <a:p>
            <a:fld id="{C8B9D5FC-B458-4C85-99E5-A2CBD737B0F2}" type="slidenum">
              <a:rPr lang="en-GB" smtClean="0"/>
              <a:pPr/>
              <a:t>‹#›</a:t>
            </a:fld>
            <a:endParaRPr lang="en-GB" dirty="0"/>
          </a:p>
        </p:txBody>
      </p:sp>
    </p:spTree>
    <p:extLst>
      <p:ext uri="{BB962C8B-B14F-4D97-AF65-F5344CB8AC3E}">
        <p14:creationId xmlns:p14="http://schemas.microsoft.com/office/powerpoint/2010/main" val="324823434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489051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 No Pictur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92F1984-171A-4B1A-9AC9-8FA5EB2BD34E}"/>
              </a:ext>
            </a:extLst>
          </p:cNvPr>
          <p:cNvSpPr>
            <a:spLocks noGrp="1"/>
          </p:cNvSpPr>
          <p:nvPr>
            <p:ph type="sldNum" sz="quarter" idx="12"/>
          </p:nvPr>
        </p:nvSpPr>
        <p:spPr/>
        <p:txBody>
          <a:bodyPr/>
          <a:lstStyle/>
          <a:p>
            <a:pPr defTabSz="685800">
              <a:buClrTx/>
            </a:pPr>
            <a:fld id="{F9F8FC53-431B-40BC-B462-8EDBBC097738}" type="slidenum">
              <a:rPr lang="en-GB" kern="1200" smtClean="0">
                <a:solidFill>
                  <a:srgbClr val="009CA6"/>
                </a:solidFill>
                <a:ea typeface="+mn-ea"/>
                <a:cs typeface="+mn-cs"/>
              </a:rPr>
              <a:pPr defTabSz="685800">
                <a:buClrTx/>
              </a:pPr>
              <a:t>‹#›</a:t>
            </a:fld>
            <a:endParaRPr lang="en-GB" kern="1200" dirty="0">
              <a:solidFill>
                <a:srgbClr val="009CA6"/>
              </a:solidFill>
              <a:ea typeface="+mn-ea"/>
              <a:cs typeface="+mn-cs"/>
            </a:endParaRPr>
          </a:p>
        </p:txBody>
      </p:sp>
      <p:sp>
        <p:nvSpPr>
          <p:cNvPr id="3" name="Content Placeholder 2">
            <a:extLst>
              <a:ext uri="{FF2B5EF4-FFF2-40B4-BE49-F238E27FC236}">
                <a16:creationId xmlns:a16="http://schemas.microsoft.com/office/drawing/2014/main" id="{471C9633-47A8-4837-9616-1FF60432D3D4}"/>
              </a:ext>
            </a:extLst>
          </p:cNvPr>
          <p:cNvSpPr>
            <a:spLocks noGrp="1"/>
          </p:cNvSpPr>
          <p:nvPr>
            <p:ph idx="1"/>
          </p:nvPr>
        </p:nvSpPr>
        <p:spPr>
          <a:xfrm>
            <a:off x="359569" y="1129996"/>
            <a:ext cx="8348664" cy="3263504"/>
          </a:xfrm>
        </p:spPr>
        <p:txBody>
          <a:bodyPr>
            <a:normAutofit/>
          </a:bodyPr>
          <a:lstStyle>
            <a:lvl1pPr algn="l">
              <a:lnSpc>
                <a:spcPct val="100000"/>
              </a:lnSpc>
              <a:spcBef>
                <a:spcPts val="900"/>
              </a:spcBef>
              <a:defRPr sz="1650">
                <a:solidFill>
                  <a:srgbClr val="262626"/>
                </a:solidFill>
              </a:defRPr>
            </a:lvl1pPr>
            <a:lvl2pPr algn="l">
              <a:spcBef>
                <a:spcPts val="900"/>
              </a:spcBef>
              <a:defRPr sz="1500">
                <a:solidFill>
                  <a:srgbClr val="262626"/>
                </a:solidFill>
              </a:defRPr>
            </a:lvl2pPr>
            <a:lvl3pPr marL="685800" indent="0">
              <a:buNone/>
              <a:defRPr/>
            </a:lvl3pPr>
          </a:lstStyle>
          <a:p>
            <a:pPr lvl="0"/>
            <a:r>
              <a:rPr lang="en-US" dirty="0"/>
              <a:t>Click to edit Master text styles</a:t>
            </a:r>
          </a:p>
          <a:p>
            <a:pPr lvl="1"/>
            <a:r>
              <a:rPr lang="en-US" dirty="0"/>
              <a:t>Second level</a:t>
            </a:r>
          </a:p>
        </p:txBody>
      </p:sp>
      <p:sp>
        <p:nvSpPr>
          <p:cNvPr id="5" name="Footer Placeholder 4">
            <a:extLst>
              <a:ext uri="{FF2B5EF4-FFF2-40B4-BE49-F238E27FC236}">
                <a16:creationId xmlns:a16="http://schemas.microsoft.com/office/drawing/2014/main" id="{3B5770B8-7F7D-4DC7-8534-771DBFB8ED10}"/>
              </a:ext>
            </a:extLst>
          </p:cNvPr>
          <p:cNvSpPr>
            <a:spLocks noGrp="1"/>
          </p:cNvSpPr>
          <p:nvPr>
            <p:ph type="ftr" sz="quarter" idx="11"/>
          </p:nvPr>
        </p:nvSpPr>
        <p:spPr/>
        <p:txBody>
          <a:bodyPr/>
          <a:lstStyle/>
          <a:p>
            <a:pPr defTabSz="685800">
              <a:buClrTx/>
            </a:pPr>
            <a:r>
              <a:rPr lang="en-GB" kern="1200">
                <a:solidFill>
                  <a:srgbClr val="009CA6"/>
                </a:solidFill>
                <a:ea typeface="+mn-ea"/>
                <a:cs typeface="+mn-cs"/>
              </a:rPr>
              <a:t>Civica</a:t>
            </a:r>
            <a:endParaRPr lang="en-GB" kern="1200" dirty="0">
              <a:solidFill>
                <a:srgbClr val="009CA6"/>
              </a:solidFill>
              <a:ea typeface="+mn-ea"/>
              <a:cs typeface="+mn-cs"/>
            </a:endParaRPr>
          </a:p>
        </p:txBody>
      </p:sp>
      <p:sp>
        <p:nvSpPr>
          <p:cNvPr id="8" name="Title Placeholder 3">
            <a:extLst>
              <a:ext uri="{FF2B5EF4-FFF2-40B4-BE49-F238E27FC236}">
                <a16:creationId xmlns:a16="http://schemas.microsoft.com/office/drawing/2014/main" id="{50BB2FFC-C000-471D-ADD0-A625663F76A8}"/>
              </a:ext>
            </a:extLst>
          </p:cNvPr>
          <p:cNvSpPr>
            <a:spLocks noGrp="1"/>
          </p:cNvSpPr>
          <p:nvPr>
            <p:ph type="title"/>
          </p:nvPr>
        </p:nvSpPr>
        <p:spPr>
          <a:xfrm>
            <a:off x="359569" y="375096"/>
            <a:ext cx="8348664" cy="680098"/>
          </a:xfrm>
          <a:prstGeom prst="rect">
            <a:avLst/>
          </a:prstGeom>
        </p:spPr>
        <p:txBody>
          <a:bodyPr vert="horz" lIns="91440" tIns="45720" rIns="91440" bIns="45720" rtlCol="0" anchor="t" anchorCtr="0">
            <a:noAutofit/>
          </a:bodyPr>
          <a:lstStyle>
            <a:lvl1pPr>
              <a:defRPr sz="2700">
                <a:latin typeface="Museo Sans 100" panose="02000000000000000000" pitchFamily="50" charset="0"/>
              </a:defRPr>
            </a:lvl1pPr>
          </a:lstStyle>
          <a:p>
            <a:r>
              <a:rPr lang="en-US" dirty="0"/>
              <a:t>Click to edit Master title style</a:t>
            </a:r>
            <a:endParaRPr lang="en-GB" dirty="0"/>
          </a:p>
        </p:txBody>
      </p:sp>
    </p:spTree>
    <p:extLst>
      <p:ext uri="{BB962C8B-B14F-4D97-AF65-F5344CB8AC3E}">
        <p14:creationId xmlns:p14="http://schemas.microsoft.com/office/powerpoint/2010/main" val="2918637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 Picture Righ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AE5C903-AF76-41EA-B636-D729041246AF}"/>
              </a:ext>
            </a:extLst>
          </p:cNvPr>
          <p:cNvSpPr>
            <a:spLocks noGrp="1"/>
          </p:cNvSpPr>
          <p:nvPr>
            <p:ph type="sldNum" sz="quarter" idx="12"/>
          </p:nvPr>
        </p:nvSpPr>
        <p:spPr/>
        <p:txBody>
          <a:bodyPr/>
          <a:lstStyle/>
          <a:p>
            <a:pPr defTabSz="685800">
              <a:buClrTx/>
            </a:pPr>
            <a:fld id="{F9F8FC53-431B-40BC-B462-8EDBBC097738}" type="slidenum">
              <a:rPr lang="en-GB" kern="1200" smtClean="0">
                <a:solidFill>
                  <a:srgbClr val="009CA6"/>
                </a:solidFill>
                <a:ea typeface="+mn-ea"/>
                <a:cs typeface="+mn-cs"/>
              </a:rPr>
              <a:pPr defTabSz="685800">
                <a:buClrTx/>
              </a:pPr>
              <a:t>‹#›</a:t>
            </a:fld>
            <a:endParaRPr lang="en-GB" kern="1200" dirty="0">
              <a:solidFill>
                <a:srgbClr val="009CA6"/>
              </a:solidFill>
              <a:ea typeface="+mn-ea"/>
              <a:cs typeface="+mn-cs"/>
            </a:endParaRPr>
          </a:p>
        </p:txBody>
      </p:sp>
      <p:sp>
        <p:nvSpPr>
          <p:cNvPr id="3" name="Content Placeholder 2">
            <a:extLst>
              <a:ext uri="{FF2B5EF4-FFF2-40B4-BE49-F238E27FC236}">
                <a16:creationId xmlns:a16="http://schemas.microsoft.com/office/drawing/2014/main" id="{76C5D7F1-B41F-4F43-A74F-AE278E377E1E}"/>
              </a:ext>
            </a:extLst>
          </p:cNvPr>
          <p:cNvSpPr>
            <a:spLocks noGrp="1"/>
          </p:cNvSpPr>
          <p:nvPr>
            <p:ph sz="half" idx="1"/>
          </p:nvPr>
        </p:nvSpPr>
        <p:spPr>
          <a:xfrm>
            <a:off x="494110" y="1355651"/>
            <a:ext cx="3849291" cy="3095393"/>
          </a:xfrm>
        </p:spPr>
        <p:txBody>
          <a:bodyPr>
            <a:normAutofit/>
          </a:bodyPr>
          <a:lstStyle>
            <a:lvl1pPr marL="0" indent="0">
              <a:lnSpc>
                <a:spcPct val="100000"/>
              </a:lnSpc>
              <a:buNone/>
              <a:defRPr sz="1350">
                <a:solidFill>
                  <a:schemeClr val="tx2"/>
                </a:solidFill>
              </a:defRPr>
            </a:lvl1pPr>
            <a:lvl2pPr marL="342900" indent="0">
              <a:buNone/>
              <a:defRPr sz="1350"/>
            </a:lvl2pPr>
          </a:lstStyle>
          <a:p>
            <a:pPr lvl="0"/>
            <a:r>
              <a:rPr lang="en-US" dirty="0"/>
              <a:t>Click to edit Master text styles</a:t>
            </a:r>
          </a:p>
          <a:p>
            <a:pPr lvl="0"/>
            <a:r>
              <a:rPr lang="en-US" dirty="0"/>
              <a:t>Second level</a:t>
            </a:r>
          </a:p>
        </p:txBody>
      </p:sp>
      <p:sp>
        <p:nvSpPr>
          <p:cNvPr id="6" name="Footer Placeholder 5">
            <a:extLst>
              <a:ext uri="{FF2B5EF4-FFF2-40B4-BE49-F238E27FC236}">
                <a16:creationId xmlns:a16="http://schemas.microsoft.com/office/drawing/2014/main" id="{7384611B-F5DC-4483-BFA0-66F49549F940}"/>
              </a:ext>
            </a:extLst>
          </p:cNvPr>
          <p:cNvSpPr>
            <a:spLocks noGrp="1"/>
          </p:cNvSpPr>
          <p:nvPr>
            <p:ph type="ftr" sz="quarter" idx="11"/>
          </p:nvPr>
        </p:nvSpPr>
        <p:spPr/>
        <p:txBody>
          <a:bodyPr/>
          <a:lstStyle/>
          <a:p>
            <a:pPr defTabSz="685800">
              <a:buClrTx/>
            </a:pPr>
            <a:r>
              <a:rPr lang="en-GB" kern="1200">
                <a:solidFill>
                  <a:srgbClr val="009CA6"/>
                </a:solidFill>
                <a:ea typeface="+mn-ea"/>
                <a:cs typeface="+mn-cs"/>
              </a:rPr>
              <a:t>Civica</a:t>
            </a:r>
            <a:endParaRPr lang="en-GB" kern="1200" dirty="0">
              <a:solidFill>
                <a:srgbClr val="009CA6"/>
              </a:solidFill>
              <a:ea typeface="+mn-ea"/>
              <a:cs typeface="+mn-cs"/>
            </a:endParaRPr>
          </a:p>
        </p:txBody>
      </p:sp>
      <p:sp>
        <p:nvSpPr>
          <p:cNvPr id="9" name="Picture Placeholder 8">
            <a:extLst>
              <a:ext uri="{FF2B5EF4-FFF2-40B4-BE49-F238E27FC236}">
                <a16:creationId xmlns:a16="http://schemas.microsoft.com/office/drawing/2014/main" id="{8AB3788B-8A23-4592-8C24-E3492DDD6C2B}"/>
              </a:ext>
            </a:extLst>
          </p:cNvPr>
          <p:cNvSpPr>
            <a:spLocks noGrp="1"/>
          </p:cNvSpPr>
          <p:nvPr>
            <p:ph type="pic" sz="quarter" idx="13"/>
          </p:nvPr>
        </p:nvSpPr>
        <p:spPr>
          <a:xfrm>
            <a:off x="4572000" y="0"/>
            <a:ext cx="4572000" cy="5143500"/>
          </a:xfrm>
        </p:spPr>
        <p:txBody>
          <a:bodyPr/>
          <a:lstStyle/>
          <a:p>
            <a:endParaRPr lang="en-GB"/>
          </a:p>
        </p:txBody>
      </p:sp>
      <p:sp>
        <p:nvSpPr>
          <p:cNvPr id="10" name="Title Placeholder 3">
            <a:extLst>
              <a:ext uri="{FF2B5EF4-FFF2-40B4-BE49-F238E27FC236}">
                <a16:creationId xmlns:a16="http://schemas.microsoft.com/office/drawing/2014/main" id="{53C19B78-3836-481F-A571-17A4C8D1DAB0}"/>
              </a:ext>
            </a:extLst>
          </p:cNvPr>
          <p:cNvSpPr>
            <a:spLocks noGrp="1"/>
          </p:cNvSpPr>
          <p:nvPr>
            <p:ph type="title"/>
          </p:nvPr>
        </p:nvSpPr>
        <p:spPr>
          <a:xfrm>
            <a:off x="359569" y="375096"/>
            <a:ext cx="4212431" cy="680098"/>
          </a:xfrm>
          <a:prstGeom prst="rect">
            <a:avLst/>
          </a:prstGeom>
        </p:spPr>
        <p:txBody>
          <a:bodyPr vert="horz" lIns="91440" tIns="45720" rIns="91440" bIns="45720" rtlCol="0" anchor="t" anchorCtr="0">
            <a:noAutofit/>
          </a:bodyPr>
          <a:lstStyle>
            <a:lvl1pPr>
              <a:defRPr sz="2700">
                <a:latin typeface="Museo Sans 100" panose="02000000000000000000" pitchFamily="50" charset="0"/>
              </a:defRPr>
            </a:lvl1pPr>
          </a:lstStyle>
          <a:p>
            <a:r>
              <a:rPr lang="en-US" dirty="0"/>
              <a:t>Click to edit Master title style</a:t>
            </a:r>
            <a:endParaRPr lang="en-GB" dirty="0"/>
          </a:p>
        </p:txBody>
      </p:sp>
    </p:spTree>
    <p:extLst>
      <p:ext uri="{BB962C8B-B14F-4D97-AF65-F5344CB8AC3E}">
        <p14:creationId xmlns:p14="http://schemas.microsoft.com/office/powerpoint/2010/main" val="1287225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 Picture Lef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AB3788B-8A23-4592-8C24-E3492DDD6C2B}"/>
              </a:ext>
            </a:extLst>
          </p:cNvPr>
          <p:cNvSpPr>
            <a:spLocks noGrp="1"/>
          </p:cNvSpPr>
          <p:nvPr>
            <p:ph type="pic" sz="quarter" idx="13"/>
          </p:nvPr>
        </p:nvSpPr>
        <p:spPr>
          <a:xfrm>
            <a:off x="0" y="0"/>
            <a:ext cx="4572000" cy="5143500"/>
          </a:xfrm>
        </p:spPr>
        <p:txBody>
          <a:bodyPr/>
          <a:lstStyle/>
          <a:p>
            <a:endParaRPr lang="en-GB" dirty="0"/>
          </a:p>
        </p:txBody>
      </p:sp>
      <p:sp>
        <p:nvSpPr>
          <p:cNvPr id="7" name="Slide Number Placeholder 6">
            <a:extLst>
              <a:ext uri="{FF2B5EF4-FFF2-40B4-BE49-F238E27FC236}">
                <a16:creationId xmlns:a16="http://schemas.microsoft.com/office/drawing/2014/main" id="{EAE5C903-AF76-41EA-B636-D729041246AF}"/>
              </a:ext>
            </a:extLst>
          </p:cNvPr>
          <p:cNvSpPr>
            <a:spLocks noGrp="1"/>
          </p:cNvSpPr>
          <p:nvPr>
            <p:ph type="sldNum" sz="quarter" idx="12"/>
          </p:nvPr>
        </p:nvSpPr>
        <p:spPr>
          <a:xfrm>
            <a:off x="8340394" y="4767263"/>
            <a:ext cx="428174" cy="273844"/>
          </a:xfrm>
        </p:spPr>
        <p:txBody>
          <a:bodyPr/>
          <a:lstStyle>
            <a:lvl1pPr algn="r">
              <a:defRPr/>
            </a:lvl1pPr>
          </a:lstStyle>
          <a:p>
            <a:pPr defTabSz="685800">
              <a:buClrTx/>
            </a:pPr>
            <a:fld id="{F9F8FC53-431B-40BC-B462-8EDBBC097738}" type="slidenum">
              <a:rPr lang="en-GB" kern="1200" smtClean="0">
                <a:solidFill>
                  <a:srgbClr val="009CA6"/>
                </a:solidFill>
                <a:ea typeface="+mn-ea"/>
                <a:cs typeface="+mn-cs"/>
              </a:rPr>
              <a:pPr defTabSz="685800">
                <a:buClrTx/>
              </a:pPr>
              <a:t>‹#›</a:t>
            </a:fld>
            <a:endParaRPr lang="en-GB" kern="1200" dirty="0">
              <a:solidFill>
                <a:srgbClr val="009CA6"/>
              </a:solidFill>
              <a:ea typeface="+mn-ea"/>
              <a:cs typeface="+mn-cs"/>
            </a:endParaRPr>
          </a:p>
        </p:txBody>
      </p:sp>
      <p:sp>
        <p:nvSpPr>
          <p:cNvPr id="3" name="Content Placeholder 2">
            <a:extLst>
              <a:ext uri="{FF2B5EF4-FFF2-40B4-BE49-F238E27FC236}">
                <a16:creationId xmlns:a16="http://schemas.microsoft.com/office/drawing/2014/main" id="{76C5D7F1-B41F-4F43-A74F-AE278E377E1E}"/>
              </a:ext>
            </a:extLst>
          </p:cNvPr>
          <p:cNvSpPr>
            <a:spLocks noGrp="1"/>
          </p:cNvSpPr>
          <p:nvPr>
            <p:ph sz="half" idx="1"/>
          </p:nvPr>
        </p:nvSpPr>
        <p:spPr>
          <a:xfrm>
            <a:off x="4961965" y="1419446"/>
            <a:ext cx="3939988" cy="3031598"/>
          </a:xfrm>
        </p:spPr>
        <p:txBody>
          <a:bodyPr>
            <a:normAutofit/>
          </a:bodyPr>
          <a:lstStyle>
            <a:lvl1pPr marL="0" indent="0">
              <a:lnSpc>
                <a:spcPct val="100000"/>
              </a:lnSpc>
              <a:buNone/>
              <a:defRPr sz="1350">
                <a:solidFill>
                  <a:schemeClr val="tx2"/>
                </a:solidFill>
              </a:defRPr>
            </a:lvl1pPr>
            <a:lvl2pPr marL="342900" indent="0">
              <a:buNone/>
              <a:defRPr sz="1350"/>
            </a:lvl2pPr>
          </a:lstStyle>
          <a:p>
            <a:pPr lvl="0"/>
            <a:r>
              <a:rPr lang="en-US" dirty="0"/>
              <a:t>Click to edit Master text styles</a:t>
            </a:r>
          </a:p>
          <a:p>
            <a:pPr lvl="0"/>
            <a:r>
              <a:rPr lang="en-US" dirty="0"/>
              <a:t>Second level</a:t>
            </a:r>
          </a:p>
        </p:txBody>
      </p:sp>
      <p:sp>
        <p:nvSpPr>
          <p:cNvPr id="6" name="Footer Placeholder 5">
            <a:extLst>
              <a:ext uri="{FF2B5EF4-FFF2-40B4-BE49-F238E27FC236}">
                <a16:creationId xmlns:a16="http://schemas.microsoft.com/office/drawing/2014/main" id="{7384611B-F5DC-4483-BFA0-66F49549F940}"/>
              </a:ext>
            </a:extLst>
          </p:cNvPr>
          <p:cNvSpPr>
            <a:spLocks noGrp="1"/>
          </p:cNvSpPr>
          <p:nvPr>
            <p:ph type="ftr" sz="quarter" idx="11"/>
          </p:nvPr>
        </p:nvSpPr>
        <p:spPr>
          <a:xfrm>
            <a:off x="7924847" y="4767263"/>
            <a:ext cx="587142" cy="273844"/>
          </a:xfrm>
        </p:spPr>
        <p:txBody>
          <a:bodyPr/>
          <a:lstStyle/>
          <a:p>
            <a:pPr algn="r" defTabSz="685800">
              <a:buClrTx/>
            </a:pPr>
            <a:r>
              <a:rPr lang="en-GB" kern="1200">
                <a:solidFill>
                  <a:srgbClr val="009CA6"/>
                </a:solidFill>
                <a:ea typeface="+mn-ea"/>
                <a:cs typeface="+mn-cs"/>
              </a:rPr>
              <a:t>Civica</a:t>
            </a:r>
            <a:endParaRPr lang="en-GB" kern="1200" dirty="0">
              <a:solidFill>
                <a:srgbClr val="009CA6"/>
              </a:solidFill>
              <a:ea typeface="+mn-ea"/>
              <a:cs typeface="+mn-cs"/>
            </a:endParaRPr>
          </a:p>
        </p:txBody>
      </p:sp>
      <p:sp>
        <p:nvSpPr>
          <p:cNvPr id="10" name="Title Placeholder 3">
            <a:extLst>
              <a:ext uri="{FF2B5EF4-FFF2-40B4-BE49-F238E27FC236}">
                <a16:creationId xmlns:a16="http://schemas.microsoft.com/office/drawing/2014/main" id="{53C19B78-3836-481F-A571-17A4C8D1DAB0}"/>
              </a:ext>
            </a:extLst>
          </p:cNvPr>
          <p:cNvSpPr>
            <a:spLocks noGrp="1"/>
          </p:cNvSpPr>
          <p:nvPr>
            <p:ph type="title"/>
          </p:nvPr>
        </p:nvSpPr>
        <p:spPr>
          <a:xfrm>
            <a:off x="4961965" y="375096"/>
            <a:ext cx="3939988" cy="680098"/>
          </a:xfrm>
          <a:prstGeom prst="rect">
            <a:avLst/>
          </a:prstGeom>
        </p:spPr>
        <p:txBody>
          <a:bodyPr vert="horz" lIns="91440" tIns="45720" rIns="91440" bIns="45720" rtlCol="0" anchor="t" anchorCtr="0">
            <a:noAutofit/>
          </a:bodyPr>
          <a:lstStyle>
            <a:lvl1pPr>
              <a:defRPr sz="2700">
                <a:latin typeface="Museo Sans 100" panose="02000000000000000000" pitchFamily="50" charset="0"/>
              </a:defRPr>
            </a:lvl1pPr>
          </a:lstStyle>
          <a:p>
            <a:r>
              <a:rPr lang="en-US" dirty="0"/>
              <a:t>Click to edit Master title style</a:t>
            </a:r>
            <a:endParaRPr lang="en-GB" dirty="0"/>
          </a:p>
        </p:txBody>
      </p:sp>
    </p:spTree>
    <p:extLst>
      <p:ext uri="{BB962C8B-B14F-4D97-AF65-F5344CB8AC3E}">
        <p14:creationId xmlns:p14="http://schemas.microsoft.com/office/powerpoint/2010/main" val="3071130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theme" Target="../theme/theme2.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26" Type="http://schemas.openxmlformats.org/officeDocument/2006/relationships/slideLayout" Target="../slideLayouts/slideLayout61.xml"/><Relationship Id="rId3" Type="http://schemas.openxmlformats.org/officeDocument/2006/relationships/slideLayout" Target="../slideLayouts/slideLayout38.xml"/><Relationship Id="rId21" Type="http://schemas.openxmlformats.org/officeDocument/2006/relationships/slideLayout" Target="../slideLayouts/slideLayout56.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5" Type="http://schemas.openxmlformats.org/officeDocument/2006/relationships/slideLayout" Target="../slideLayouts/slideLayout60.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29" Type="http://schemas.openxmlformats.org/officeDocument/2006/relationships/slideLayout" Target="../slideLayouts/slideLayout64.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24" Type="http://schemas.openxmlformats.org/officeDocument/2006/relationships/slideLayout" Target="../slideLayouts/slideLayout59.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slideLayout" Target="../slideLayouts/slideLayout58.xml"/><Relationship Id="rId28" Type="http://schemas.openxmlformats.org/officeDocument/2006/relationships/slideLayout" Target="../slideLayouts/slideLayout63.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slideLayout" Target="../slideLayouts/slideLayout57.xml"/><Relationship Id="rId27" Type="http://schemas.openxmlformats.org/officeDocument/2006/relationships/slideLayout" Target="../slideLayouts/slideLayout62.xml"/><Relationship Id="rId30"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E9F7AD-9A23-4402-98B4-CF3058E6E7B9}"/>
              </a:ext>
            </a:extLst>
          </p:cNvPr>
          <p:cNvSpPr>
            <a:spLocks noGrp="1"/>
          </p:cNvSpPr>
          <p:nvPr>
            <p:ph type="body" idx="1"/>
          </p:nvPr>
        </p:nvSpPr>
        <p:spPr>
          <a:xfrm>
            <a:off x="359569" y="1162653"/>
            <a:ext cx="8424862" cy="32635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7009EF51-D234-4946-8B64-90843F25491A}"/>
              </a:ext>
            </a:extLst>
          </p:cNvPr>
          <p:cNvSpPr>
            <a:spLocks noGrp="1"/>
          </p:cNvSpPr>
          <p:nvPr>
            <p:ph type="ftr" sz="quarter" idx="3"/>
          </p:nvPr>
        </p:nvSpPr>
        <p:spPr>
          <a:xfrm>
            <a:off x="656716" y="4767263"/>
            <a:ext cx="646304" cy="273844"/>
          </a:xfrm>
          <a:prstGeom prst="rect">
            <a:avLst/>
          </a:prstGeom>
        </p:spPr>
        <p:txBody>
          <a:bodyPr vert="horz" lIns="91440" tIns="45720" rIns="91440" bIns="45720" rtlCol="0" anchor="ctr"/>
          <a:lstStyle>
            <a:lvl1pPr algn="l">
              <a:defRPr sz="900">
                <a:solidFill>
                  <a:schemeClr val="accent1"/>
                </a:solidFill>
                <a:latin typeface="Museo Sans 300" panose="02000000000000000000" pitchFamily="50" charset="0"/>
              </a:defRPr>
            </a:lvl1pPr>
          </a:lstStyle>
          <a:p>
            <a:pPr defTabSz="685800">
              <a:buClrTx/>
            </a:pPr>
            <a:r>
              <a:rPr lang="en-GB" kern="1200">
                <a:solidFill>
                  <a:srgbClr val="009CA6"/>
                </a:solidFill>
                <a:ea typeface="+mn-ea"/>
                <a:cs typeface="+mn-cs"/>
              </a:rPr>
              <a:t>Civica</a:t>
            </a:r>
            <a:endParaRPr lang="en-GB" kern="1200" dirty="0">
              <a:solidFill>
                <a:srgbClr val="009CA6"/>
              </a:solidFill>
              <a:ea typeface="+mn-ea"/>
              <a:cs typeface="+mn-cs"/>
            </a:endParaRPr>
          </a:p>
        </p:txBody>
      </p:sp>
      <p:sp>
        <p:nvSpPr>
          <p:cNvPr id="6" name="Slide Number Placeholder 5">
            <a:extLst>
              <a:ext uri="{FF2B5EF4-FFF2-40B4-BE49-F238E27FC236}">
                <a16:creationId xmlns:a16="http://schemas.microsoft.com/office/drawing/2014/main" id="{EFBD12C9-4A01-4FA6-9F75-57DED363F63E}"/>
              </a:ext>
            </a:extLst>
          </p:cNvPr>
          <p:cNvSpPr>
            <a:spLocks noGrp="1"/>
          </p:cNvSpPr>
          <p:nvPr>
            <p:ph type="sldNum" sz="quarter" idx="4"/>
          </p:nvPr>
        </p:nvSpPr>
        <p:spPr>
          <a:xfrm>
            <a:off x="359569" y="4767263"/>
            <a:ext cx="428174" cy="273844"/>
          </a:xfrm>
          <a:prstGeom prst="rect">
            <a:avLst/>
          </a:prstGeom>
        </p:spPr>
        <p:txBody>
          <a:bodyPr vert="horz" lIns="91440" tIns="45720" rIns="91440" bIns="45720" rtlCol="0" anchor="ctr"/>
          <a:lstStyle>
            <a:lvl1pPr algn="l">
              <a:defRPr sz="900">
                <a:solidFill>
                  <a:schemeClr val="accent1"/>
                </a:solidFill>
                <a:latin typeface="Museo Sans 300" panose="02000000000000000000" pitchFamily="50" charset="0"/>
              </a:defRPr>
            </a:lvl1pPr>
          </a:lstStyle>
          <a:p>
            <a:pPr defTabSz="685800">
              <a:buClrTx/>
            </a:pPr>
            <a:fld id="{F9F8FC53-431B-40BC-B462-8EDBBC097738}" type="slidenum">
              <a:rPr lang="en-GB" kern="1200" smtClean="0">
                <a:solidFill>
                  <a:srgbClr val="009CA6"/>
                </a:solidFill>
                <a:ea typeface="+mn-ea"/>
                <a:cs typeface="+mn-cs"/>
              </a:rPr>
              <a:pPr defTabSz="685800">
                <a:buClrTx/>
              </a:pPr>
              <a:t>‹#›</a:t>
            </a:fld>
            <a:endParaRPr lang="en-GB" kern="1200" dirty="0">
              <a:solidFill>
                <a:srgbClr val="009CA6"/>
              </a:solidFill>
              <a:ea typeface="+mn-ea"/>
              <a:cs typeface="+mn-cs"/>
            </a:endParaRPr>
          </a:p>
        </p:txBody>
      </p:sp>
      <p:sp>
        <p:nvSpPr>
          <p:cNvPr id="4" name="Title Placeholder 3">
            <a:extLst>
              <a:ext uri="{FF2B5EF4-FFF2-40B4-BE49-F238E27FC236}">
                <a16:creationId xmlns:a16="http://schemas.microsoft.com/office/drawing/2014/main" id="{7DC2EAE8-F468-43E5-B3F3-B51239A6BAC1}"/>
              </a:ext>
            </a:extLst>
          </p:cNvPr>
          <p:cNvSpPr>
            <a:spLocks noGrp="1"/>
          </p:cNvSpPr>
          <p:nvPr>
            <p:ph type="title"/>
          </p:nvPr>
        </p:nvSpPr>
        <p:spPr>
          <a:xfrm>
            <a:off x="279400" y="260795"/>
            <a:ext cx="8505031" cy="794398"/>
          </a:xfrm>
          <a:prstGeom prst="rect">
            <a:avLst/>
          </a:prstGeom>
        </p:spPr>
        <p:txBody>
          <a:bodyPr vert="horz" lIns="91440" tIns="45720" rIns="91440" bIns="45720" rtlCol="0" anchor="t" anchorCtr="0">
            <a:normAutofit/>
          </a:bodyPr>
          <a:lstStyle/>
          <a:p>
            <a:r>
              <a:rPr lang="en-US" dirty="0"/>
              <a:t>Click to edit Master title style</a:t>
            </a:r>
            <a:endParaRPr lang="en-GB" dirty="0"/>
          </a:p>
        </p:txBody>
      </p:sp>
    </p:spTree>
    <p:extLst>
      <p:ext uri="{BB962C8B-B14F-4D97-AF65-F5344CB8AC3E}">
        <p14:creationId xmlns:p14="http://schemas.microsoft.com/office/powerpoint/2010/main" val="294523051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 id="2147483710" r:id="rId20"/>
    <p:sldLayoutId id="2147483711" r:id="rId21"/>
    <p:sldLayoutId id="2147483712" r:id="rId22"/>
    <p:sldLayoutId id="2147483713" r:id="rId23"/>
    <p:sldLayoutId id="2147483714" r:id="rId24"/>
    <p:sldLayoutId id="2147483715" r:id="rId25"/>
  </p:sldLayoutIdLst>
  <p:hf hdr="0" dt="0"/>
  <p:txStyles>
    <p:titleStyle>
      <a:lvl1pPr algn="l" defTabSz="685800" rtl="0" eaLnBrk="1" latinLnBrk="0" hangingPunct="1">
        <a:lnSpc>
          <a:spcPct val="100000"/>
        </a:lnSpc>
        <a:spcBef>
          <a:spcPct val="0"/>
        </a:spcBef>
        <a:buNone/>
        <a:defRPr sz="2100" kern="1200">
          <a:solidFill>
            <a:schemeClr val="accent1"/>
          </a:solidFill>
          <a:latin typeface="Museo Sans 700" panose="02000000000000000000" pitchFamily="50" charset="0"/>
          <a:ea typeface="+mj-ea"/>
          <a:cs typeface="+mj-cs"/>
        </a:defRPr>
      </a:lvl1pPr>
    </p:titleStyle>
    <p:bodyStyle>
      <a:lvl1pPr marL="171450" indent="-171450" algn="l" defTabSz="685800" rtl="0" eaLnBrk="1" latinLnBrk="0" hangingPunct="1">
        <a:lnSpc>
          <a:spcPct val="90000"/>
        </a:lnSpc>
        <a:spcBef>
          <a:spcPts val="450"/>
        </a:spcBef>
        <a:spcAft>
          <a:spcPts val="450"/>
        </a:spcAft>
        <a:buClr>
          <a:schemeClr val="accent1"/>
        </a:buClr>
        <a:buFont typeface="Arial" panose="020B0604020202020204" pitchFamily="34" charset="0"/>
        <a:buChar char="•"/>
        <a:defRPr sz="1800" kern="1200">
          <a:solidFill>
            <a:srgbClr val="262626"/>
          </a:solidFill>
          <a:latin typeface="Museo Sans 300" panose="02000000000000000000" pitchFamily="50" charset="0"/>
          <a:ea typeface="+mn-ea"/>
          <a:cs typeface="+mn-cs"/>
        </a:defRPr>
      </a:lvl1pPr>
      <a:lvl2pPr marL="514350" indent="-171450" algn="l" defTabSz="685800" rtl="0" eaLnBrk="1" latinLnBrk="0" hangingPunct="1">
        <a:lnSpc>
          <a:spcPct val="90000"/>
        </a:lnSpc>
        <a:spcBef>
          <a:spcPts val="450"/>
        </a:spcBef>
        <a:spcAft>
          <a:spcPts val="450"/>
        </a:spcAft>
        <a:buClr>
          <a:schemeClr val="accent1"/>
        </a:buClr>
        <a:buFont typeface="Arial" panose="020B0604020202020204" pitchFamily="34" charset="0"/>
        <a:buChar char="•"/>
        <a:defRPr sz="1500" kern="1200">
          <a:solidFill>
            <a:srgbClr val="262626"/>
          </a:solidFill>
          <a:latin typeface="Museo Sans 300" panose="02000000000000000000" pitchFamily="50" charset="0"/>
          <a:ea typeface="+mn-ea"/>
          <a:cs typeface="+mn-cs"/>
        </a:defRPr>
      </a:lvl2pPr>
      <a:lvl3pPr marL="857250" indent="-171450" algn="l" defTabSz="685800" rtl="0" eaLnBrk="1" latinLnBrk="0" hangingPunct="1">
        <a:lnSpc>
          <a:spcPct val="90000"/>
        </a:lnSpc>
        <a:spcBef>
          <a:spcPts val="450"/>
        </a:spcBef>
        <a:spcAft>
          <a:spcPts val="450"/>
        </a:spcAft>
        <a:buClr>
          <a:schemeClr val="accent1"/>
        </a:buClr>
        <a:buFont typeface="Arial" panose="020B0604020202020204" pitchFamily="34" charset="0"/>
        <a:buChar char="•"/>
        <a:defRPr sz="1350" kern="1200">
          <a:solidFill>
            <a:srgbClr val="262626"/>
          </a:solidFill>
          <a:latin typeface="Museo Sans 300" panose="02000000000000000000" pitchFamily="50" charset="0"/>
          <a:ea typeface="+mn-ea"/>
          <a:cs typeface="+mn-cs"/>
        </a:defRPr>
      </a:lvl3pPr>
      <a:lvl4pPr marL="1200150" indent="-171450" algn="l" defTabSz="685800" rtl="0" eaLnBrk="1" latinLnBrk="0" hangingPunct="1">
        <a:lnSpc>
          <a:spcPct val="90000"/>
        </a:lnSpc>
        <a:spcBef>
          <a:spcPts val="450"/>
        </a:spcBef>
        <a:spcAft>
          <a:spcPts val="450"/>
        </a:spcAft>
        <a:buClr>
          <a:schemeClr val="accent1"/>
        </a:buClr>
        <a:buFont typeface="Arial" panose="020B0604020202020204" pitchFamily="34" charset="0"/>
        <a:buChar char="•"/>
        <a:defRPr sz="1200" kern="1200">
          <a:solidFill>
            <a:srgbClr val="262626"/>
          </a:solidFill>
          <a:latin typeface="Museo Sans 300" panose="02000000000000000000" pitchFamily="50" charset="0"/>
          <a:ea typeface="+mn-ea"/>
          <a:cs typeface="+mn-cs"/>
        </a:defRPr>
      </a:lvl4pPr>
      <a:lvl5pPr marL="1543050" indent="-171450" algn="l" defTabSz="685800" rtl="0" eaLnBrk="1" latinLnBrk="0" hangingPunct="1">
        <a:lnSpc>
          <a:spcPct val="90000"/>
        </a:lnSpc>
        <a:spcBef>
          <a:spcPts val="450"/>
        </a:spcBef>
        <a:spcAft>
          <a:spcPts val="450"/>
        </a:spcAft>
        <a:buClr>
          <a:schemeClr val="accent1"/>
        </a:buClr>
        <a:buFont typeface="Arial" panose="020B0604020202020204" pitchFamily="34" charset="0"/>
        <a:buChar char="•"/>
        <a:defRPr sz="1200" kern="1200">
          <a:solidFill>
            <a:srgbClr val="262626"/>
          </a:solidFill>
          <a:latin typeface="Museo Sans 300" panose="020000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42">
          <p15:clr>
            <a:srgbClr val="F26B43"/>
          </p15:clr>
        </p15:guide>
        <p15:guide id="2" pos="3840">
          <p15:clr>
            <a:srgbClr val="F26B43"/>
          </p15:clr>
        </p15:guide>
        <p15:guide id="3" pos="302">
          <p15:clr>
            <a:srgbClr val="F26B43"/>
          </p15:clr>
        </p15:guide>
        <p15:guide id="4" pos="7378">
          <p15:clr>
            <a:srgbClr val="F26B43"/>
          </p15:clr>
        </p15:guide>
        <p15:guide id="5" orient="horz" pos="459">
          <p15:clr>
            <a:srgbClr val="F26B43"/>
          </p15:clr>
        </p15:guide>
        <p15:guide id="6" orient="horz" pos="1162">
          <p15:clr>
            <a:srgbClr val="F26B43"/>
          </p15:clr>
        </p15:guide>
        <p15:guide id="7" orient="horz" pos="3997">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E9F7AD-9A23-4402-98B4-CF3058E6E7B9}"/>
              </a:ext>
            </a:extLst>
          </p:cNvPr>
          <p:cNvSpPr>
            <a:spLocks noGrp="1"/>
          </p:cNvSpPr>
          <p:nvPr>
            <p:ph type="body" idx="1"/>
          </p:nvPr>
        </p:nvSpPr>
        <p:spPr>
          <a:xfrm>
            <a:off x="359569" y="1162653"/>
            <a:ext cx="8424862"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7009EF51-D234-4946-8B64-90843F25491A}"/>
              </a:ext>
            </a:extLst>
          </p:cNvPr>
          <p:cNvSpPr>
            <a:spLocks noGrp="1"/>
          </p:cNvSpPr>
          <p:nvPr>
            <p:ph type="ftr" sz="quarter" idx="3"/>
          </p:nvPr>
        </p:nvSpPr>
        <p:spPr>
          <a:xfrm>
            <a:off x="656716" y="4767263"/>
            <a:ext cx="646304" cy="273844"/>
          </a:xfrm>
          <a:prstGeom prst="rect">
            <a:avLst/>
          </a:prstGeom>
        </p:spPr>
        <p:txBody>
          <a:bodyPr vert="horz" lIns="91440" tIns="45720" rIns="91440" bIns="45720" rtlCol="0" anchor="ctr"/>
          <a:lstStyle>
            <a:lvl1pPr algn="l">
              <a:defRPr sz="900">
                <a:solidFill>
                  <a:schemeClr val="accent1"/>
                </a:solidFill>
                <a:latin typeface="Museo Sans 300" panose="02000000000000000000" pitchFamily="50" charset="0"/>
              </a:defRPr>
            </a:lvl1pPr>
          </a:lstStyle>
          <a:p>
            <a:r>
              <a:rPr lang="en-GB" err="1"/>
              <a:t>Civica</a:t>
            </a:r>
            <a:endParaRPr lang="en-GB"/>
          </a:p>
        </p:txBody>
      </p:sp>
      <p:sp>
        <p:nvSpPr>
          <p:cNvPr id="6" name="Slide Number Placeholder 5">
            <a:extLst>
              <a:ext uri="{FF2B5EF4-FFF2-40B4-BE49-F238E27FC236}">
                <a16:creationId xmlns:a16="http://schemas.microsoft.com/office/drawing/2014/main" id="{EFBD12C9-4A01-4FA6-9F75-57DED363F63E}"/>
              </a:ext>
            </a:extLst>
          </p:cNvPr>
          <p:cNvSpPr>
            <a:spLocks noGrp="1"/>
          </p:cNvSpPr>
          <p:nvPr>
            <p:ph type="sldNum" sz="quarter" idx="4"/>
          </p:nvPr>
        </p:nvSpPr>
        <p:spPr>
          <a:xfrm>
            <a:off x="359569" y="4767263"/>
            <a:ext cx="428174" cy="273844"/>
          </a:xfrm>
          <a:prstGeom prst="rect">
            <a:avLst/>
          </a:prstGeom>
        </p:spPr>
        <p:txBody>
          <a:bodyPr vert="horz" lIns="91440" tIns="45720" rIns="91440" bIns="45720" rtlCol="0" anchor="ctr"/>
          <a:lstStyle>
            <a:lvl1pPr algn="l">
              <a:defRPr sz="900">
                <a:solidFill>
                  <a:schemeClr val="accent1"/>
                </a:solidFill>
                <a:latin typeface="Museo Sans 300" panose="02000000000000000000" pitchFamily="50" charset="0"/>
              </a:defRPr>
            </a:lvl1pPr>
          </a:lstStyle>
          <a:p>
            <a:fld id="{F9F8FC53-431B-40BC-B462-8EDBBC097738}" type="slidenum">
              <a:rPr lang="en-GB" smtClean="0"/>
              <a:pPr/>
              <a:t>‹#›</a:t>
            </a:fld>
            <a:endParaRPr lang="en-GB"/>
          </a:p>
        </p:txBody>
      </p:sp>
      <p:sp>
        <p:nvSpPr>
          <p:cNvPr id="4" name="Title Placeholder 3">
            <a:extLst>
              <a:ext uri="{FF2B5EF4-FFF2-40B4-BE49-F238E27FC236}">
                <a16:creationId xmlns:a16="http://schemas.microsoft.com/office/drawing/2014/main" id="{7DC2EAE8-F468-43E5-B3F3-B51239A6BAC1}"/>
              </a:ext>
            </a:extLst>
          </p:cNvPr>
          <p:cNvSpPr>
            <a:spLocks noGrp="1"/>
          </p:cNvSpPr>
          <p:nvPr>
            <p:ph type="title"/>
          </p:nvPr>
        </p:nvSpPr>
        <p:spPr>
          <a:xfrm>
            <a:off x="279400" y="260795"/>
            <a:ext cx="8505031" cy="794398"/>
          </a:xfrm>
          <a:prstGeom prst="rect">
            <a:avLst/>
          </a:prstGeom>
        </p:spPr>
        <p:txBody>
          <a:bodyPr vert="horz" lIns="91440" tIns="45720" rIns="91440" bIns="45720" rtlCol="0" anchor="t" anchorCtr="0">
            <a:normAutofit/>
          </a:bodyPr>
          <a:lstStyle/>
          <a:p>
            <a:r>
              <a:rPr lang="en-US"/>
              <a:t>Click to edit Master title style</a:t>
            </a:r>
            <a:endParaRPr lang="en-GB"/>
          </a:p>
        </p:txBody>
      </p:sp>
    </p:spTree>
    <p:extLst>
      <p:ext uri="{BB962C8B-B14F-4D97-AF65-F5344CB8AC3E}">
        <p14:creationId xmlns:p14="http://schemas.microsoft.com/office/powerpoint/2010/main" val="377115018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716"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85800" rtl="0" eaLnBrk="1" latinLnBrk="0" hangingPunct="1">
        <a:lnSpc>
          <a:spcPct val="100000"/>
        </a:lnSpc>
        <a:spcBef>
          <a:spcPct val="0"/>
        </a:spcBef>
        <a:buNone/>
        <a:defRPr sz="2100" kern="1200">
          <a:solidFill>
            <a:schemeClr val="accent1"/>
          </a:solidFill>
          <a:latin typeface="Museo Sans 700" panose="02000000000000000000" pitchFamily="50" charset="0"/>
          <a:ea typeface="+mj-ea"/>
          <a:cs typeface="+mj-cs"/>
        </a:defRPr>
      </a:lvl1pPr>
    </p:titleStyle>
    <p:bodyStyle>
      <a:lvl1pPr marL="171450" indent="-171450" algn="l" defTabSz="685800" rtl="0" eaLnBrk="1" latinLnBrk="0" hangingPunct="1">
        <a:lnSpc>
          <a:spcPct val="90000"/>
        </a:lnSpc>
        <a:spcBef>
          <a:spcPts val="450"/>
        </a:spcBef>
        <a:spcAft>
          <a:spcPts val="450"/>
        </a:spcAft>
        <a:buClr>
          <a:schemeClr val="accent1"/>
        </a:buClr>
        <a:buFont typeface="Arial" panose="020B0604020202020204" pitchFamily="34" charset="0"/>
        <a:buChar char="•"/>
        <a:defRPr sz="1800" kern="1200">
          <a:solidFill>
            <a:srgbClr val="262626"/>
          </a:solidFill>
          <a:latin typeface="Museo Sans 300" panose="02000000000000000000" pitchFamily="50" charset="0"/>
          <a:ea typeface="+mn-ea"/>
          <a:cs typeface="+mn-cs"/>
        </a:defRPr>
      </a:lvl1pPr>
      <a:lvl2pPr marL="514350" indent="-171450" algn="l" defTabSz="685800" rtl="0" eaLnBrk="1" latinLnBrk="0" hangingPunct="1">
        <a:lnSpc>
          <a:spcPct val="90000"/>
        </a:lnSpc>
        <a:spcBef>
          <a:spcPts val="450"/>
        </a:spcBef>
        <a:spcAft>
          <a:spcPts val="450"/>
        </a:spcAft>
        <a:buClr>
          <a:schemeClr val="accent1"/>
        </a:buClr>
        <a:buFont typeface="Arial" panose="020B0604020202020204" pitchFamily="34" charset="0"/>
        <a:buChar char="•"/>
        <a:defRPr sz="1500" kern="1200">
          <a:solidFill>
            <a:srgbClr val="262626"/>
          </a:solidFill>
          <a:latin typeface="Museo Sans 300" panose="02000000000000000000" pitchFamily="50" charset="0"/>
          <a:ea typeface="+mn-ea"/>
          <a:cs typeface="+mn-cs"/>
        </a:defRPr>
      </a:lvl2pPr>
      <a:lvl3pPr marL="857250" indent="-171450" algn="l" defTabSz="685800" rtl="0" eaLnBrk="1" latinLnBrk="0" hangingPunct="1">
        <a:lnSpc>
          <a:spcPct val="90000"/>
        </a:lnSpc>
        <a:spcBef>
          <a:spcPts val="450"/>
        </a:spcBef>
        <a:spcAft>
          <a:spcPts val="450"/>
        </a:spcAft>
        <a:buClr>
          <a:schemeClr val="accent1"/>
        </a:buClr>
        <a:buFont typeface="Arial" panose="020B0604020202020204" pitchFamily="34" charset="0"/>
        <a:buChar char="•"/>
        <a:defRPr sz="1350" kern="1200">
          <a:solidFill>
            <a:srgbClr val="262626"/>
          </a:solidFill>
          <a:latin typeface="Museo Sans 300" panose="02000000000000000000" pitchFamily="50" charset="0"/>
          <a:ea typeface="+mn-ea"/>
          <a:cs typeface="+mn-cs"/>
        </a:defRPr>
      </a:lvl3pPr>
      <a:lvl4pPr marL="1200150" indent="-171450" algn="l" defTabSz="685800" rtl="0" eaLnBrk="1" latinLnBrk="0" hangingPunct="1">
        <a:lnSpc>
          <a:spcPct val="90000"/>
        </a:lnSpc>
        <a:spcBef>
          <a:spcPts val="450"/>
        </a:spcBef>
        <a:spcAft>
          <a:spcPts val="450"/>
        </a:spcAft>
        <a:buClr>
          <a:schemeClr val="accent1"/>
        </a:buClr>
        <a:buFont typeface="Arial" panose="020B0604020202020204" pitchFamily="34" charset="0"/>
        <a:buChar char="•"/>
        <a:defRPr sz="1200" kern="1200">
          <a:solidFill>
            <a:srgbClr val="262626"/>
          </a:solidFill>
          <a:latin typeface="Museo Sans 300" panose="02000000000000000000" pitchFamily="50" charset="0"/>
          <a:ea typeface="+mn-ea"/>
          <a:cs typeface="+mn-cs"/>
        </a:defRPr>
      </a:lvl4pPr>
      <a:lvl5pPr marL="1543050" indent="-171450" algn="l" defTabSz="685800" rtl="0" eaLnBrk="1" latinLnBrk="0" hangingPunct="1">
        <a:lnSpc>
          <a:spcPct val="90000"/>
        </a:lnSpc>
        <a:spcBef>
          <a:spcPts val="450"/>
        </a:spcBef>
        <a:spcAft>
          <a:spcPts val="450"/>
        </a:spcAft>
        <a:buClr>
          <a:schemeClr val="accent1"/>
        </a:buClr>
        <a:buFont typeface="Arial" panose="020B0604020202020204" pitchFamily="34" charset="0"/>
        <a:buChar char="•"/>
        <a:defRPr sz="1200" kern="1200">
          <a:solidFill>
            <a:srgbClr val="262626"/>
          </a:solidFill>
          <a:latin typeface="Museo Sans 300" panose="020000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42">
          <p15:clr>
            <a:srgbClr val="F26B43"/>
          </p15:clr>
        </p15:guide>
        <p15:guide id="2" pos="3840">
          <p15:clr>
            <a:srgbClr val="F26B43"/>
          </p15:clr>
        </p15:guide>
        <p15:guide id="3" pos="302">
          <p15:clr>
            <a:srgbClr val="F26B43"/>
          </p15:clr>
        </p15:guide>
        <p15:guide id="4" pos="7378">
          <p15:clr>
            <a:srgbClr val="F26B43"/>
          </p15:clr>
        </p15:guide>
        <p15:guide id="5" orient="horz" pos="459">
          <p15:clr>
            <a:srgbClr val="F26B43"/>
          </p15:clr>
        </p15:guide>
        <p15:guide id="6" orient="horz" pos="1162">
          <p15:clr>
            <a:srgbClr val="F26B43"/>
          </p15:clr>
        </p15:guide>
        <p15:guide id="7" orient="horz" pos="3997">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50.xml"/></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64.xml"/><Relationship Id="rId5" Type="http://schemas.openxmlformats.org/officeDocument/2006/relationships/image" Target="../media/image38.jpeg"/><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50.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45.png"/></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50.xml"/><Relationship Id="rId5" Type="http://schemas.openxmlformats.org/officeDocument/2006/relationships/image" Target="../media/image48.png"/><Relationship Id="rId4" Type="http://schemas.openxmlformats.org/officeDocument/2006/relationships/image" Target="../media/image47.png"/></Relationships>
</file>

<file path=ppt/slides/_rels/slide1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51.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5.xml"/><Relationship Id="rId1" Type="http://schemas.openxmlformats.org/officeDocument/2006/relationships/tags" Target="../tags/tag2.xml"/><Relationship Id="rId4" Type="http://schemas.openxmlformats.org/officeDocument/2006/relationships/image" Target="../media/image51.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image" Target="../media/image53.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5.xml"/><Relationship Id="rId1" Type="http://schemas.openxmlformats.org/officeDocument/2006/relationships/tags" Target="../tags/tag3.xml"/><Relationship Id="rId4" Type="http://schemas.openxmlformats.org/officeDocument/2006/relationships/image" Target="../media/image51.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7.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4.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25.xml"/><Relationship Id="rId1" Type="http://schemas.openxmlformats.org/officeDocument/2006/relationships/slideLayout" Target="../slideLayouts/slideLayout15.xml"/><Relationship Id="rId4" Type="http://schemas.openxmlformats.org/officeDocument/2006/relationships/image" Target="../media/image55.jp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50.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0.xml"/></Relationships>
</file>

<file path=ppt/slides/_rels/slide31.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28.xml"/><Relationship Id="rId1" Type="http://schemas.openxmlformats.org/officeDocument/2006/relationships/slideLayout" Target="../slideLayouts/slideLayout50.xml"/></Relationships>
</file>

<file path=ppt/slides/_rels/slide3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9.xml"/><Relationship Id="rId1" Type="http://schemas.openxmlformats.org/officeDocument/2006/relationships/slideLayout" Target="../slideLayouts/slideLayout50.xml"/><Relationship Id="rId5" Type="http://schemas.openxmlformats.org/officeDocument/2006/relationships/image" Target="../media/image59.jpeg"/><Relationship Id="rId4" Type="http://schemas.openxmlformats.org/officeDocument/2006/relationships/image" Target="../media/image58.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7.xml"/></Relationships>
</file>

<file path=ppt/slides/_rels/slide3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1.xml"/><Relationship Id="rId1" Type="http://schemas.openxmlformats.org/officeDocument/2006/relationships/slideLayout" Target="../slideLayouts/slideLayout25.xml"/><Relationship Id="rId6" Type="http://schemas.openxmlformats.org/officeDocument/2006/relationships/image" Target="../media/image62.png"/><Relationship Id="rId5" Type="http://schemas.openxmlformats.org/officeDocument/2006/relationships/hyperlink" Target="https://www.digitalhealth.net/2022/08/advanced-major-outage-cyber-attack/" TargetMode="External"/><Relationship Id="rId4" Type="http://schemas.openxmlformats.org/officeDocument/2006/relationships/image" Target="../media/image61.png"/></Relationships>
</file>

<file path=ppt/slides/_rels/slide3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2.xml"/><Relationship Id="rId1" Type="http://schemas.openxmlformats.org/officeDocument/2006/relationships/slideLayout" Target="../slideLayouts/slideLayout25.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3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3.xml"/><Relationship Id="rId1" Type="http://schemas.openxmlformats.org/officeDocument/2006/relationships/slideLayout" Target="../slideLayouts/slideLayout25.xml"/><Relationship Id="rId4" Type="http://schemas.openxmlformats.org/officeDocument/2006/relationships/image" Target="../media/image68.png"/></Relationships>
</file>

<file path=ppt/slides/_rels/slide37.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34.xml"/><Relationship Id="rId1" Type="http://schemas.openxmlformats.org/officeDocument/2006/relationships/slideLayout" Target="../slideLayouts/slideLayout16.xml"/><Relationship Id="rId4" Type="http://schemas.openxmlformats.org/officeDocument/2006/relationships/image" Target="../media/image70.jpeg"/></Relationships>
</file>

<file path=ppt/slides/_rels/slide3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5.xml"/><Relationship Id="rId1" Type="http://schemas.openxmlformats.org/officeDocument/2006/relationships/slideLayout" Target="../slideLayouts/slideLayout25.xml"/><Relationship Id="rId4" Type="http://schemas.openxmlformats.org/officeDocument/2006/relationships/image" Target="../media/image72.png"/></Relationships>
</file>

<file path=ppt/slides/_rels/slide3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6.xml"/><Relationship Id="rId1" Type="http://schemas.openxmlformats.org/officeDocument/2006/relationships/slideLayout" Target="../slideLayouts/slideLayout25.xml"/><Relationship Id="rId5" Type="http://schemas.openxmlformats.org/officeDocument/2006/relationships/image" Target="../media/image75.png"/><Relationship Id="rId4" Type="http://schemas.openxmlformats.org/officeDocument/2006/relationships/image" Target="../media/image74.png"/></Relationships>
</file>

<file path=ppt/slides/_rels/slide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1.xml.rels><?xml version="1.0" encoding="UTF-8" standalone="yes"?>
<Relationships xmlns="http://schemas.openxmlformats.org/package/2006/relationships"><Relationship Id="rId8" Type="http://schemas.openxmlformats.org/officeDocument/2006/relationships/hyperlink" Target="https://healthcare-digital.com/digital-healthcare/creating-the-digital-hospital-while-keeping-a-healthy-budget" TargetMode="External"/><Relationship Id="rId13" Type="http://schemas.openxmlformats.org/officeDocument/2006/relationships/hyperlink" Target="https://www.techmarketview.com/ukhotviews/archive/2022/10/04/average-uk-business-suffers-44-cyber-attacks-per-year" TargetMode="External"/><Relationship Id="rId3" Type="http://schemas.openxmlformats.org/officeDocument/2006/relationships/image" Target="../media/image39.png"/><Relationship Id="rId7" Type="http://schemas.openxmlformats.org/officeDocument/2006/relationships/hyperlink" Target="mailto:tracey.cotterill@civica.co.uk" TargetMode="External"/><Relationship Id="rId12" Type="http://schemas.openxmlformats.org/officeDocument/2006/relationships/hyperlink" Target="https://www.gov.uk/government/publications/cloud-guide-for-the-public-sector/cloud-guide-for-the-public-sector" TargetMode="External"/><Relationship Id="rId2" Type="http://schemas.openxmlformats.org/officeDocument/2006/relationships/notesSlide" Target="../notesSlides/notesSlide37.xml"/><Relationship Id="rId1" Type="http://schemas.openxmlformats.org/officeDocument/2006/relationships/slideLayout" Target="../slideLayouts/slideLayout15.xml"/><Relationship Id="rId6" Type="http://schemas.openxmlformats.org/officeDocument/2006/relationships/hyperlink" Target="mailto:dean.eyre@nhs.net" TargetMode="External"/><Relationship Id="rId11" Type="http://schemas.openxmlformats.org/officeDocument/2006/relationships/hyperlink" Target="https://www.gov.uk/guidance/government-cloud-first-policy" TargetMode="External"/><Relationship Id="rId5" Type="http://schemas.openxmlformats.org/officeDocument/2006/relationships/hyperlink" Target="mailto:ahammad.abdulrahman1@nhs.net" TargetMode="External"/><Relationship Id="rId10" Type="http://schemas.openxmlformats.org/officeDocument/2006/relationships/hyperlink" Target="https://future.nhs.uk/NHSXCloud/grouphome" TargetMode="External"/><Relationship Id="rId4" Type="http://schemas.openxmlformats.org/officeDocument/2006/relationships/hyperlink" Target="mailto:david.wilson71@nhs.net" TargetMode="External"/><Relationship Id="rId9" Type="http://schemas.openxmlformats.org/officeDocument/2006/relationships/hyperlink" Target="https://www.finops.org/img/resources/Intro-to-FinOps-1-0.pptx" TargetMode="External"/><Relationship Id="rId14" Type="http://schemas.openxmlformats.org/officeDocument/2006/relationships/hyperlink" Target="https://www.fm-magazine.com/news/2022/sep/8-steps-finance-leaders-deliver-digital-transformation.html"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50.xml"/></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7" name="Google Shape;57;p13"/>
          <p:cNvSpPr txBox="1"/>
          <p:nvPr/>
        </p:nvSpPr>
        <p:spPr>
          <a:xfrm>
            <a:off x="273725" y="1522842"/>
            <a:ext cx="7560900" cy="12252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endParaRPr sz="3800" b="1" dirty="0">
              <a:solidFill>
                <a:srgbClr val="003087"/>
              </a:solidFill>
            </a:endParaRPr>
          </a:p>
        </p:txBody>
      </p:sp>
      <p:sp>
        <p:nvSpPr>
          <p:cNvPr id="2" name="Text Placeholder 1"/>
          <p:cNvSpPr>
            <a:spLocks noGrp="1"/>
          </p:cNvSpPr>
          <p:nvPr>
            <p:ph type="body" sz="quarter" idx="10"/>
          </p:nvPr>
        </p:nvSpPr>
        <p:spPr/>
        <p:txBody>
          <a:bodyPr/>
          <a:lstStyle/>
          <a:p>
            <a:r>
              <a:rPr lang="en-GB" dirty="0"/>
              <a:t>HFMA Webinar</a:t>
            </a:r>
          </a:p>
        </p:txBody>
      </p:sp>
      <p:sp>
        <p:nvSpPr>
          <p:cNvPr id="3" name="Text Placeholder 2"/>
          <p:cNvSpPr>
            <a:spLocks noGrp="1"/>
          </p:cNvSpPr>
          <p:nvPr>
            <p:ph type="body" sz="quarter" idx="11"/>
          </p:nvPr>
        </p:nvSpPr>
        <p:spPr>
          <a:xfrm>
            <a:off x="332359" y="3299705"/>
            <a:ext cx="4298908" cy="492971"/>
          </a:xfrm>
        </p:spPr>
        <p:txBody>
          <a:bodyPr/>
          <a:lstStyle/>
          <a:p>
            <a:r>
              <a:rPr lang="en-GB" dirty="0"/>
              <a:t>12</a:t>
            </a:r>
            <a:r>
              <a:rPr lang="en-GB" baseline="30000" dirty="0"/>
              <a:t>th</a:t>
            </a:r>
            <a:r>
              <a:rPr lang="en-GB" dirty="0"/>
              <a:t> October 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909CEF-7AF0-4D89-A0FD-2748F85826A9}"/>
              </a:ext>
            </a:extLst>
          </p:cNvPr>
          <p:cNvPicPr>
            <a:picLocks noChangeAspect="1"/>
          </p:cNvPicPr>
          <p:nvPr/>
        </p:nvPicPr>
        <p:blipFill>
          <a:blip r:embed="rId3"/>
          <a:stretch>
            <a:fillRect/>
          </a:stretch>
        </p:blipFill>
        <p:spPr>
          <a:xfrm>
            <a:off x="136039" y="1412767"/>
            <a:ext cx="8846729" cy="2888300"/>
          </a:xfrm>
          <a:prstGeom prst="rect">
            <a:avLst/>
          </a:prstGeom>
          <a:ln>
            <a:solidFill>
              <a:schemeClr val="tx1"/>
            </a:solidFill>
          </a:ln>
        </p:spPr>
      </p:pic>
      <p:sp>
        <p:nvSpPr>
          <p:cNvPr id="10" name="Title 1">
            <a:extLst>
              <a:ext uri="{FF2B5EF4-FFF2-40B4-BE49-F238E27FC236}">
                <a16:creationId xmlns:a16="http://schemas.microsoft.com/office/drawing/2014/main" id="{93FF5444-9BD2-45AD-9A02-86E81B5DE132}"/>
              </a:ext>
            </a:extLst>
          </p:cNvPr>
          <p:cNvSpPr>
            <a:spLocks noGrp="1"/>
          </p:cNvSpPr>
          <p:nvPr>
            <p:ph type="title"/>
          </p:nvPr>
        </p:nvSpPr>
        <p:spPr/>
        <p:txBody>
          <a:bodyPr>
            <a:normAutofit/>
          </a:bodyPr>
          <a:lstStyle/>
          <a:p>
            <a:r>
              <a:rPr lang="en-GB" dirty="0"/>
              <a:t>Services spend – by org type and category of spend</a:t>
            </a:r>
          </a:p>
        </p:txBody>
      </p:sp>
      <p:sp>
        <p:nvSpPr>
          <p:cNvPr id="5" name="TextBox 4">
            <a:extLst>
              <a:ext uri="{FF2B5EF4-FFF2-40B4-BE49-F238E27FC236}">
                <a16:creationId xmlns:a16="http://schemas.microsoft.com/office/drawing/2014/main" id="{26C41702-4F90-40A6-8C47-E3B2F61FA90E}"/>
              </a:ext>
            </a:extLst>
          </p:cNvPr>
          <p:cNvSpPr txBox="1"/>
          <p:nvPr/>
        </p:nvSpPr>
        <p:spPr>
          <a:xfrm>
            <a:off x="0" y="4928056"/>
            <a:ext cx="4637784" cy="215444"/>
          </a:xfrm>
          <a:prstGeom prst="rect">
            <a:avLst/>
          </a:prstGeom>
          <a:noFill/>
        </p:spPr>
        <p:txBody>
          <a:bodyPr wrap="square" rtlCol="0">
            <a:spAutoFit/>
          </a:bodyPr>
          <a:lstStyle/>
          <a:p>
            <a:r>
              <a:rPr lang="en-GB" sz="800" dirty="0">
                <a:latin typeface="+mn-lt"/>
              </a:rPr>
              <a:t>Source: https://publicsector.globaldata.com/sector/marketdata/4500008/mda </a:t>
            </a:r>
          </a:p>
        </p:txBody>
      </p:sp>
    </p:spTree>
    <p:extLst>
      <p:ext uri="{BB962C8B-B14F-4D97-AF65-F5344CB8AC3E}">
        <p14:creationId xmlns:p14="http://schemas.microsoft.com/office/powerpoint/2010/main" val="1784122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58BA0D-CAE8-48A7-BB5A-6F84469F001E}"/>
              </a:ext>
            </a:extLst>
          </p:cNvPr>
          <p:cNvPicPr>
            <a:picLocks noChangeAspect="1"/>
          </p:cNvPicPr>
          <p:nvPr/>
        </p:nvPicPr>
        <p:blipFill rotWithShape="1">
          <a:blip r:embed="rId3"/>
          <a:srcRect t="52840" r="49440"/>
          <a:stretch/>
        </p:blipFill>
        <p:spPr>
          <a:xfrm>
            <a:off x="5175463" y="2966329"/>
            <a:ext cx="3656837" cy="1918197"/>
          </a:xfrm>
          <a:prstGeom prst="rect">
            <a:avLst/>
          </a:prstGeom>
          <a:ln>
            <a:solidFill>
              <a:schemeClr val="tx1"/>
            </a:solidFill>
          </a:ln>
        </p:spPr>
      </p:pic>
      <p:sp>
        <p:nvSpPr>
          <p:cNvPr id="2" name="TextBox 1">
            <a:extLst>
              <a:ext uri="{FF2B5EF4-FFF2-40B4-BE49-F238E27FC236}">
                <a16:creationId xmlns:a16="http://schemas.microsoft.com/office/drawing/2014/main" id="{8B7CC39C-ED16-4C6B-A0C9-1352CA4FEC49}"/>
              </a:ext>
            </a:extLst>
          </p:cNvPr>
          <p:cNvSpPr txBox="1"/>
          <p:nvPr/>
        </p:nvSpPr>
        <p:spPr>
          <a:xfrm>
            <a:off x="3410263" y="655322"/>
            <a:ext cx="5422037" cy="2246769"/>
          </a:xfrm>
          <a:prstGeom prst="rect">
            <a:avLst/>
          </a:prstGeom>
          <a:noFill/>
          <a:ln>
            <a:solidFill>
              <a:schemeClr val="tx1"/>
            </a:solidFill>
          </a:ln>
        </p:spPr>
        <p:txBody>
          <a:bodyPr wrap="square" rtlCol="0">
            <a:spAutoFit/>
          </a:bodyPr>
          <a:lstStyle/>
          <a:p>
            <a:r>
              <a:rPr lang="en-GB" dirty="0"/>
              <a:t>The previous tables show spend by sector but that hides any distribution within a sector.</a:t>
            </a:r>
          </a:p>
          <a:p>
            <a:endParaRPr lang="en-GB" dirty="0"/>
          </a:p>
          <a:p>
            <a:r>
              <a:rPr lang="en-GB" dirty="0"/>
              <a:t>It is also worth noting that many acute trusts host procurement services across wider geographies or through frameworks which may skew the data somewhat</a:t>
            </a:r>
          </a:p>
          <a:p>
            <a:endParaRPr lang="en-GB" dirty="0"/>
          </a:p>
          <a:p>
            <a:r>
              <a:rPr lang="en-GB" dirty="0"/>
              <a:t>The table on the left clearly demonstrates the variation in spend across different categories with vertical specific applications accounting for almost a third of the overall total.</a:t>
            </a:r>
          </a:p>
        </p:txBody>
      </p:sp>
      <p:sp>
        <p:nvSpPr>
          <p:cNvPr id="5" name="TextBox 4">
            <a:extLst>
              <a:ext uri="{FF2B5EF4-FFF2-40B4-BE49-F238E27FC236}">
                <a16:creationId xmlns:a16="http://schemas.microsoft.com/office/drawing/2014/main" id="{4DB3AAA9-3E2B-405F-835A-461E849386C2}"/>
              </a:ext>
            </a:extLst>
          </p:cNvPr>
          <p:cNvSpPr txBox="1"/>
          <p:nvPr/>
        </p:nvSpPr>
        <p:spPr>
          <a:xfrm>
            <a:off x="142952" y="3962835"/>
            <a:ext cx="4826287" cy="954107"/>
          </a:xfrm>
          <a:prstGeom prst="rect">
            <a:avLst/>
          </a:prstGeom>
          <a:noFill/>
          <a:ln>
            <a:solidFill>
              <a:schemeClr val="tx1"/>
            </a:solidFill>
          </a:ln>
        </p:spPr>
        <p:txBody>
          <a:bodyPr wrap="square" rtlCol="0">
            <a:spAutoFit/>
          </a:bodyPr>
          <a:lstStyle/>
          <a:p>
            <a:r>
              <a:rPr lang="en-GB" dirty="0"/>
              <a:t>The table to the right shows the spend by region and we can see large variation between regions but again this may be skewed by hosted procurement services purchasing on behalf of other regions</a:t>
            </a:r>
          </a:p>
        </p:txBody>
      </p:sp>
      <p:pic>
        <p:nvPicPr>
          <p:cNvPr id="6" name="Picture 5">
            <a:extLst>
              <a:ext uri="{FF2B5EF4-FFF2-40B4-BE49-F238E27FC236}">
                <a16:creationId xmlns:a16="http://schemas.microsoft.com/office/drawing/2014/main" id="{53B3FD2C-3E75-478E-ABF6-18FE37E8AEAE}"/>
              </a:ext>
            </a:extLst>
          </p:cNvPr>
          <p:cNvPicPr>
            <a:picLocks noChangeAspect="1"/>
          </p:cNvPicPr>
          <p:nvPr/>
        </p:nvPicPr>
        <p:blipFill rotWithShape="1">
          <a:blip r:embed="rId4"/>
          <a:srcRect l="52193" t="14970"/>
          <a:stretch/>
        </p:blipFill>
        <p:spPr>
          <a:xfrm>
            <a:off x="142952" y="655322"/>
            <a:ext cx="3051396" cy="3097215"/>
          </a:xfrm>
          <a:prstGeom prst="rect">
            <a:avLst/>
          </a:prstGeom>
          <a:ln>
            <a:solidFill>
              <a:schemeClr val="tx1"/>
            </a:solidFill>
          </a:ln>
        </p:spPr>
      </p:pic>
      <p:pic>
        <p:nvPicPr>
          <p:cNvPr id="1026" name="Picture 2" descr="How a computer can help your doctor better diagnose cancer | MIT News |  Massachusetts Institute of Technology">
            <a:extLst>
              <a:ext uri="{FF2B5EF4-FFF2-40B4-BE49-F238E27FC236}">
                <a16:creationId xmlns:a16="http://schemas.microsoft.com/office/drawing/2014/main" id="{E114571F-8551-417B-9AA7-1B9E03CCF6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2669" y="2961338"/>
            <a:ext cx="1319134" cy="877824"/>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2336A48C-0405-4E25-9A36-B3BB29660B65}"/>
              </a:ext>
            </a:extLst>
          </p:cNvPr>
          <p:cNvSpPr>
            <a:spLocks noGrp="1"/>
          </p:cNvSpPr>
          <p:nvPr>
            <p:ph type="title"/>
          </p:nvPr>
        </p:nvSpPr>
        <p:spPr>
          <a:xfrm>
            <a:off x="79353" y="47929"/>
            <a:ext cx="8520600" cy="572700"/>
          </a:xfrm>
        </p:spPr>
        <p:txBody>
          <a:bodyPr>
            <a:noAutofit/>
          </a:bodyPr>
          <a:lstStyle/>
          <a:p>
            <a:r>
              <a:rPr lang="en-GB" sz="2700" dirty="0">
                <a:latin typeface="Museo Sans 100" panose="02000000000000000000" pitchFamily="50" charset="0"/>
              </a:rPr>
              <a:t>Overall spend by category and by region</a:t>
            </a:r>
          </a:p>
        </p:txBody>
      </p:sp>
      <p:sp>
        <p:nvSpPr>
          <p:cNvPr id="10" name="TextBox 9">
            <a:extLst>
              <a:ext uri="{FF2B5EF4-FFF2-40B4-BE49-F238E27FC236}">
                <a16:creationId xmlns:a16="http://schemas.microsoft.com/office/drawing/2014/main" id="{4376F268-0B10-46DF-BBBD-4708296443ED}"/>
              </a:ext>
            </a:extLst>
          </p:cNvPr>
          <p:cNvSpPr txBox="1"/>
          <p:nvPr/>
        </p:nvSpPr>
        <p:spPr>
          <a:xfrm>
            <a:off x="0" y="4928056"/>
            <a:ext cx="4637784" cy="215444"/>
          </a:xfrm>
          <a:prstGeom prst="rect">
            <a:avLst/>
          </a:prstGeom>
          <a:noFill/>
        </p:spPr>
        <p:txBody>
          <a:bodyPr wrap="square" rtlCol="0">
            <a:spAutoFit/>
          </a:bodyPr>
          <a:lstStyle/>
          <a:p>
            <a:r>
              <a:rPr lang="en-GB" sz="800" dirty="0">
                <a:latin typeface="+mn-lt"/>
              </a:rPr>
              <a:t>Source: https://publicsector.globaldata.com/sector/marketdata/4500008/mda </a:t>
            </a:r>
          </a:p>
        </p:txBody>
      </p:sp>
    </p:spTree>
    <p:extLst>
      <p:ext uri="{BB962C8B-B14F-4D97-AF65-F5344CB8AC3E}">
        <p14:creationId xmlns:p14="http://schemas.microsoft.com/office/powerpoint/2010/main" val="351193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DF40C37-9CB5-4B01-A0D3-933F5939A2F3}"/>
              </a:ext>
            </a:extLst>
          </p:cNvPr>
          <p:cNvSpPr>
            <a:spLocks noGrp="1"/>
          </p:cNvSpPr>
          <p:nvPr>
            <p:ph type="body" sz="quarter" idx="11"/>
          </p:nvPr>
        </p:nvSpPr>
        <p:spPr/>
        <p:txBody>
          <a:bodyPr>
            <a:normAutofit/>
          </a:bodyPr>
          <a:lstStyle/>
          <a:p>
            <a:r>
              <a:rPr lang="en-GB" sz="2000" dirty="0"/>
              <a:t>What are the options</a:t>
            </a:r>
          </a:p>
        </p:txBody>
      </p:sp>
      <p:sp>
        <p:nvSpPr>
          <p:cNvPr id="4" name="Footer Placeholder 3">
            <a:extLst>
              <a:ext uri="{FF2B5EF4-FFF2-40B4-BE49-F238E27FC236}">
                <a16:creationId xmlns:a16="http://schemas.microsoft.com/office/drawing/2014/main" id="{FC27F5FC-5F11-4491-BFB2-16D8FB24D6FE}"/>
              </a:ext>
            </a:extLst>
          </p:cNvPr>
          <p:cNvSpPr>
            <a:spLocks noGrp="1"/>
          </p:cNvSpPr>
          <p:nvPr>
            <p:ph type="ftr" sz="quarter" idx="3"/>
          </p:nvPr>
        </p:nvSpPr>
        <p:spPr/>
        <p:txBody>
          <a:bodyPr/>
          <a:lstStyle/>
          <a:p>
            <a:r>
              <a:rPr lang="en-GB"/>
              <a:t>Civica</a:t>
            </a:r>
          </a:p>
        </p:txBody>
      </p:sp>
      <p:sp>
        <p:nvSpPr>
          <p:cNvPr id="5" name="Slide Number Placeholder 4">
            <a:extLst>
              <a:ext uri="{FF2B5EF4-FFF2-40B4-BE49-F238E27FC236}">
                <a16:creationId xmlns:a16="http://schemas.microsoft.com/office/drawing/2014/main" id="{040ABCF2-7DBE-42A7-BC7C-E09507FE571D}"/>
              </a:ext>
            </a:extLst>
          </p:cNvPr>
          <p:cNvSpPr>
            <a:spLocks noGrp="1"/>
          </p:cNvSpPr>
          <p:nvPr>
            <p:ph type="sldNum" sz="quarter" idx="4"/>
          </p:nvPr>
        </p:nvSpPr>
        <p:spPr/>
        <p:txBody>
          <a:bodyPr/>
          <a:lstStyle/>
          <a:p>
            <a:fld id="{F9F8FC53-431B-40BC-B462-8EDBBC097738}" type="slidenum">
              <a:rPr lang="en-GB" smtClean="0"/>
              <a:pPr/>
              <a:t>12</a:t>
            </a:fld>
            <a:endParaRPr lang="en-GB"/>
          </a:p>
        </p:txBody>
      </p:sp>
      <p:sp>
        <p:nvSpPr>
          <p:cNvPr id="6" name="Text Placeholder 1">
            <a:extLst>
              <a:ext uri="{FF2B5EF4-FFF2-40B4-BE49-F238E27FC236}">
                <a16:creationId xmlns:a16="http://schemas.microsoft.com/office/drawing/2014/main" id="{E5AFF63E-5DE1-4D39-A2D2-2A405D78E64D}"/>
              </a:ext>
            </a:extLst>
          </p:cNvPr>
          <p:cNvSpPr>
            <a:spLocks noGrp="1"/>
          </p:cNvSpPr>
          <p:nvPr>
            <p:ph type="body" sz="quarter" idx="10"/>
          </p:nvPr>
        </p:nvSpPr>
        <p:spPr>
          <a:xfrm>
            <a:off x="557212" y="1659731"/>
            <a:ext cx="8227220" cy="685800"/>
          </a:xfrm>
        </p:spPr>
        <p:txBody>
          <a:bodyPr/>
          <a:lstStyle/>
          <a:p>
            <a:r>
              <a:rPr lang="en-GB" dirty="0"/>
              <a:t>Guidance on Cloud strategy</a:t>
            </a:r>
          </a:p>
        </p:txBody>
      </p:sp>
    </p:spTree>
    <p:extLst>
      <p:ext uri="{BB962C8B-B14F-4D97-AF65-F5344CB8AC3E}">
        <p14:creationId xmlns:p14="http://schemas.microsoft.com/office/powerpoint/2010/main" val="3346736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dirty="0"/>
              <a:t>Abundance of existing guidance</a:t>
            </a:r>
            <a:endParaRPr dirty="0"/>
          </a:p>
        </p:txBody>
      </p:sp>
      <p:pic>
        <p:nvPicPr>
          <p:cNvPr id="76" name="Google Shape;76;p15"/>
          <p:cNvPicPr preferRelativeResize="0"/>
          <p:nvPr/>
        </p:nvPicPr>
        <p:blipFill>
          <a:blip r:embed="rId3">
            <a:alphaModFix/>
          </a:blip>
          <a:stretch>
            <a:fillRect/>
          </a:stretch>
        </p:blipFill>
        <p:spPr>
          <a:xfrm>
            <a:off x="7888348" y="92700"/>
            <a:ext cx="1081928" cy="1055250"/>
          </a:xfrm>
          <a:prstGeom prst="rect">
            <a:avLst/>
          </a:prstGeom>
          <a:noFill/>
          <a:ln>
            <a:noFill/>
          </a:ln>
        </p:spPr>
      </p:pic>
      <p:sp>
        <p:nvSpPr>
          <p:cNvPr id="77" name="Google Shape;77;p15"/>
          <p:cNvSpPr/>
          <p:nvPr/>
        </p:nvSpPr>
        <p:spPr>
          <a:xfrm>
            <a:off x="0" y="4559100"/>
            <a:ext cx="9144000" cy="584400"/>
          </a:xfrm>
          <a:prstGeom prst="rect">
            <a:avLst/>
          </a:prstGeom>
          <a:solidFill>
            <a:srgbClr val="005EB8"/>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8" name="Google Shape;78;p15"/>
          <p:cNvPicPr preferRelativeResize="0"/>
          <p:nvPr/>
        </p:nvPicPr>
        <p:blipFill rotWithShape="1">
          <a:blip r:embed="rId4">
            <a:alphaModFix/>
          </a:blip>
          <a:srcRect/>
          <a:stretch/>
        </p:blipFill>
        <p:spPr>
          <a:xfrm rot="-132037">
            <a:off x="-242264" y="1243333"/>
            <a:ext cx="5013290" cy="2340561"/>
          </a:xfrm>
          <a:prstGeom prst="rect">
            <a:avLst/>
          </a:prstGeom>
          <a:noFill/>
          <a:ln w="9525" cap="flat" cmpd="sng">
            <a:solidFill>
              <a:srgbClr val="000000"/>
            </a:solidFill>
            <a:prstDash val="solid"/>
            <a:round/>
            <a:headEnd type="none" w="sm" len="sm"/>
            <a:tailEnd type="none" w="sm" len="sm"/>
          </a:ln>
        </p:spPr>
      </p:pic>
      <p:pic>
        <p:nvPicPr>
          <p:cNvPr id="79" name="Google Shape;79;p15"/>
          <p:cNvPicPr preferRelativeResize="0"/>
          <p:nvPr/>
        </p:nvPicPr>
        <p:blipFill rotWithShape="1">
          <a:blip r:embed="rId5">
            <a:alphaModFix/>
          </a:blip>
          <a:srcRect/>
          <a:stretch/>
        </p:blipFill>
        <p:spPr>
          <a:xfrm rot="170514">
            <a:off x="4082756" y="1188421"/>
            <a:ext cx="6993142" cy="4349580"/>
          </a:xfrm>
          <a:prstGeom prst="rect">
            <a:avLst/>
          </a:prstGeom>
          <a:noFill/>
          <a:ln w="9525" cap="flat" cmpd="sng">
            <a:solidFill>
              <a:srgbClr val="000000"/>
            </a:solidFill>
            <a:prstDash val="solid"/>
            <a:round/>
            <a:headEnd type="none" w="sm" len="sm"/>
            <a:tailEnd type="none" w="sm" len="sm"/>
          </a:ln>
        </p:spPr>
      </p:pic>
      <p:pic>
        <p:nvPicPr>
          <p:cNvPr id="80" name="Google Shape;80;p15"/>
          <p:cNvPicPr preferRelativeResize="0"/>
          <p:nvPr/>
        </p:nvPicPr>
        <p:blipFill rotWithShape="1">
          <a:blip r:embed="rId6">
            <a:alphaModFix/>
          </a:blip>
          <a:srcRect/>
          <a:stretch/>
        </p:blipFill>
        <p:spPr>
          <a:xfrm rot="611085">
            <a:off x="-453003" y="3003796"/>
            <a:ext cx="3720202" cy="2900025"/>
          </a:xfrm>
          <a:prstGeom prst="rect">
            <a:avLst/>
          </a:prstGeom>
          <a:noFill/>
          <a:ln w="9525" cap="flat" cmpd="sng">
            <a:solidFill>
              <a:srgbClr val="000000"/>
            </a:solidFill>
            <a:prstDash val="solid"/>
            <a:round/>
            <a:headEnd type="none" w="sm" len="sm"/>
            <a:tailEnd type="none" w="sm" len="sm"/>
          </a:ln>
        </p:spPr>
      </p:pic>
      <p:pic>
        <p:nvPicPr>
          <p:cNvPr id="81" name="Google Shape;81;p15"/>
          <p:cNvPicPr preferRelativeResize="0"/>
          <p:nvPr/>
        </p:nvPicPr>
        <p:blipFill rotWithShape="1">
          <a:blip r:embed="rId7">
            <a:alphaModFix/>
          </a:blip>
          <a:srcRect/>
          <a:stretch/>
        </p:blipFill>
        <p:spPr>
          <a:xfrm rot="726563">
            <a:off x="5639573" y="1674445"/>
            <a:ext cx="3879494" cy="2989005"/>
          </a:xfrm>
          <a:prstGeom prst="rect">
            <a:avLst/>
          </a:prstGeom>
          <a:noFill/>
          <a:ln w="9525" cap="flat" cmpd="sng">
            <a:solidFill>
              <a:srgbClr val="000000"/>
            </a:solidFill>
            <a:prstDash val="solid"/>
            <a:round/>
            <a:headEnd type="none" w="sm" len="sm"/>
            <a:tailEnd type="none" w="sm" len="sm"/>
          </a:ln>
        </p:spPr>
      </p:pic>
      <p:pic>
        <p:nvPicPr>
          <p:cNvPr id="82" name="Google Shape;82;p15"/>
          <p:cNvPicPr preferRelativeResize="0"/>
          <p:nvPr/>
        </p:nvPicPr>
        <p:blipFill rotWithShape="1">
          <a:blip r:embed="rId8">
            <a:alphaModFix/>
          </a:blip>
          <a:srcRect/>
          <a:stretch/>
        </p:blipFill>
        <p:spPr>
          <a:xfrm rot="-589096">
            <a:off x="1760615" y="1927333"/>
            <a:ext cx="4089753" cy="3506653"/>
          </a:xfrm>
          <a:prstGeom prst="rect">
            <a:avLst/>
          </a:prstGeom>
          <a:noFill/>
          <a:ln w="9525" cap="flat" cmpd="sng">
            <a:solidFill>
              <a:srgbClr val="000000"/>
            </a:solidFill>
            <a:prstDash val="solid"/>
            <a:round/>
            <a:headEnd type="none" w="sm" len="sm"/>
            <a:tailEnd type="none" w="sm" len="sm"/>
          </a:ln>
        </p:spPr>
      </p:pic>
      <p:pic>
        <p:nvPicPr>
          <p:cNvPr id="83" name="Google Shape;83;p15"/>
          <p:cNvPicPr preferRelativeResize="0"/>
          <p:nvPr/>
        </p:nvPicPr>
        <p:blipFill rotWithShape="1">
          <a:blip r:embed="rId9">
            <a:alphaModFix/>
          </a:blip>
          <a:srcRect/>
          <a:stretch/>
        </p:blipFill>
        <p:spPr>
          <a:xfrm rot="569103">
            <a:off x="5073938" y="3151785"/>
            <a:ext cx="2585428" cy="2408676"/>
          </a:xfrm>
          <a:prstGeom prst="rect">
            <a:avLst/>
          </a:prstGeom>
          <a:noFill/>
          <a:ln w="9525" cap="flat" cmpd="sng">
            <a:solidFill>
              <a:srgbClr val="000000"/>
            </a:solidFill>
            <a:prstDash val="solid"/>
            <a:round/>
            <a:headEnd type="none" w="sm" len="sm"/>
            <a:tailEnd type="none" w="sm" len="sm"/>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7998" y="1638170"/>
            <a:ext cx="2208029" cy="2705169"/>
            <a:chOff x="1772056" y="1980618"/>
            <a:chExt cx="2944038" cy="3606892"/>
          </a:xfrm>
        </p:grpSpPr>
        <p:pic>
          <p:nvPicPr>
            <p:cNvPr id="10" name="Picture 9"/>
            <p:cNvPicPr>
              <a:picLocks noChangeAspect="1"/>
            </p:cNvPicPr>
            <p:nvPr/>
          </p:nvPicPr>
          <p:blipFill rotWithShape="1">
            <a:blip r:embed="rId3">
              <a:grayscl/>
            </a:blip>
            <a:srcRect l="2161" r="30979" b="17855"/>
            <a:stretch/>
          </p:blipFill>
          <p:spPr>
            <a:xfrm>
              <a:off x="1772056" y="1980618"/>
              <a:ext cx="2944038" cy="3606892"/>
            </a:xfrm>
            <a:prstGeom prst="rect">
              <a:avLst/>
            </a:prstGeom>
          </p:spPr>
        </p:pic>
        <p:sp>
          <p:nvSpPr>
            <p:cNvPr id="11" name="Rectangle 10"/>
            <p:cNvSpPr/>
            <p:nvPr/>
          </p:nvSpPr>
          <p:spPr>
            <a:xfrm>
              <a:off x="2116460" y="3005375"/>
              <a:ext cx="1083338" cy="367751"/>
            </a:xfrm>
            <a:prstGeom prst="rect">
              <a:avLst/>
            </a:prstGeom>
            <a:solidFill>
              <a:schemeClr val="tx2">
                <a:lumMod val="50000"/>
                <a:lumOff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latin typeface="Museo Sans 700" panose="02000000000000000000" pitchFamily="50" charset="0"/>
                </a:rPr>
                <a:t>70-80%</a:t>
              </a:r>
            </a:p>
          </p:txBody>
        </p:sp>
        <p:sp>
          <p:nvSpPr>
            <p:cNvPr id="12" name="Rectangle 11"/>
            <p:cNvSpPr/>
            <p:nvPr/>
          </p:nvSpPr>
          <p:spPr>
            <a:xfrm>
              <a:off x="2615736" y="2455597"/>
              <a:ext cx="810036" cy="305054"/>
            </a:xfrm>
            <a:prstGeom prst="rect">
              <a:avLst/>
            </a:prstGeom>
            <a:solidFill>
              <a:srgbClr val="DDDAD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rgbClr val="111111"/>
                  </a:solidFill>
                  <a:latin typeface="Museo Sans 700" panose="02000000000000000000" pitchFamily="50" charset="0"/>
                </a:rPr>
                <a:t>20-30%</a:t>
              </a:r>
            </a:p>
          </p:txBody>
        </p:sp>
      </p:grpSp>
      <p:sp>
        <p:nvSpPr>
          <p:cNvPr id="5" name="Left-Right Arrow 4"/>
          <p:cNvSpPr/>
          <p:nvPr/>
        </p:nvSpPr>
        <p:spPr>
          <a:xfrm>
            <a:off x="848755" y="3295861"/>
            <a:ext cx="7427700" cy="668600"/>
          </a:xfrm>
          <a:prstGeom prst="leftRightArrow">
            <a:avLst/>
          </a:prstGeom>
          <a:solidFill>
            <a:schemeClr val="accent1"/>
          </a:solidFill>
          <a:ln w="19050">
            <a:solidFill>
              <a:schemeClr val="bg1"/>
            </a:solidFill>
          </a:ln>
        </p:spPr>
        <p:style>
          <a:lnRef idx="2">
            <a:scrgbClr r="0" g="0" b="0"/>
          </a:lnRef>
          <a:fillRef idx="1">
            <a:scrgbClr r="0" g="0" b="0"/>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6" name="TextBox 5"/>
          <p:cNvSpPr txBox="1"/>
          <p:nvPr/>
        </p:nvSpPr>
        <p:spPr>
          <a:xfrm>
            <a:off x="2720825" y="3494529"/>
            <a:ext cx="3566160" cy="276999"/>
          </a:xfrm>
          <a:prstGeom prst="rect">
            <a:avLst/>
          </a:prstGeom>
          <a:noFill/>
        </p:spPr>
        <p:txBody>
          <a:bodyPr wrap="square" rtlCol="0">
            <a:spAutoFit/>
          </a:bodyPr>
          <a:lstStyle/>
          <a:p>
            <a:pPr algn="ctr"/>
            <a:r>
              <a:rPr lang="en-GB" sz="1200" dirty="0">
                <a:solidFill>
                  <a:schemeClr val="bg1"/>
                </a:solidFill>
                <a:latin typeface="Museo Sans 700" panose="02000000000000000000" pitchFamily="50" charset="0"/>
                <a:cs typeface="Arial" panose="020B0604020202020204" pitchFamily="34" charset="0"/>
              </a:rPr>
              <a:t>Total cost of ownership for customer</a:t>
            </a:r>
            <a:endParaRPr lang="en-GB" sz="1050" dirty="0">
              <a:solidFill>
                <a:schemeClr val="bg1"/>
              </a:solidFill>
              <a:latin typeface="Museo Sans 700" panose="02000000000000000000" pitchFamily="50" charset="0"/>
              <a:cs typeface="Arial" panose="020B0604020202020204" pitchFamily="34" charset="0"/>
            </a:endParaRPr>
          </a:p>
        </p:txBody>
      </p:sp>
      <p:sp>
        <p:nvSpPr>
          <p:cNvPr id="7" name="TextBox 6"/>
          <p:cNvSpPr txBox="1"/>
          <p:nvPr/>
        </p:nvSpPr>
        <p:spPr>
          <a:xfrm>
            <a:off x="1142407" y="3496602"/>
            <a:ext cx="819397" cy="276999"/>
          </a:xfrm>
          <a:prstGeom prst="rect">
            <a:avLst/>
          </a:prstGeom>
          <a:noFill/>
        </p:spPr>
        <p:txBody>
          <a:bodyPr wrap="square" rtlCol="0">
            <a:spAutoFit/>
          </a:bodyPr>
          <a:lstStyle/>
          <a:p>
            <a:pPr algn="ctr"/>
            <a:r>
              <a:rPr lang="en-GB" sz="1200" dirty="0">
                <a:solidFill>
                  <a:schemeClr val="bg1"/>
                </a:solidFill>
                <a:latin typeface="Museo Sans 700" panose="02000000000000000000" pitchFamily="50" charset="0"/>
                <a:cs typeface="Arial" panose="020B0604020202020204" pitchFamily="34" charset="0"/>
              </a:rPr>
              <a:t>HIGHER</a:t>
            </a:r>
            <a:endParaRPr lang="en-GB" sz="825" dirty="0">
              <a:solidFill>
                <a:schemeClr val="bg1"/>
              </a:solidFill>
              <a:latin typeface="Museo Sans 700" panose="02000000000000000000" pitchFamily="50" charset="0"/>
              <a:cs typeface="Arial" panose="020B0604020202020204" pitchFamily="34" charset="0"/>
            </a:endParaRPr>
          </a:p>
        </p:txBody>
      </p:sp>
      <p:sp>
        <p:nvSpPr>
          <p:cNvPr id="8" name="TextBox 7"/>
          <p:cNvSpPr txBox="1"/>
          <p:nvPr/>
        </p:nvSpPr>
        <p:spPr>
          <a:xfrm>
            <a:off x="7211293" y="3502980"/>
            <a:ext cx="766743" cy="276999"/>
          </a:xfrm>
          <a:prstGeom prst="rect">
            <a:avLst/>
          </a:prstGeom>
          <a:noFill/>
        </p:spPr>
        <p:txBody>
          <a:bodyPr wrap="square" rtlCol="0">
            <a:spAutoFit/>
          </a:bodyPr>
          <a:lstStyle/>
          <a:p>
            <a:pPr algn="ctr"/>
            <a:r>
              <a:rPr lang="en-GB" sz="1200" dirty="0">
                <a:solidFill>
                  <a:schemeClr val="bg1"/>
                </a:solidFill>
                <a:latin typeface="Museo Sans 700" panose="02000000000000000000" pitchFamily="50" charset="0"/>
                <a:cs typeface="Arial" panose="020B0604020202020204" pitchFamily="34" charset="0"/>
              </a:rPr>
              <a:t>LOWER</a:t>
            </a:r>
            <a:endParaRPr lang="en-GB" sz="825" dirty="0">
              <a:solidFill>
                <a:schemeClr val="bg1"/>
              </a:solidFill>
              <a:latin typeface="Museo Sans 700" panose="02000000000000000000" pitchFamily="50" charset="0"/>
              <a:cs typeface="Arial" panose="020B0604020202020204" pitchFamily="34" charset="0"/>
            </a:endParaRPr>
          </a:p>
        </p:txBody>
      </p:sp>
      <p:grpSp>
        <p:nvGrpSpPr>
          <p:cNvPr id="17" name="Group 16"/>
          <p:cNvGrpSpPr/>
          <p:nvPr/>
        </p:nvGrpSpPr>
        <p:grpSpPr>
          <a:xfrm>
            <a:off x="848755" y="3962992"/>
            <a:ext cx="7427700" cy="668600"/>
            <a:chOff x="1131673" y="1257029"/>
            <a:chExt cx="9903600" cy="891466"/>
          </a:xfrm>
        </p:grpSpPr>
        <p:sp>
          <p:nvSpPr>
            <p:cNvPr id="18" name="Left-Right Arrow 17"/>
            <p:cNvSpPr/>
            <p:nvPr/>
          </p:nvSpPr>
          <p:spPr>
            <a:xfrm>
              <a:off x="1131673" y="1257029"/>
              <a:ext cx="9903600" cy="891466"/>
            </a:xfrm>
            <a:prstGeom prst="leftRightArrow">
              <a:avLst/>
            </a:prstGeom>
            <a:solidFill>
              <a:schemeClr val="accent4"/>
            </a:solidFill>
            <a:ln w="19050">
              <a:solidFill>
                <a:schemeClr val="bg1"/>
              </a:solidFill>
            </a:ln>
          </p:spPr>
          <p:style>
            <a:lnRef idx="2">
              <a:scrgbClr r="0" g="0" b="0"/>
            </a:lnRef>
            <a:fillRef idx="1">
              <a:scrgbClr r="0" g="0" b="0"/>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20" name="TextBox 19"/>
            <p:cNvSpPr txBox="1"/>
            <p:nvPr/>
          </p:nvSpPr>
          <p:spPr>
            <a:xfrm>
              <a:off x="3185269" y="1498965"/>
              <a:ext cx="5719863" cy="369332"/>
            </a:xfrm>
            <a:prstGeom prst="rect">
              <a:avLst/>
            </a:prstGeom>
            <a:noFill/>
          </p:spPr>
          <p:txBody>
            <a:bodyPr wrap="square" rtlCol="0">
              <a:spAutoFit/>
            </a:bodyPr>
            <a:lstStyle/>
            <a:p>
              <a:pPr algn="ctr"/>
              <a:r>
                <a:rPr lang="en-GB" sz="1200" dirty="0">
                  <a:solidFill>
                    <a:schemeClr val="bg1"/>
                  </a:solidFill>
                  <a:latin typeface="Museo Sans 700" panose="02000000000000000000" pitchFamily="50" charset="0"/>
                  <a:cs typeface="Arial" panose="020B0604020202020204" pitchFamily="34" charset="0"/>
                </a:rPr>
                <a:t>Share of customer IT spend with Cloud Software Vendor</a:t>
              </a:r>
              <a:endParaRPr lang="en-GB" sz="1050" dirty="0">
                <a:solidFill>
                  <a:schemeClr val="bg1"/>
                </a:solidFill>
                <a:latin typeface="Museo Sans 700" panose="02000000000000000000" pitchFamily="50" charset="0"/>
                <a:cs typeface="Arial" panose="020B0604020202020204" pitchFamily="34" charset="0"/>
              </a:endParaRPr>
            </a:p>
          </p:txBody>
        </p:sp>
        <p:sp>
          <p:nvSpPr>
            <p:cNvPr id="21" name="TextBox 20"/>
            <p:cNvSpPr txBox="1"/>
            <p:nvPr/>
          </p:nvSpPr>
          <p:spPr>
            <a:xfrm>
              <a:off x="1584168" y="1513394"/>
              <a:ext cx="925903" cy="369332"/>
            </a:xfrm>
            <a:prstGeom prst="rect">
              <a:avLst/>
            </a:prstGeom>
            <a:noFill/>
          </p:spPr>
          <p:txBody>
            <a:bodyPr wrap="square" rtlCol="0">
              <a:spAutoFit/>
            </a:bodyPr>
            <a:lstStyle/>
            <a:p>
              <a:pPr algn="ctr"/>
              <a:r>
                <a:rPr lang="en-GB" sz="1200" dirty="0">
                  <a:solidFill>
                    <a:schemeClr val="bg1"/>
                  </a:solidFill>
                  <a:latin typeface="Museo Sans 700" panose="02000000000000000000" pitchFamily="50" charset="0"/>
                  <a:cs typeface="Arial" panose="020B0604020202020204" pitchFamily="34" charset="0"/>
                </a:rPr>
                <a:t>LOW</a:t>
              </a:r>
              <a:endParaRPr lang="en-GB" sz="825" dirty="0">
                <a:solidFill>
                  <a:schemeClr val="bg1"/>
                </a:solidFill>
                <a:latin typeface="Museo Sans 700" panose="02000000000000000000" pitchFamily="50" charset="0"/>
                <a:cs typeface="Arial" panose="020B0604020202020204" pitchFamily="34" charset="0"/>
              </a:endParaRPr>
            </a:p>
          </p:txBody>
        </p:sp>
        <p:sp>
          <p:nvSpPr>
            <p:cNvPr id="22" name="TextBox 21"/>
            <p:cNvSpPr txBox="1"/>
            <p:nvPr/>
          </p:nvSpPr>
          <p:spPr>
            <a:xfrm>
              <a:off x="9827328" y="1521897"/>
              <a:ext cx="810051" cy="369332"/>
            </a:xfrm>
            <a:prstGeom prst="rect">
              <a:avLst/>
            </a:prstGeom>
            <a:noFill/>
          </p:spPr>
          <p:txBody>
            <a:bodyPr wrap="square" rtlCol="0">
              <a:spAutoFit/>
            </a:bodyPr>
            <a:lstStyle/>
            <a:p>
              <a:pPr algn="ctr"/>
              <a:r>
                <a:rPr lang="en-GB" sz="1200" dirty="0">
                  <a:solidFill>
                    <a:schemeClr val="bg1"/>
                  </a:solidFill>
                  <a:latin typeface="Museo Sans 700" panose="02000000000000000000" pitchFamily="50" charset="0"/>
                  <a:cs typeface="Arial" panose="020B0604020202020204" pitchFamily="34" charset="0"/>
                </a:rPr>
                <a:t>HIGH</a:t>
              </a:r>
              <a:endParaRPr lang="en-GB" sz="825" dirty="0">
                <a:solidFill>
                  <a:schemeClr val="bg1"/>
                </a:solidFill>
                <a:latin typeface="Museo Sans 700" panose="02000000000000000000" pitchFamily="50" charset="0"/>
                <a:cs typeface="Arial" panose="020B0604020202020204" pitchFamily="34" charset="0"/>
              </a:endParaRPr>
            </a:p>
          </p:txBody>
        </p:sp>
      </p:grpSp>
      <p:sp>
        <p:nvSpPr>
          <p:cNvPr id="23" name="TextBox 22"/>
          <p:cNvSpPr txBox="1"/>
          <p:nvPr/>
        </p:nvSpPr>
        <p:spPr>
          <a:xfrm>
            <a:off x="1961803" y="1027464"/>
            <a:ext cx="1738802" cy="253916"/>
          </a:xfrm>
          <a:prstGeom prst="rect">
            <a:avLst/>
          </a:prstGeom>
          <a:noFill/>
        </p:spPr>
        <p:txBody>
          <a:bodyPr wrap="square" rtlCol="0">
            <a:spAutoFit/>
          </a:bodyPr>
          <a:lstStyle/>
          <a:p>
            <a:pPr>
              <a:spcBef>
                <a:spcPts val="1350"/>
              </a:spcBef>
            </a:pPr>
            <a:r>
              <a:rPr lang="en-US" sz="1050" dirty="0">
                <a:solidFill>
                  <a:schemeClr val="bg2"/>
                </a:solidFill>
                <a:latin typeface="Museo Sans 700" panose="02000000000000000000" pitchFamily="50" charset="0"/>
                <a:cs typeface="Arial" panose="020B0604020202020204" pitchFamily="34" charset="0"/>
              </a:rPr>
              <a:t>On-Premise</a:t>
            </a:r>
          </a:p>
        </p:txBody>
      </p:sp>
      <p:pic>
        <p:nvPicPr>
          <p:cNvPr id="24" name="Picture 23"/>
          <p:cNvPicPr>
            <a:picLocks noChangeAspect="1"/>
          </p:cNvPicPr>
          <p:nvPr/>
        </p:nvPicPr>
        <p:blipFill>
          <a:blip r:embed="rId4">
            <a:duotone>
              <a:schemeClr val="accent6">
                <a:shade val="45000"/>
                <a:satMod val="135000"/>
              </a:schemeClr>
              <a:prstClr val="white"/>
            </a:duotone>
          </a:blip>
          <a:stretch>
            <a:fillRect/>
          </a:stretch>
        </p:blipFill>
        <p:spPr>
          <a:xfrm>
            <a:off x="1356673" y="981952"/>
            <a:ext cx="555225" cy="376039"/>
          </a:xfrm>
          <a:prstGeom prst="rect">
            <a:avLst/>
          </a:prstGeom>
        </p:spPr>
      </p:pic>
      <p:grpSp>
        <p:nvGrpSpPr>
          <p:cNvPr id="16" name="Group 15"/>
          <p:cNvGrpSpPr/>
          <p:nvPr/>
        </p:nvGrpSpPr>
        <p:grpSpPr>
          <a:xfrm>
            <a:off x="5951028" y="1165052"/>
            <a:ext cx="1948208" cy="1959564"/>
            <a:chOff x="7157520" y="1353798"/>
            <a:chExt cx="2597610" cy="2612752"/>
          </a:xfrm>
        </p:grpSpPr>
        <p:grpSp>
          <p:nvGrpSpPr>
            <p:cNvPr id="13" name="Group 12"/>
            <p:cNvGrpSpPr/>
            <p:nvPr/>
          </p:nvGrpSpPr>
          <p:grpSpPr>
            <a:xfrm>
              <a:off x="7157520" y="1353798"/>
              <a:ext cx="2597610" cy="2612752"/>
              <a:chOff x="7386047" y="1659907"/>
              <a:chExt cx="2480622" cy="2375098"/>
            </a:xfrm>
          </p:grpSpPr>
          <p:pic>
            <p:nvPicPr>
              <p:cNvPr id="14" name="Picture 13"/>
              <p:cNvPicPr>
                <a:picLocks noChangeAspect="1"/>
              </p:cNvPicPr>
              <p:nvPr/>
            </p:nvPicPr>
            <p:blipFill rotWithShape="1">
              <a:blip r:embed="rId5">
                <a:grayscl/>
              </a:blip>
              <a:srcRect t="11459" r="22937"/>
              <a:stretch/>
            </p:blipFill>
            <p:spPr>
              <a:xfrm>
                <a:off x="7386047" y="1659907"/>
                <a:ext cx="2480622" cy="2375098"/>
              </a:xfrm>
              <a:prstGeom prst="rect">
                <a:avLst/>
              </a:prstGeom>
            </p:spPr>
          </p:pic>
          <p:sp>
            <p:nvSpPr>
              <p:cNvPr id="15" name="Rectangle 14"/>
              <p:cNvSpPr/>
              <p:nvPr/>
            </p:nvSpPr>
            <p:spPr>
              <a:xfrm>
                <a:off x="8197152" y="2661246"/>
                <a:ext cx="939256" cy="300867"/>
              </a:xfrm>
              <a:prstGeom prst="rect">
                <a:avLst/>
              </a:prstGeom>
              <a:solidFill>
                <a:srgbClr val="DDDAD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rgbClr val="111111"/>
                    </a:solidFill>
                    <a:latin typeface="Museo Sans 700" panose="02000000000000000000" pitchFamily="50" charset="0"/>
                  </a:rPr>
                  <a:t>70-80%</a:t>
                </a:r>
              </a:p>
            </p:txBody>
          </p:sp>
        </p:grpSp>
        <p:sp>
          <p:nvSpPr>
            <p:cNvPr id="27" name="Rectangle 26"/>
            <p:cNvSpPr/>
            <p:nvPr/>
          </p:nvSpPr>
          <p:spPr>
            <a:xfrm>
              <a:off x="8517930" y="2897485"/>
              <a:ext cx="848388" cy="369151"/>
            </a:xfrm>
            <a:prstGeom prst="rect">
              <a:avLst/>
            </a:prstGeom>
            <a:solidFill>
              <a:schemeClr val="tx2">
                <a:lumMod val="50000"/>
                <a:lumOff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latin typeface="Museo Sans 700" panose="02000000000000000000" pitchFamily="50" charset="0"/>
                </a:rPr>
                <a:t>20-30%</a:t>
              </a:r>
            </a:p>
          </p:txBody>
        </p:sp>
      </p:grpSp>
      <p:sp>
        <p:nvSpPr>
          <p:cNvPr id="25" name="Cloud 24"/>
          <p:cNvSpPr/>
          <p:nvPr/>
        </p:nvSpPr>
        <p:spPr>
          <a:xfrm>
            <a:off x="5920936" y="977945"/>
            <a:ext cx="562697" cy="376040"/>
          </a:xfrm>
          <a:prstGeom prst="cloud">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dirty="0"/>
          </a:p>
        </p:txBody>
      </p:sp>
      <p:sp>
        <p:nvSpPr>
          <p:cNvPr id="26" name="TextBox 25"/>
          <p:cNvSpPr txBox="1"/>
          <p:nvPr/>
        </p:nvSpPr>
        <p:spPr>
          <a:xfrm>
            <a:off x="6588046" y="974297"/>
            <a:ext cx="2400126" cy="253916"/>
          </a:xfrm>
          <a:prstGeom prst="rect">
            <a:avLst/>
          </a:prstGeom>
          <a:noFill/>
        </p:spPr>
        <p:txBody>
          <a:bodyPr wrap="square" rtlCol="0">
            <a:spAutoFit/>
          </a:bodyPr>
          <a:lstStyle/>
          <a:p>
            <a:pPr>
              <a:spcBef>
                <a:spcPts val="1350"/>
              </a:spcBef>
            </a:pPr>
            <a:r>
              <a:rPr lang="en-US" sz="1050" dirty="0">
                <a:solidFill>
                  <a:schemeClr val="bg2"/>
                </a:solidFill>
                <a:latin typeface="Museo Sans 700" panose="02000000000000000000" pitchFamily="50" charset="0"/>
                <a:cs typeface="Arial" panose="020B0604020202020204" pitchFamily="34" charset="0"/>
              </a:rPr>
              <a:t>Cloud</a:t>
            </a:r>
          </a:p>
        </p:txBody>
      </p:sp>
      <p:cxnSp>
        <p:nvCxnSpPr>
          <p:cNvPr id="30" name="Straight Arrow Connector 29"/>
          <p:cNvCxnSpPr/>
          <p:nvPr/>
        </p:nvCxnSpPr>
        <p:spPr>
          <a:xfrm flipV="1">
            <a:off x="3426027" y="1848630"/>
            <a:ext cx="2892792" cy="833921"/>
          </a:xfrm>
          <a:prstGeom prst="straightConnector1">
            <a:avLst/>
          </a:prstGeom>
          <a:noFill/>
          <a:ln w="38100">
            <a:solidFill>
              <a:schemeClr val="accent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28" name="Oval 27"/>
          <p:cNvSpPr/>
          <p:nvPr/>
        </p:nvSpPr>
        <p:spPr>
          <a:xfrm>
            <a:off x="2087911" y="2133467"/>
            <a:ext cx="1342905" cy="1270169"/>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p>
        </p:txBody>
      </p:sp>
      <p:sp>
        <p:nvSpPr>
          <p:cNvPr id="33" name="Slide Number Placeholder 1"/>
          <p:cNvSpPr>
            <a:spLocks noGrp="1"/>
          </p:cNvSpPr>
          <p:nvPr>
            <p:ph type="sldNum" sz="quarter" idx="12"/>
          </p:nvPr>
        </p:nvSpPr>
        <p:spPr/>
        <p:txBody>
          <a:bodyPr>
            <a:normAutofit/>
          </a:bodyPr>
          <a:lstStyle/>
          <a:p>
            <a:fld id="{F9F8FC53-431B-40BC-B462-8EDBBC097738}" type="slidenum">
              <a:rPr lang="en-GB" smtClean="0"/>
              <a:pPr/>
              <a:t>14</a:t>
            </a:fld>
            <a:endParaRPr lang="en-GB"/>
          </a:p>
        </p:txBody>
      </p:sp>
      <p:sp>
        <p:nvSpPr>
          <p:cNvPr id="31" name="Title 1"/>
          <p:cNvSpPr>
            <a:spLocks noGrp="1"/>
          </p:cNvSpPr>
          <p:nvPr>
            <p:ph type="title"/>
          </p:nvPr>
        </p:nvSpPr>
        <p:spPr/>
        <p:txBody>
          <a:bodyPr>
            <a:normAutofit/>
          </a:bodyPr>
          <a:lstStyle/>
          <a:p>
            <a:r>
              <a:rPr lang="en-GB" dirty="0"/>
              <a:t>How is cloud different than </a:t>
            </a:r>
            <a:r>
              <a:rPr lang="en-GB" dirty="0">
                <a:solidFill>
                  <a:schemeClr val="accent1"/>
                </a:solidFill>
                <a:cs typeface="+mj-cs"/>
              </a:rPr>
              <a:t>on premise? </a:t>
            </a:r>
          </a:p>
        </p:txBody>
      </p:sp>
      <p:sp>
        <p:nvSpPr>
          <p:cNvPr id="9" name="Rectangle 8"/>
          <p:cNvSpPr/>
          <p:nvPr/>
        </p:nvSpPr>
        <p:spPr>
          <a:xfrm>
            <a:off x="3958484" y="1784537"/>
            <a:ext cx="1611317" cy="961510"/>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1"/>
                </a:solidFill>
                <a:latin typeface="Museo Sans 700" panose="02000000000000000000" pitchFamily="50" charset="0"/>
              </a:rPr>
              <a:t>Iceberg model </a:t>
            </a:r>
          </a:p>
          <a:p>
            <a:pPr algn="ctr"/>
            <a:br>
              <a:rPr lang="en-GB" dirty="0">
                <a:solidFill>
                  <a:schemeClr val="accent1"/>
                </a:solidFill>
              </a:rPr>
            </a:br>
            <a:r>
              <a:rPr lang="en-GB" sz="1200" dirty="0">
                <a:solidFill>
                  <a:schemeClr val="tx1"/>
                </a:solidFill>
              </a:rPr>
              <a:t>Transferring responsibility</a:t>
            </a:r>
          </a:p>
        </p:txBody>
      </p:sp>
    </p:spTree>
    <p:extLst>
      <p:ext uri="{BB962C8B-B14F-4D97-AF65-F5344CB8AC3E}">
        <p14:creationId xmlns:p14="http://schemas.microsoft.com/office/powerpoint/2010/main" val="746289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DE452-48F5-E104-1667-1AAF159C8BEE}"/>
              </a:ext>
            </a:extLst>
          </p:cNvPr>
          <p:cNvSpPr>
            <a:spLocks noGrp="1"/>
          </p:cNvSpPr>
          <p:nvPr>
            <p:ph type="title"/>
          </p:nvPr>
        </p:nvSpPr>
        <p:spPr/>
        <p:txBody>
          <a:bodyPr/>
          <a:lstStyle/>
          <a:p>
            <a:r>
              <a:rPr lang="en-US" dirty="0"/>
              <a:t>Cloud isn’t just one thing</a:t>
            </a:r>
          </a:p>
        </p:txBody>
      </p:sp>
      <p:sp>
        <p:nvSpPr>
          <p:cNvPr id="6" name="TextBox 5">
            <a:extLst>
              <a:ext uri="{FF2B5EF4-FFF2-40B4-BE49-F238E27FC236}">
                <a16:creationId xmlns:a16="http://schemas.microsoft.com/office/drawing/2014/main" id="{F736EBEB-B7EF-8F78-F1F7-62C985A0C27E}"/>
              </a:ext>
            </a:extLst>
          </p:cNvPr>
          <p:cNvSpPr txBox="1"/>
          <p:nvPr/>
        </p:nvSpPr>
        <p:spPr>
          <a:xfrm>
            <a:off x="403495" y="1292531"/>
            <a:ext cx="2769972" cy="1738681"/>
          </a:xfrm>
          <a:prstGeom prst="rect">
            <a:avLst/>
          </a:prstGeom>
          <a:noFill/>
        </p:spPr>
        <p:txBody>
          <a:bodyPr wrap="square" rtlCol="0">
            <a:spAutoFit/>
          </a:bodyPr>
          <a:lstStyle/>
          <a:p>
            <a:pPr>
              <a:lnSpc>
                <a:spcPct val="110000"/>
              </a:lnSpc>
            </a:pPr>
            <a:r>
              <a:rPr lang="en-US" dirty="0">
                <a:latin typeface="+mn-lt"/>
              </a:rPr>
              <a:t>Sliding scale cost against responsibility as provider takes more responsibility contract negotiation and understanding the mechanisms for monitoring and impacting performance becomes more critical.</a:t>
            </a:r>
          </a:p>
        </p:txBody>
      </p:sp>
      <p:pic>
        <p:nvPicPr>
          <p:cNvPr id="8" name="Picture 7" descr="Graphical user interface&#10;&#10;Description automatically generated">
            <a:extLst>
              <a:ext uri="{FF2B5EF4-FFF2-40B4-BE49-F238E27FC236}">
                <a16:creationId xmlns:a16="http://schemas.microsoft.com/office/drawing/2014/main" id="{EED72787-4A71-469C-8E46-C57D50714B5D}"/>
              </a:ext>
            </a:extLst>
          </p:cNvPr>
          <p:cNvPicPr>
            <a:picLocks noChangeAspect="1"/>
          </p:cNvPicPr>
          <p:nvPr/>
        </p:nvPicPr>
        <p:blipFill>
          <a:blip r:embed="rId3"/>
          <a:stretch>
            <a:fillRect/>
          </a:stretch>
        </p:blipFill>
        <p:spPr>
          <a:xfrm>
            <a:off x="3287929" y="856735"/>
            <a:ext cx="5856071" cy="4017649"/>
          </a:xfrm>
          <a:prstGeom prst="rect">
            <a:avLst/>
          </a:prstGeom>
        </p:spPr>
      </p:pic>
    </p:spTree>
    <p:extLst>
      <p:ext uri="{BB962C8B-B14F-4D97-AF65-F5344CB8AC3E}">
        <p14:creationId xmlns:p14="http://schemas.microsoft.com/office/powerpoint/2010/main" val="16873215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194187-5496-425C-BD96-7ED0314227A9}"/>
              </a:ext>
            </a:extLst>
          </p:cNvPr>
          <p:cNvSpPr>
            <a:spLocks noGrp="1"/>
          </p:cNvSpPr>
          <p:nvPr>
            <p:ph type="body" sz="quarter" idx="10"/>
          </p:nvPr>
        </p:nvSpPr>
        <p:spPr/>
        <p:txBody>
          <a:bodyPr/>
          <a:lstStyle/>
          <a:p>
            <a:r>
              <a:rPr lang="en-GB" dirty="0"/>
              <a:t>IT Estate Audit</a:t>
            </a:r>
          </a:p>
        </p:txBody>
      </p:sp>
      <p:sp>
        <p:nvSpPr>
          <p:cNvPr id="4" name="Footer Placeholder 3">
            <a:extLst>
              <a:ext uri="{FF2B5EF4-FFF2-40B4-BE49-F238E27FC236}">
                <a16:creationId xmlns:a16="http://schemas.microsoft.com/office/drawing/2014/main" id="{6D1C94C7-6B3C-4258-A217-F135335101DA}"/>
              </a:ext>
            </a:extLst>
          </p:cNvPr>
          <p:cNvSpPr>
            <a:spLocks noGrp="1"/>
          </p:cNvSpPr>
          <p:nvPr>
            <p:ph type="ftr" sz="quarter" idx="3"/>
          </p:nvPr>
        </p:nvSpPr>
        <p:spPr/>
        <p:txBody>
          <a:bodyPr/>
          <a:lstStyle/>
          <a:p>
            <a:r>
              <a:rPr lang="en-GB"/>
              <a:t>Civica</a:t>
            </a:r>
          </a:p>
        </p:txBody>
      </p:sp>
      <p:sp>
        <p:nvSpPr>
          <p:cNvPr id="5" name="Slide Number Placeholder 4">
            <a:extLst>
              <a:ext uri="{FF2B5EF4-FFF2-40B4-BE49-F238E27FC236}">
                <a16:creationId xmlns:a16="http://schemas.microsoft.com/office/drawing/2014/main" id="{E63BC3D5-F688-4DCB-B2DB-AA4BBFD6B3B6}"/>
              </a:ext>
            </a:extLst>
          </p:cNvPr>
          <p:cNvSpPr>
            <a:spLocks noGrp="1"/>
          </p:cNvSpPr>
          <p:nvPr>
            <p:ph type="sldNum" sz="quarter" idx="4"/>
          </p:nvPr>
        </p:nvSpPr>
        <p:spPr/>
        <p:txBody>
          <a:bodyPr/>
          <a:lstStyle/>
          <a:p>
            <a:fld id="{F9F8FC53-431B-40BC-B462-8EDBBC097738}" type="slidenum">
              <a:rPr lang="en-GB" smtClean="0"/>
              <a:pPr/>
              <a:t>16</a:t>
            </a:fld>
            <a:endParaRPr lang="en-GB"/>
          </a:p>
        </p:txBody>
      </p:sp>
    </p:spTree>
    <p:extLst>
      <p:ext uri="{BB962C8B-B14F-4D97-AF65-F5344CB8AC3E}">
        <p14:creationId xmlns:p14="http://schemas.microsoft.com/office/powerpoint/2010/main" val="2072499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0B9BCAA-6CFB-4B1A-86F5-18F309A55909}"/>
              </a:ext>
            </a:extLst>
          </p:cNvPr>
          <p:cNvSpPr>
            <a:spLocks noGrp="1"/>
          </p:cNvSpPr>
          <p:nvPr>
            <p:ph type="body" idx="4294967295"/>
          </p:nvPr>
        </p:nvSpPr>
        <p:spPr>
          <a:xfrm>
            <a:off x="359569" y="1256387"/>
            <a:ext cx="3935113" cy="3360583"/>
          </a:xfrm>
        </p:spPr>
        <p:txBody>
          <a:bodyPr>
            <a:noAutofit/>
          </a:bodyPr>
          <a:lstStyle/>
          <a:p>
            <a:pPr marL="0" lvl="3" indent="0">
              <a:buNone/>
            </a:pPr>
            <a:r>
              <a:rPr lang="en-GB" sz="1400" dirty="0">
                <a:latin typeface="+mn-lt"/>
              </a:rPr>
              <a:t>First thing to do is to look at your estate and decide which is the best solution for each application:</a:t>
            </a:r>
          </a:p>
          <a:p>
            <a:pPr marL="285750" lvl="3" indent="-285750">
              <a:buClr>
                <a:schemeClr val="accent1"/>
              </a:buClr>
              <a:buFont typeface="Arial" panose="020B0604020202020204" pitchFamily="34" charset="0"/>
              <a:buChar char="•"/>
            </a:pPr>
            <a:r>
              <a:rPr lang="en-GB" sz="1400" dirty="0">
                <a:latin typeface="+mn-lt"/>
              </a:rPr>
              <a:t>Some applications are not and cannot be cloud solutions – either leave on prem or buy a new application</a:t>
            </a:r>
          </a:p>
          <a:p>
            <a:pPr marL="285750" lvl="3" indent="-285750">
              <a:buClr>
                <a:schemeClr val="accent1"/>
              </a:buClr>
              <a:buFont typeface="Arial" panose="020B0604020202020204" pitchFamily="34" charset="0"/>
              <a:buChar char="•"/>
            </a:pPr>
            <a:r>
              <a:rPr lang="en-GB" sz="1400" dirty="0">
                <a:latin typeface="+mn-lt"/>
              </a:rPr>
              <a:t>Some applications are available in a cloud ready version but require some adaptation which may have cost implications and require changes for end users</a:t>
            </a:r>
          </a:p>
          <a:p>
            <a:pPr marL="285750" lvl="3" indent="-285750">
              <a:buClr>
                <a:schemeClr val="accent1"/>
              </a:buClr>
              <a:buFont typeface="Arial" panose="020B0604020202020204" pitchFamily="34" charset="0"/>
              <a:buChar char="•"/>
            </a:pPr>
            <a:r>
              <a:rPr lang="en-GB" sz="1400" dirty="0">
                <a:latin typeface="+mn-lt"/>
              </a:rPr>
              <a:t>Some applications are cloud ready with no adaptation required</a:t>
            </a:r>
          </a:p>
          <a:p>
            <a:pPr marL="285750" lvl="3" indent="-285750">
              <a:buClr>
                <a:schemeClr val="accent1"/>
              </a:buClr>
              <a:buFont typeface="Arial" panose="020B0604020202020204" pitchFamily="34" charset="0"/>
              <a:buChar char="•"/>
            </a:pPr>
            <a:r>
              <a:rPr lang="en-GB" sz="1400" dirty="0">
                <a:latin typeface="+mn-lt"/>
              </a:rPr>
              <a:t>Some applications may already be hosted in the cloud.</a:t>
            </a:r>
          </a:p>
        </p:txBody>
      </p:sp>
      <p:sp>
        <p:nvSpPr>
          <p:cNvPr id="4" name="TextBox 3">
            <a:extLst>
              <a:ext uri="{FF2B5EF4-FFF2-40B4-BE49-F238E27FC236}">
                <a16:creationId xmlns:a16="http://schemas.microsoft.com/office/drawing/2014/main" id="{EA3A760A-3063-4CD5-90DC-7006F6E332F3}"/>
              </a:ext>
            </a:extLst>
          </p:cNvPr>
          <p:cNvSpPr txBox="1"/>
          <p:nvPr/>
        </p:nvSpPr>
        <p:spPr>
          <a:xfrm>
            <a:off x="0" y="4928056"/>
            <a:ext cx="8520600" cy="215444"/>
          </a:xfrm>
          <a:prstGeom prst="rect">
            <a:avLst/>
          </a:prstGeom>
          <a:noFill/>
        </p:spPr>
        <p:txBody>
          <a:bodyPr wrap="square" rtlCol="0">
            <a:spAutoFit/>
          </a:bodyPr>
          <a:lstStyle/>
          <a:p>
            <a:r>
              <a:rPr lang="en-GB" sz="800" dirty="0">
                <a:latin typeface="+mn-lt"/>
              </a:rPr>
              <a:t>Source: Computer Economics Inc – European IT Spending &amp; Staffing Benchmarks </a:t>
            </a:r>
          </a:p>
        </p:txBody>
      </p:sp>
      <p:sp>
        <p:nvSpPr>
          <p:cNvPr id="7" name="TextBox 6">
            <a:extLst>
              <a:ext uri="{FF2B5EF4-FFF2-40B4-BE49-F238E27FC236}">
                <a16:creationId xmlns:a16="http://schemas.microsoft.com/office/drawing/2014/main" id="{BE769624-2243-4625-98ED-78F1DB4A2185}"/>
              </a:ext>
            </a:extLst>
          </p:cNvPr>
          <p:cNvSpPr txBox="1"/>
          <p:nvPr/>
        </p:nvSpPr>
        <p:spPr>
          <a:xfrm>
            <a:off x="4849320" y="1224207"/>
            <a:ext cx="4095408" cy="2677656"/>
          </a:xfrm>
          <a:prstGeom prst="rect">
            <a:avLst/>
          </a:prstGeom>
          <a:noFill/>
        </p:spPr>
        <p:txBody>
          <a:bodyPr wrap="square" rtlCol="0">
            <a:spAutoFit/>
          </a:bodyPr>
          <a:lstStyle/>
          <a:p>
            <a:r>
              <a:rPr lang="en-GB" dirty="0">
                <a:solidFill>
                  <a:schemeClr val="bg1"/>
                </a:solidFill>
                <a:latin typeface="+mn-lt"/>
              </a:rPr>
              <a:t>When looking at the Estate’s suitability for the cloud, consideration should also be given to how the applications operate in the cloud:</a:t>
            </a:r>
          </a:p>
          <a:p>
            <a:pPr marL="285750" indent="-285750">
              <a:buFont typeface="Arial" panose="020B0604020202020204" pitchFamily="34" charset="0"/>
              <a:buChar char="•"/>
            </a:pPr>
            <a:endParaRPr lang="en-GB" sz="1400" dirty="0">
              <a:solidFill>
                <a:schemeClr val="bg1"/>
              </a:solidFill>
              <a:latin typeface="+mn-lt"/>
            </a:endParaRPr>
          </a:p>
          <a:p>
            <a:pPr marL="285750" indent="-285750">
              <a:buClr>
                <a:schemeClr val="bg1"/>
              </a:buClr>
              <a:buFont typeface="Arial" panose="020B0604020202020204" pitchFamily="34" charset="0"/>
              <a:buChar char="•"/>
            </a:pPr>
            <a:r>
              <a:rPr lang="en-GB" sz="1400" dirty="0">
                <a:solidFill>
                  <a:schemeClr val="bg1"/>
                </a:solidFill>
                <a:latin typeface="+mn-lt"/>
              </a:rPr>
              <a:t>Cloud Native – built explicitly to take advantages of the capabilities of cloud</a:t>
            </a:r>
          </a:p>
          <a:p>
            <a:pPr marL="285750" indent="-285750">
              <a:buClr>
                <a:schemeClr val="bg1"/>
              </a:buClr>
              <a:buFont typeface="Arial" panose="020B0604020202020204" pitchFamily="34" charset="0"/>
              <a:buChar char="•"/>
            </a:pPr>
            <a:endParaRPr lang="en-GB" sz="1400" dirty="0">
              <a:solidFill>
                <a:schemeClr val="bg1"/>
              </a:solidFill>
              <a:latin typeface="+mn-lt"/>
            </a:endParaRPr>
          </a:p>
          <a:p>
            <a:pPr marL="285750" indent="-285750">
              <a:buClr>
                <a:schemeClr val="bg1"/>
              </a:buClr>
              <a:buFont typeface="Arial" panose="020B0604020202020204" pitchFamily="34" charset="0"/>
              <a:buChar char="•"/>
            </a:pPr>
            <a:r>
              <a:rPr lang="en-GB" sz="1400" dirty="0">
                <a:solidFill>
                  <a:schemeClr val="bg1"/>
                </a:solidFill>
                <a:latin typeface="+mn-lt"/>
              </a:rPr>
              <a:t>Cloud enabled – applications built for traditional deployment but migrated to the cloud. Some changes made but the fundamental structure of the applications remains the same.</a:t>
            </a:r>
            <a:endParaRPr lang="en-GB" dirty="0">
              <a:solidFill>
                <a:schemeClr val="bg1"/>
              </a:solidFill>
            </a:endParaRPr>
          </a:p>
        </p:txBody>
      </p:sp>
      <p:sp>
        <p:nvSpPr>
          <p:cNvPr id="9" name="Title 1">
            <a:extLst>
              <a:ext uri="{FF2B5EF4-FFF2-40B4-BE49-F238E27FC236}">
                <a16:creationId xmlns:a16="http://schemas.microsoft.com/office/drawing/2014/main" id="{5DBC1E2E-E2FD-4E69-A760-8CE4CFB9BE73}"/>
              </a:ext>
            </a:extLst>
          </p:cNvPr>
          <p:cNvSpPr>
            <a:spLocks noGrp="1"/>
          </p:cNvSpPr>
          <p:nvPr>
            <p:ph type="title"/>
          </p:nvPr>
        </p:nvSpPr>
        <p:spPr>
          <a:xfrm>
            <a:off x="359569" y="375096"/>
            <a:ext cx="8348664" cy="680098"/>
          </a:xfrm>
        </p:spPr>
        <p:txBody>
          <a:bodyPr/>
          <a:lstStyle/>
          <a:p>
            <a:r>
              <a:rPr lang="en-US" dirty="0"/>
              <a:t>Audit the IT Estate</a:t>
            </a:r>
          </a:p>
        </p:txBody>
      </p:sp>
    </p:spTree>
    <p:extLst>
      <p:ext uri="{BB962C8B-B14F-4D97-AF65-F5344CB8AC3E}">
        <p14:creationId xmlns:p14="http://schemas.microsoft.com/office/powerpoint/2010/main" val="1526497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DAED9-E2A2-EC63-987D-A85D7ECDBB5C}"/>
              </a:ext>
            </a:extLst>
          </p:cNvPr>
          <p:cNvSpPr>
            <a:spLocks noGrp="1"/>
          </p:cNvSpPr>
          <p:nvPr>
            <p:ph type="title"/>
          </p:nvPr>
        </p:nvSpPr>
        <p:spPr/>
        <p:txBody>
          <a:bodyPr/>
          <a:lstStyle/>
          <a:p>
            <a:r>
              <a:rPr lang="en-US" dirty="0"/>
              <a:t>Migration Options</a:t>
            </a:r>
          </a:p>
        </p:txBody>
      </p:sp>
      <p:graphicFrame>
        <p:nvGraphicFramePr>
          <p:cNvPr id="3" name="Table 3">
            <a:extLst>
              <a:ext uri="{FF2B5EF4-FFF2-40B4-BE49-F238E27FC236}">
                <a16:creationId xmlns:a16="http://schemas.microsoft.com/office/drawing/2014/main" id="{C61B6F16-1409-EF3B-75AD-C2C712F2B578}"/>
              </a:ext>
            </a:extLst>
          </p:cNvPr>
          <p:cNvGraphicFramePr>
            <a:graphicFrameLocks noGrp="1"/>
          </p:cNvGraphicFramePr>
          <p:nvPr>
            <p:extLst>
              <p:ext uri="{D42A27DB-BD31-4B8C-83A1-F6EECF244321}">
                <p14:modId xmlns:p14="http://schemas.microsoft.com/office/powerpoint/2010/main" val="1357931951"/>
              </p:ext>
            </p:extLst>
          </p:nvPr>
        </p:nvGraphicFramePr>
        <p:xfrm>
          <a:off x="465667" y="1123375"/>
          <a:ext cx="8356600" cy="3713455"/>
        </p:xfrm>
        <a:graphic>
          <a:graphicData uri="http://schemas.openxmlformats.org/drawingml/2006/table">
            <a:tbl>
              <a:tblPr firstRow="1" bandRow="1">
                <a:tableStyleId>{69012ECD-51FC-41F1-AA8D-1B2483CD663E}</a:tableStyleId>
              </a:tblPr>
              <a:tblGrid>
                <a:gridCol w="2129661">
                  <a:extLst>
                    <a:ext uri="{9D8B030D-6E8A-4147-A177-3AD203B41FA5}">
                      <a16:colId xmlns:a16="http://schemas.microsoft.com/office/drawing/2014/main" val="3961882033"/>
                    </a:ext>
                  </a:extLst>
                </a:gridCol>
                <a:gridCol w="3441406">
                  <a:extLst>
                    <a:ext uri="{9D8B030D-6E8A-4147-A177-3AD203B41FA5}">
                      <a16:colId xmlns:a16="http://schemas.microsoft.com/office/drawing/2014/main" val="1168935916"/>
                    </a:ext>
                  </a:extLst>
                </a:gridCol>
                <a:gridCol w="2785533">
                  <a:extLst>
                    <a:ext uri="{9D8B030D-6E8A-4147-A177-3AD203B41FA5}">
                      <a16:colId xmlns:a16="http://schemas.microsoft.com/office/drawing/2014/main" val="2005217598"/>
                    </a:ext>
                  </a:extLst>
                </a:gridCol>
              </a:tblGrid>
              <a:tr h="213409">
                <a:tc>
                  <a:txBody>
                    <a:bodyPr/>
                    <a:lstStyle/>
                    <a:p>
                      <a:r>
                        <a:rPr lang="en-US" sz="1000" b="0" dirty="0">
                          <a:latin typeface="+mj-lt"/>
                        </a:rPr>
                        <a:t>Application Suitability</a:t>
                      </a:r>
                    </a:p>
                  </a:txBody>
                  <a:tcPr/>
                </a:tc>
                <a:tc>
                  <a:txBody>
                    <a:bodyPr/>
                    <a:lstStyle/>
                    <a:p>
                      <a:r>
                        <a:rPr lang="en-US" sz="1000" b="0" dirty="0">
                          <a:latin typeface="+mj-lt"/>
                        </a:rPr>
                        <a:t>Migration option</a:t>
                      </a:r>
                    </a:p>
                  </a:txBody>
                  <a:tcPr/>
                </a:tc>
                <a:tc>
                  <a:txBody>
                    <a:bodyPr/>
                    <a:lstStyle/>
                    <a:p>
                      <a:r>
                        <a:rPr lang="en-US" sz="1000" b="0" dirty="0">
                          <a:latin typeface="+mj-lt"/>
                        </a:rPr>
                        <a:t>Rationale</a:t>
                      </a:r>
                    </a:p>
                  </a:txBody>
                  <a:tcPr/>
                </a:tc>
                <a:extLst>
                  <a:ext uri="{0D108BD9-81ED-4DB2-BD59-A6C34878D82A}">
                    <a16:rowId xmlns:a16="http://schemas.microsoft.com/office/drawing/2014/main" val="2202202271"/>
                  </a:ext>
                </a:extLst>
              </a:tr>
              <a:tr h="421615">
                <a:tc>
                  <a:txBody>
                    <a:bodyPr/>
                    <a:lstStyle/>
                    <a:p>
                      <a:r>
                        <a:rPr lang="en-US" sz="1000" dirty="0"/>
                        <a:t>Not Cloud suitable</a:t>
                      </a:r>
                    </a:p>
                  </a:txBody>
                  <a:tcPr anchor="ctr"/>
                </a:tc>
                <a:tc>
                  <a:txBody>
                    <a:bodyPr/>
                    <a:lstStyle/>
                    <a:p>
                      <a:r>
                        <a:rPr lang="en-US" sz="1000" dirty="0"/>
                        <a:t>Leave application as-is</a:t>
                      </a:r>
                    </a:p>
                  </a:txBody>
                  <a:tcPr anchor="ctr"/>
                </a:tc>
                <a:tc>
                  <a:txBody>
                    <a:bodyPr/>
                    <a:lstStyle/>
                    <a:p>
                      <a:r>
                        <a:rPr lang="en-US" sz="1000" dirty="0"/>
                        <a:t>Retaining the application until it is due to be renewed or temporary park and review later.</a:t>
                      </a:r>
                    </a:p>
                  </a:txBody>
                  <a:tcPr anchor="ctr"/>
                </a:tc>
                <a:extLst>
                  <a:ext uri="{0D108BD9-81ED-4DB2-BD59-A6C34878D82A}">
                    <a16:rowId xmlns:a16="http://schemas.microsoft.com/office/drawing/2014/main" val="1934278041"/>
                  </a:ext>
                </a:extLst>
              </a:tr>
              <a:tr h="304500">
                <a:tc>
                  <a:txBody>
                    <a:bodyPr/>
                    <a:lstStyle/>
                    <a:p>
                      <a:r>
                        <a:rPr lang="en-US" sz="1000" dirty="0"/>
                        <a:t>Not Cloud suitable</a:t>
                      </a:r>
                    </a:p>
                  </a:txBody>
                  <a:tcPr anchor="ctr"/>
                </a:tc>
                <a:tc>
                  <a:txBody>
                    <a:bodyPr/>
                    <a:lstStyle/>
                    <a:p>
                      <a:r>
                        <a:rPr lang="en-US" sz="1000" dirty="0"/>
                        <a:t>Replace application with cloud suitable alternative</a:t>
                      </a:r>
                    </a:p>
                  </a:txBody>
                  <a:tcPr anchor="ctr"/>
                </a:tc>
                <a:tc>
                  <a:txBody>
                    <a:bodyPr/>
                    <a:lstStyle/>
                    <a:p>
                      <a:r>
                        <a:rPr lang="en-US" sz="1000" dirty="0"/>
                        <a:t>Repurchasing an alternative solution that is either SaaS or Cloud suitable</a:t>
                      </a:r>
                    </a:p>
                  </a:txBody>
                  <a:tcPr anchor="ctr"/>
                </a:tc>
                <a:extLst>
                  <a:ext uri="{0D108BD9-81ED-4DB2-BD59-A6C34878D82A}">
                    <a16:rowId xmlns:a16="http://schemas.microsoft.com/office/drawing/2014/main" val="1078634155"/>
                  </a:ext>
                </a:extLst>
              </a:tr>
              <a:tr h="304500">
                <a:tc>
                  <a:txBody>
                    <a:bodyPr/>
                    <a:lstStyle/>
                    <a:p>
                      <a:r>
                        <a:rPr lang="en-US" sz="1000" dirty="0"/>
                        <a:t>Supports Cloud</a:t>
                      </a:r>
                    </a:p>
                  </a:txBody>
                  <a:tcPr anchor="ctr"/>
                </a:tc>
                <a:tc>
                  <a:txBody>
                    <a:bodyPr/>
                    <a:lstStyle/>
                    <a:p>
                      <a:r>
                        <a:rPr lang="en-US" sz="1000" dirty="0"/>
                        <a:t>Migrate as-is</a:t>
                      </a:r>
                    </a:p>
                  </a:txBody>
                  <a:tcPr anchor="ctr"/>
                </a:tc>
                <a:tc>
                  <a:txBody>
                    <a:bodyPr/>
                    <a:lstStyle/>
                    <a:p>
                      <a:r>
                        <a:rPr lang="en-US" sz="1000" dirty="0"/>
                        <a:t>Use business criticality and complexity as criteria to decide when to migrate </a:t>
                      </a:r>
                      <a:r>
                        <a:rPr lang="en-US" sz="1000"/>
                        <a:t>(rehost)</a:t>
                      </a:r>
                      <a:endParaRPr lang="en-US" sz="1000" dirty="0"/>
                    </a:p>
                  </a:txBody>
                  <a:tcPr anchor="ctr"/>
                </a:tc>
                <a:extLst>
                  <a:ext uri="{0D108BD9-81ED-4DB2-BD59-A6C34878D82A}">
                    <a16:rowId xmlns:a16="http://schemas.microsoft.com/office/drawing/2014/main" val="1176413197"/>
                  </a:ext>
                </a:extLst>
              </a:tr>
              <a:tr h="655845">
                <a:tc>
                  <a:txBody>
                    <a:bodyPr/>
                    <a:lstStyle/>
                    <a:p>
                      <a:r>
                        <a:rPr lang="en-US" sz="1000" dirty="0"/>
                        <a:t>Requires changes for Cloud</a:t>
                      </a:r>
                    </a:p>
                  </a:txBody>
                  <a:tcPr anchor="ctr"/>
                </a:tc>
                <a:tc>
                  <a:txBody>
                    <a:bodyPr/>
                    <a:lstStyle/>
                    <a:p>
                      <a:r>
                        <a:rPr lang="en-US" sz="1000" dirty="0"/>
                        <a:t>Invest in changes and migrate</a:t>
                      </a:r>
                    </a:p>
                  </a:txBody>
                  <a:tcPr anchor="ctr"/>
                </a:tc>
                <a:tc>
                  <a:txBody>
                    <a:bodyPr/>
                    <a:lstStyle/>
                    <a:p>
                      <a:r>
                        <a:rPr lang="en-US" sz="1000" dirty="0"/>
                        <a:t>Depending on the scale of the changes required this might be as simple as some small tweaks (replatform) or require more substantial time for major changes (rearchitect)</a:t>
                      </a:r>
                    </a:p>
                  </a:txBody>
                  <a:tcPr anchor="ctr"/>
                </a:tc>
                <a:extLst>
                  <a:ext uri="{0D108BD9-81ED-4DB2-BD59-A6C34878D82A}">
                    <a16:rowId xmlns:a16="http://schemas.microsoft.com/office/drawing/2014/main" val="2036333691"/>
                  </a:ext>
                </a:extLst>
              </a:tr>
              <a:tr h="538730">
                <a:tc>
                  <a:txBody>
                    <a:bodyPr/>
                    <a:lstStyle/>
                    <a:p>
                      <a:r>
                        <a:rPr lang="en-US" sz="1000" dirty="0"/>
                        <a:t>Requires changes for cloud</a:t>
                      </a:r>
                    </a:p>
                  </a:txBody>
                  <a:tcPr anchor="ctr"/>
                </a:tc>
                <a:tc>
                  <a:txBody>
                    <a:bodyPr/>
                    <a:lstStyle/>
                    <a:p>
                      <a:r>
                        <a:rPr lang="en-US" sz="1000" dirty="0"/>
                        <a:t>Treat as a “not cloud suitable” application</a:t>
                      </a:r>
                    </a:p>
                  </a:txBody>
                  <a:tcPr anchor="ctr"/>
                </a:tc>
                <a:tc>
                  <a:txBody>
                    <a:bodyPr/>
                    <a:lstStyle/>
                    <a:p>
                      <a:r>
                        <a:rPr lang="en-US" sz="1000" dirty="0"/>
                        <a:t>If the complexity/effort is high for Cloud support, one of the other approaches to remove the complexities maybe a better fit.</a:t>
                      </a:r>
                    </a:p>
                  </a:txBody>
                  <a:tcPr anchor="ctr"/>
                </a:tc>
                <a:extLst>
                  <a:ext uri="{0D108BD9-81ED-4DB2-BD59-A6C34878D82A}">
                    <a16:rowId xmlns:a16="http://schemas.microsoft.com/office/drawing/2014/main" val="2026289679"/>
                  </a:ext>
                </a:extLst>
              </a:tr>
              <a:tr h="772960">
                <a:tc>
                  <a:txBody>
                    <a:bodyPr/>
                    <a:lstStyle/>
                    <a:p>
                      <a:r>
                        <a:rPr lang="en-US" sz="1000" dirty="0"/>
                        <a:t>Found to be a duplicate </a:t>
                      </a:r>
                      <a:endParaRPr lang="en-US" sz="1000" dirty="0">
                        <a:solidFill>
                          <a:srgbClr val="FF0000"/>
                        </a:solidFill>
                      </a:endParaRPr>
                    </a:p>
                  </a:txBody>
                  <a:tcPr anchor="ctr"/>
                </a:tc>
                <a:tc>
                  <a:txBody>
                    <a:bodyPr/>
                    <a:lstStyle/>
                    <a:p>
                      <a:r>
                        <a:rPr lang="en-US" sz="1000" dirty="0"/>
                        <a:t>Remove all but one duplicate</a:t>
                      </a:r>
                      <a:endParaRPr lang="en-US" sz="1000" dirty="0">
                        <a:solidFill>
                          <a:srgbClr val="FF0000"/>
                        </a:solidFill>
                      </a:endParaRPr>
                    </a:p>
                  </a:txBody>
                  <a:tcPr anchor="ctr"/>
                </a:tc>
                <a:tc>
                  <a:txBody>
                    <a:bodyPr/>
                    <a:lstStyle/>
                    <a:p>
                      <a:r>
                        <a:rPr lang="en-US" sz="1000" dirty="0"/>
                        <a:t>In the process to identify how to migrate applications it is possible (and likely) to find applications which duplicate each-other. In this case identify the one(s) which best meet the business objectives and retire the others</a:t>
                      </a:r>
                      <a:endParaRPr lang="en-US" sz="1000" dirty="0">
                        <a:solidFill>
                          <a:srgbClr val="FF0000"/>
                        </a:solidFill>
                      </a:endParaRPr>
                    </a:p>
                  </a:txBody>
                  <a:tcPr anchor="ctr"/>
                </a:tc>
                <a:extLst>
                  <a:ext uri="{0D108BD9-81ED-4DB2-BD59-A6C34878D82A}">
                    <a16:rowId xmlns:a16="http://schemas.microsoft.com/office/drawing/2014/main" val="1351330644"/>
                  </a:ext>
                </a:extLst>
              </a:tr>
            </a:tbl>
          </a:graphicData>
        </a:graphic>
      </p:graphicFrame>
    </p:spTree>
    <p:extLst>
      <p:ext uri="{BB962C8B-B14F-4D97-AF65-F5344CB8AC3E}">
        <p14:creationId xmlns:p14="http://schemas.microsoft.com/office/powerpoint/2010/main" val="25284368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CD363-A830-4E4C-3246-052C026FA5BA}"/>
              </a:ext>
            </a:extLst>
          </p:cNvPr>
          <p:cNvSpPr>
            <a:spLocks noGrp="1"/>
          </p:cNvSpPr>
          <p:nvPr>
            <p:ph type="title"/>
          </p:nvPr>
        </p:nvSpPr>
        <p:spPr/>
        <p:txBody>
          <a:bodyPr/>
          <a:lstStyle/>
          <a:p>
            <a:r>
              <a:rPr lang="en-US" dirty="0"/>
              <a:t>What is cloud suitable? How do we get started? </a:t>
            </a:r>
          </a:p>
        </p:txBody>
      </p:sp>
      <p:pic>
        <p:nvPicPr>
          <p:cNvPr id="5" name="Picture 4">
            <a:extLst>
              <a:ext uri="{FF2B5EF4-FFF2-40B4-BE49-F238E27FC236}">
                <a16:creationId xmlns:a16="http://schemas.microsoft.com/office/drawing/2014/main" id="{2C299380-1E83-44FC-8DB5-F30F4C13D9E6}"/>
              </a:ext>
            </a:extLst>
          </p:cNvPr>
          <p:cNvPicPr>
            <a:picLocks noChangeAspect="1"/>
          </p:cNvPicPr>
          <p:nvPr/>
        </p:nvPicPr>
        <p:blipFill>
          <a:blip r:embed="rId3">
            <a:duotone>
              <a:schemeClr val="accent1">
                <a:shade val="45000"/>
                <a:satMod val="135000"/>
              </a:schemeClr>
              <a:prstClr val="white"/>
            </a:duotone>
          </a:blip>
          <a:stretch>
            <a:fillRect/>
          </a:stretch>
        </p:blipFill>
        <p:spPr>
          <a:xfrm>
            <a:off x="486567" y="1122927"/>
            <a:ext cx="7485020" cy="3561981"/>
          </a:xfrm>
          <a:prstGeom prst="rect">
            <a:avLst/>
          </a:prstGeom>
        </p:spPr>
      </p:pic>
      <p:cxnSp>
        <p:nvCxnSpPr>
          <p:cNvPr id="4" name="Straight Arrow Connector 3" descr="Cloud consumption costs reduce">
            <a:extLst>
              <a:ext uri="{FF2B5EF4-FFF2-40B4-BE49-F238E27FC236}">
                <a16:creationId xmlns:a16="http://schemas.microsoft.com/office/drawing/2014/main" id="{2058F63C-BC1E-450E-8DDD-34D47B234683}"/>
              </a:ext>
            </a:extLst>
          </p:cNvPr>
          <p:cNvCxnSpPr>
            <a:cxnSpLocks/>
          </p:cNvCxnSpPr>
          <p:nvPr/>
        </p:nvCxnSpPr>
        <p:spPr>
          <a:xfrm flipV="1">
            <a:off x="7436115" y="2524305"/>
            <a:ext cx="0" cy="148590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6162AE43-BA4A-4FED-A667-9A4CB89352DB}"/>
              </a:ext>
            </a:extLst>
          </p:cNvPr>
          <p:cNvSpPr txBox="1"/>
          <p:nvPr/>
        </p:nvSpPr>
        <p:spPr>
          <a:xfrm rot="16200000">
            <a:off x="6916048" y="3150049"/>
            <a:ext cx="982807" cy="230832"/>
          </a:xfrm>
          <a:prstGeom prst="rect">
            <a:avLst/>
          </a:prstGeom>
          <a:noFill/>
        </p:spPr>
        <p:txBody>
          <a:bodyPr wrap="square" rtlCol="0">
            <a:spAutoFit/>
          </a:bodyPr>
          <a:lstStyle/>
          <a:p>
            <a:pPr algn="ctr"/>
            <a:r>
              <a:rPr lang="en-GB" sz="900" dirty="0">
                <a:solidFill>
                  <a:schemeClr val="bg2">
                    <a:lumMod val="20000"/>
                    <a:lumOff val="80000"/>
                  </a:schemeClr>
                </a:solidFill>
                <a:latin typeface="Gautami" panose="020B0502040204020203" pitchFamily="34" charset="0"/>
                <a:cs typeface="Gautami" panose="020B0502040204020203" pitchFamily="34" charset="0"/>
              </a:rPr>
              <a:t>Cloud benefits</a:t>
            </a:r>
          </a:p>
        </p:txBody>
      </p:sp>
    </p:spTree>
    <p:extLst>
      <p:ext uri="{BB962C8B-B14F-4D97-AF65-F5344CB8AC3E}">
        <p14:creationId xmlns:p14="http://schemas.microsoft.com/office/powerpoint/2010/main" val="1112386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6C6ED-0FEA-4B98-AC90-381A7657D490}"/>
              </a:ext>
            </a:extLst>
          </p:cNvPr>
          <p:cNvSpPr>
            <a:spLocks noGrp="1"/>
          </p:cNvSpPr>
          <p:nvPr>
            <p:ph type="title"/>
          </p:nvPr>
        </p:nvSpPr>
        <p:spPr/>
        <p:txBody>
          <a:bodyPr>
            <a:normAutofit/>
          </a:bodyPr>
          <a:lstStyle/>
          <a:p>
            <a:r>
              <a:rPr lang="en-GB" dirty="0"/>
              <a:t>Introductions</a:t>
            </a:r>
          </a:p>
        </p:txBody>
      </p:sp>
      <p:sp>
        <p:nvSpPr>
          <p:cNvPr id="3" name="Text Placeholder 2">
            <a:extLst>
              <a:ext uri="{FF2B5EF4-FFF2-40B4-BE49-F238E27FC236}">
                <a16:creationId xmlns:a16="http://schemas.microsoft.com/office/drawing/2014/main" id="{3E102010-89EC-447C-8FE8-4B8590226162}"/>
              </a:ext>
            </a:extLst>
          </p:cNvPr>
          <p:cNvSpPr>
            <a:spLocks noGrp="1"/>
          </p:cNvSpPr>
          <p:nvPr>
            <p:ph type="body" idx="4294967295"/>
          </p:nvPr>
        </p:nvSpPr>
        <p:spPr>
          <a:xfrm>
            <a:off x="1724390" y="1658844"/>
            <a:ext cx="2300288" cy="1233488"/>
          </a:xfrm>
        </p:spPr>
        <p:txBody>
          <a:bodyPr>
            <a:normAutofit/>
          </a:bodyPr>
          <a:lstStyle/>
          <a:p>
            <a:pPr marL="114300" indent="0">
              <a:spcBef>
                <a:spcPts val="200"/>
              </a:spcBef>
              <a:spcAft>
                <a:spcPts val="700"/>
              </a:spcAft>
              <a:buNone/>
            </a:pPr>
            <a:r>
              <a:rPr lang="en-GB" dirty="0">
                <a:latin typeface="Museo Sans 700" panose="02000000000000000000" pitchFamily="50" charset="0"/>
              </a:rPr>
              <a:t>Tracey Cotterill</a:t>
            </a:r>
          </a:p>
          <a:p>
            <a:pPr marL="114300" indent="0">
              <a:spcBef>
                <a:spcPts val="200"/>
              </a:spcBef>
              <a:spcAft>
                <a:spcPts val="700"/>
              </a:spcAft>
              <a:buNone/>
            </a:pPr>
            <a:r>
              <a:rPr lang="en-GB" sz="1400" dirty="0"/>
              <a:t>MD Population Health Intelligence, Civica</a:t>
            </a:r>
          </a:p>
        </p:txBody>
      </p:sp>
      <p:sp>
        <p:nvSpPr>
          <p:cNvPr id="5" name="Text Placeholder 2">
            <a:extLst>
              <a:ext uri="{FF2B5EF4-FFF2-40B4-BE49-F238E27FC236}">
                <a16:creationId xmlns:a16="http://schemas.microsoft.com/office/drawing/2014/main" id="{5AE38A9C-2894-41EC-AB89-704968B93E3E}"/>
              </a:ext>
            </a:extLst>
          </p:cNvPr>
          <p:cNvSpPr txBox="1">
            <a:spLocks/>
          </p:cNvSpPr>
          <p:nvPr/>
        </p:nvSpPr>
        <p:spPr>
          <a:xfrm>
            <a:off x="1724390" y="3328144"/>
            <a:ext cx="2299764" cy="123426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114300" indent="0" defTabSz="685800">
              <a:lnSpc>
                <a:spcPct val="90000"/>
              </a:lnSpc>
              <a:spcBef>
                <a:spcPts val="200"/>
              </a:spcBef>
              <a:spcAft>
                <a:spcPts val="700"/>
              </a:spcAft>
              <a:buClr>
                <a:schemeClr val="accent1"/>
              </a:buClr>
              <a:buNone/>
            </a:pPr>
            <a:r>
              <a:rPr lang="en-GB" kern="1200" dirty="0">
                <a:solidFill>
                  <a:srgbClr val="262626"/>
                </a:solidFill>
                <a:latin typeface="Museo Sans 700" panose="02000000000000000000" pitchFamily="50" charset="0"/>
                <a:ea typeface="+mn-ea"/>
                <a:cs typeface="+mn-cs"/>
              </a:rPr>
              <a:t>Simon Evans</a:t>
            </a:r>
          </a:p>
          <a:p>
            <a:pPr marL="114300" indent="0" defTabSz="685800">
              <a:lnSpc>
                <a:spcPct val="100000"/>
              </a:lnSpc>
              <a:spcBef>
                <a:spcPts val="200"/>
              </a:spcBef>
              <a:spcAft>
                <a:spcPts val="700"/>
              </a:spcAft>
              <a:buClr>
                <a:schemeClr val="accent1"/>
              </a:buClr>
              <a:buNone/>
            </a:pPr>
            <a:r>
              <a:rPr lang="en-GB" sz="1400" kern="1200" dirty="0">
                <a:solidFill>
                  <a:srgbClr val="262626"/>
                </a:solidFill>
                <a:latin typeface="Museo Sans 300" panose="02000000000000000000" pitchFamily="50" charset="0"/>
                <a:ea typeface="+mn-ea"/>
                <a:cs typeface="+mn-cs"/>
              </a:rPr>
              <a:t>Head of Cloud and Customer Services, Civica</a:t>
            </a:r>
          </a:p>
        </p:txBody>
      </p:sp>
      <p:sp>
        <p:nvSpPr>
          <p:cNvPr id="6" name="Text Placeholder 2">
            <a:extLst>
              <a:ext uri="{FF2B5EF4-FFF2-40B4-BE49-F238E27FC236}">
                <a16:creationId xmlns:a16="http://schemas.microsoft.com/office/drawing/2014/main" id="{750FEF91-4B58-4BB7-81C0-7B39A15EC0EF}"/>
              </a:ext>
            </a:extLst>
          </p:cNvPr>
          <p:cNvSpPr txBox="1">
            <a:spLocks/>
          </p:cNvSpPr>
          <p:nvPr/>
        </p:nvSpPr>
        <p:spPr>
          <a:xfrm>
            <a:off x="6102458" y="3396972"/>
            <a:ext cx="2299764" cy="1506535"/>
          </a:xfrm>
          <a:prstGeom prst="rect">
            <a:avLst/>
          </a:prstGeom>
          <a:noFill/>
          <a:ln>
            <a:noFill/>
          </a:ln>
        </p:spPr>
        <p:txBody>
          <a:bodyPr spcFirstLastPara="1" wrap="square" lIns="91425" tIns="91425" rIns="91425" bIns="91425" anchor="t" anchorCtr="0">
            <a:normAutofit fontScale="55000" lnSpcReduction="20000"/>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114300" indent="0" defTabSz="685800">
              <a:lnSpc>
                <a:spcPct val="110000"/>
              </a:lnSpc>
              <a:spcBef>
                <a:spcPts val="200"/>
              </a:spcBef>
              <a:spcAft>
                <a:spcPts val="700"/>
              </a:spcAft>
              <a:buClr>
                <a:schemeClr val="accent1"/>
              </a:buClr>
              <a:buNone/>
            </a:pPr>
            <a:r>
              <a:rPr lang="en-GB" sz="2900" kern="1200" dirty="0">
                <a:solidFill>
                  <a:schemeClr val="bg1"/>
                </a:solidFill>
                <a:latin typeface="Museo Sans 700" panose="02000000000000000000" pitchFamily="50" charset="0"/>
                <a:ea typeface="+mn-ea"/>
                <a:cs typeface="+mn-cs"/>
              </a:rPr>
              <a:t>Ahammad Abdulrahman</a:t>
            </a:r>
          </a:p>
          <a:p>
            <a:pPr marL="114300" indent="0" defTabSz="685800">
              <a:lnSpc>
                <a:spcPct val="110000"/>
              </a:lnSpc>
              <a:spcBef>
                <a:spcPts val="200"/>
              </a:spcBef>
              <a:spcAft>
                <a:spcPts val="700"/>
              </a:spcAft>
              <a:buClr>
                <a:schemeClr val="accent1"/>
              </a:buClr>
              <a:buNone/>
            </a:pPr>
            <a:r>
              <a:rPr lang="en-GB" sz="2500" kern="1200" dirty="0">
                <a:solidFill>
                  <a:schemeClr val="bg1"/>
                </a:solidFill>
                <a:latin typeface="Museo Sans 300" panose="02000000000000000000" pitchFamily="50" charset="0"/>
                <a:ea typeface="+mn-ea"/>
                <a:cs typeface="+mn-cs"/>
              </a:rPr>
              <a:t>Senior Business Analyst, NHS England</a:t>
            </a:r>
          </a:p>
          <a:p>
            <a:pPr marL="114300" indent="0">
              <a:spcBef>
                <a:spcPts val="200"/>
              </a:spcBef>
              <a:spcAft>
                <a:spcPts val="700"/>
              </a:spcAft>
              <a:buFont typeface="Arial"/>
              <a:buNone/>
            </a:pPr>
            <a:r>
              <a:rPr lang="en-GB" dirty="0">
                <a:solidFill>
                  <a:schemeClr val="bg1"/>
                </a:solidFill>
              </a:rPr>
              <a:t> </a:t>
            </a:r>
          </a:p>
        </p:txBody>
      </p:sp>
      <p:sp>
        <p:nvSpPr>
          <p:cNvPr id="7" name="Text Placeholder 2">
            <a:extLst>
              <a:ext uri="{FF2B5EF4-FFF2-40B4-BE49-F238E27FC236}">
                <a16:creationId xmlns:a16="http://schemas.microsoft.com/office/drawing/2014/main" id="{92F61BFA-DEEF-4E51-8BE5-95FA2E7BC3D2}"/>
              </a:ext>
            </a:extLst>
          </p:cNvPr>
          <p:cNvSpPr txBox="1">
            <a:spLocks/>
          </p:cNvSpPr>
          <p:nvPr/>
        </p:nvSpPr>
        <p:spPr>
          <a:xfrm>
            <a:off x="6102458" y="1574331"/>
            <a:ext cx="2465809" cy="1244944"/>
          </a:xfrm>
          <a:prstGeom prst="rect">
            <a:avLst/>
          </a:prstGeom>
          <a:noFill/>
          <a:ln>
            <a:noFill/>
          </a:ln>
        </p:spPr>
        <p:txBody>
          <a:bodyPr spcFirstLastPara="1" wrap="square" lIns="91425" tIns="91425" rIns="91425" bIns="91425" anchor="t" anchorCtr="0">
            <a:normAutofit fontScale="47500" lnSpcReduction="20000"/>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114300" indent="0" defTabSz="685800">
              <a:lnSpc>
                <a:spcPct val="110000"/>
              </a:lnSpc>
              <a:spcBef>
                <a:spcPts val="200"/>
              </a:spcBef>
              <a:spcAft>
                <a:spcPts val="700"/>
              </a:spcAft>
              <a:buClr>
                <a:schemeClr val="accent1"/>
              </a:buClr>
              <a:buNone/>
            </a:pPr>
            <a:r>
              <a:rPr lang="en-GB" sz="3800" kern="1200" dirty="0">
                <a:solidFill>
                  <a:schemeClr val="bg1"/>
                </a:solidFill>
                <a:latin typeface="Museo Sans 700" panose="02000000000000000000" pitchFamily="50" charset="0"/>
                <a:ea typeface="+mn-ea"/>
                <a:cs typeface="+mn-cs"/>
              </a:rPr>
              <a:t>David Wilson</a:t>
            </a:r>
          </a:p>
          <a:p>
            <a:pPr marL="114300" indent="0" defTabSz="685800">
              <a:lnSpc>
                <a:spcPct val="110000"/>
              </a:lnSpc>
              <a:spcBef>
                <a:spcPts val="200"/>
              </a:spcBef>
              <a:spcAft>
                <a:spcPts val="700"/>
              </a:spcAft>
              <a:buClr>
                <a:schemeClr val="accent1"/>
              </a:buClr>
              <a:buNone/>
            </a:pPr>
            <a:r>
              <a:rPr lang="en-GB" sz="2900" kern="1200" dirty="0">
                <a:solidFill>
                  <a:schemeClr val="bg1"/>
                </a:solidFill>
                <a:latin typeface="Museo Sans 300" panose="02000000000000000000" pitchFamily="50" charset="0"/>
                <a:ea typeface="+mn-ea"/>
                <a:cs typeface="+mn-cs"/>
              </a:rPr>
              <a:t>Lead Infrastructure and Connectivity Architect, NHS England</a:t>
            </a:r>
          </a:p>
        </p:txBody>
      </p:sp>
      <p:pic>
        <p:nvPicPr>
          <p:cNvPr id="9" name="Picture 8" descr="A close-up of a person smiling&#10;&#10;Description automatically generated">
            <a:extLst>
              <a:ext uri="{FF2B5EF4-FFF2-40B4-BE49-F238E27FC236}">
                <a16:creationId xmlns:a16="http://schemas.microsoft.com/office/drawing/2014/main" id="{F1BD3F08-1BF4-4985-9BB0-09271A1422F9}"/>
              </a:ext>
            </a:extLst>
          </p:cNvPr>
          <p:cNvPicPr>
            <a:picLocks noChangeAspect="1"/>
          </p:cNvPicPr>
          <p:nvPr/>
        </p:nvPicPr>
        <p:blipFill>
          <a:blip r:embed="rId3"/>
          <a:stretch>
            <a:fillRect/>
          </a:stretch>
        </p:blipFill>
        <p:spPr>
          <a:xfrm>
            <a:off x="550582" y="1501274"/>
            <a:ext cx="1043294" cy="1391058"/>
          </a:xfrm>
          <a:prstGeom prst="rect">
            <a:avLst/>
          </a:prstGeom>
        </p:spPr>
      </p:pic>
      <p:pic>
        <p:nvPicPr>
          <p:cNvPr id="11" name="Picture 10" descr="A person wearing a blue shirt and tie&#10;&#10;Description automatically generated with low confidence">
            <a:extLst>
              <a:ext uri="{FF2B5EF4-FFF2-40B4-BE49-F238E27FC236}">
                <a16:creationId xmlns:a16="http://schemas.microsoft.com/office/drawing/2014/main" id="{D3D53E9D-9320-488C-8377-941C008F5DA1}"/>
              </a:ext>
            </a:extLst>
          </p:cNvPr>
          <p:cNvPicPr>
            <a:picLocks noChangeAspect="1"/>
          </p:cNvPicPr>
          <p:nvPr/>
        </p:nvPicPr>
        <p:blipFill>
          <a:blip r:embed="rId4"/>
          <a:stretch>
            <a:fillRect/>
          </a:stretch>
        </p:blipFill>
        <p:spPr>
          <a:xfrm>
            <a:off x="550582" y="3285809"/>
            <a:ext cx="1034469" cy="1379131"/>
          </a:xfrm>
          <a:prstGeom prst="rect">
            <a:avLst/>
          </a:prstGeom>
        </p:spPr>
      </p:pic>
      <p:sp>
        <p:nvSpPr>
          <p:cNvPr id="8" name="Rectangle 7"/>
          <p:cNvSpPr/>
          <p:nvPr/>
        </p:nvSpPr>
        <p:spPr>
          <a:xfrm>
            <a:off x="450743" y="1407193"/>
            <a:ext cx="3712751" cy="157922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450743" y="3184612"/>
            <a:ext cx="3712751" cy="157922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4947018" y="1407193"/>
            <a:ext cx="3712751" cy="1579220"/>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4947018" y="3184612"/>
            <a:ext cx="3712751" cy="1579220"/>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descr="A person in a suit and tie&#10;&#10;Description automatically generated with medium confidence">
            <a:extLst>
              <a:ext uri="{FF2B5EF4-FFF2-40B4-BE49-F238E27FC236}">
                <a16:creationId xmlns:a16="http://schemas.microsoft.com/office/drawing/2014/main" id="{C2BECB12-732A-4848-B4FF-121069F36675}"/>
              </a:ext>
            </a:extLst>
          </p:cNvPr>
          <p:cNvPicPr>
            <a:picLocks noChangeAspect="1"/>
          </p:cNvPicPr>
          <p:nvPr/>
        </p:nvPicPr>
        <p:blipFill rotWithShape="1">
          <a:blip r:embed="rId5"/>
          <a:srcRect l="5306" t="3232" r="17651"/>
          <a:stretch/>
        </p:blipFill>
        <p:spPr>
          <a:xfrm>
            <a:off x="5069187" y="3284656"/>
            <a:ext cx="1098008" cy="1379131"/>
          </a:xfrm>
          <a:prstGeom prst="rect">
            <a:avLst/>
          </a:prstGeom>
        </p:spPr>
      </p:pic>
      <p:pic>
        <p:nvPicPr>
          <p:cNvPr id="16" name="Picture 15" descr="A picture containing person, wall, person, indoor&#10;&#10;Description automatically generated">
            <a:extLst>
              <a:ext uri="{FF2B5EF4-FFF2-40B4-BE49-F238E27FC236}">
                <a16:creationId xmlns:a16="http://schemas.microsoft.com/office/drawing/2014/main" id="{21BDB10B-2DF1-48C4-A923-730CE928166E}"/>
              </a:ext>
            </a:extLst>
          </p:cNvPr>
          <p:cNvPicPr>
            <a:picLocks noChangeAspect="1"/>
          </p:cNvPicPr>
          <p:nvPr/>
        </p:nvPicPr>
        <p:blipFill>
          <a:blip r:embed="rId6"/>
          <a:stretch>
            <a:fillRect/>
          </a:stretch>
        </p:blipFill>
        <p:spPr>
          <a:xfrm>
            <a:off x="5032767" y="1516593"/>
            <a:ext cx="1182073" cy="1375739"/>
          </a:xfrm>
          <a:prstGeom prst="rect">
            <a:avLst/>
          </a:prstGeom>
        </p:spPr>
      </p:pic>
    </p:spTree>
    <p:extLst>
      <p:ext uri="{BB962C8B-B14F-4D97-AF65-F5344CB8AC3E}">
        <p14:creationId xmlns:p14="http://schemas.microsoft.com/office/powerpoint/2010/main" val="719582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194187-5496-425C-BD96-7ED0314227A9}"/>
              </a:ext>
            </a:extLst>
          </p:cNvPr>
          <p:cNvSpPr>
            <a:spLocks noGrp="1"/>
          </p:cNvSpPr>
          <p:nvPr>
            <p:ph type="body" sz="quarter" idx="10"/>
          </p:nvPr>
        </p:nvSpPr>
        <p:spPr/>
        <p:txBody>
          <a:bodyPr/>
          <a:lstStyle/>
          <a:p>
            <a:r>
              <a:rPr lang="en-GB" dirty="0"/>
              <a:t>Challenges and benefits of cloud</a:t>
            </a:r>
          </a:p>
        </p:txBody>
      </p:sp>
      <p:sp>
        <p:nvSpPr>
          <p:cNvPr id="4" name="Footer Placeholder 3">
            <a:extLst>
              <a:ext uri="{FF2B5EF4-FFF2-40B4-BE49-F238E27FC236}">
                <a16:creationId xmlns:a16="http://schemas.microsoft.com/office/drawing/2014/main" id="{6D1C94C7-6B3C-4258-A217-F135335101DA}"/>
              </a:ext>
            </a:extLst>
          </p:cNvPr>
          <p:cNvSpPr>
            <a:spLocks noGrp="1"/>
          </p:cNvSpPr>
          <p:nvPr>
            <p:ph type="ftr" sz="quarter" idx="3"/>
          </p:nvPr>
        </p:nvSpPr>
        <p:spPr/>
        <p:txBody>
          <a:bodyPr/>
          <a:lstStyle/>
          <a:p>
            <a:r>
              <a:rPr lang="en-GB"/>
              <a:t>Civica</a:t>
            </a:r>
          </a:p>
        </p:txBody>
      </p:sp>
      <p:sp>
        <p:nvSpPr>
          <p:cNvPr id="5" name="Slide Number Placeholder 4">
            <a:extLst>
              <a:ext uri="{FF2B5EF4-FFF2-40B4-BE49-F238E27FC236}">
                <a16:creationId xmlns:a16="http://schemas.microsoft.com/office/drawing/2014/main" id="{E63BC3D5-F688-4DCB-B2DB-AA4BBFD6B3B6}"/>
              </a:ext>
            </a:extLst>
          </p:cNvPr>
          <p:cNvSpPr>
            <a:spLocks noGrp="1"/>
          </p:cNvSpPr>
          <p:nvPr>
            <p:ph type="sldNum" sz="quarter" idx="4"/>
          </p:nvPr>
        </p:nvSpPr>
        <p:spPr/>
        <p:txBody>
          <a:bodyPr/>
          <a:lstStyle/>
          <a:p>
            <a:fld id="{F9F8FC53-431B-40BC-B462-8EDBBC097738}" type="slidenum">
              <a:rPr lang="en-GB" smtClean="0"/>
              <a:pPr/>
              <a:t>20</a:t>
            </a:fld>
            <a:endParaRPr lang="en-GB"/>
          </a:p>
        </p:txBody>
      </p:sp>
      <p:sp>
        <p:nvSpPr>
          <p:cNvPr id="6" name="Text Placeholder 2">
            <a:extLst>
              <a:ext uri="{FF2B5EF4-FFF2-40B4-BE49-F238E27FC236}">
                <a16:creationId xmlns:a16="http://schemas.microsoft.com/office/drawing/2014/main" id="{8B12D0EF-BE04-48B3-883D-8548020807CB}"/>
              </a:ext>
            </a:extLst>
          </p:cNvPr>
          <p:cNvSpPr>
            <a:spLocks noGrp="1"/>
          </p:cNvSpPr>
          <p:nvPr>
            <p:ph type="body" sz="quarter" idx="11"/>
          </p:nvPr>
        </p:nvSpPr>
        <p:spPr>
          <a:xfrm>
            <a:off x="590590" y="3213497"/>
            <a:ext cx="5354852" cy="685800"/>
          </a:xfrm>
        </p:spPr>
        <p:txBody>
          <a:bodyPr>
            <a:normAutofit/>
          </a:bodyPr>
          <a:lstStyle/>
          <a:p>
            <a:r>
              <a:rPr lang="en-GB" sz="2000" dirty="0"/>
              <a:t>Overview </a:t>
            </a:r>
          </a:p>
        </p:txBody>
      </p:sp>
    </p:spTree>
    <p:extLst>
      <p:ext uri="{BB962C8B-B14F-4D97-AF65-F5344CB8AC3E}">
        <p14:creationId xmlns:p14="http://schemas.microsoft.com/office/powerpoint/2010/main" val="290932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21440F5-295B-2404-B0AA-A2BFFA1AF23B}"/>
              </a:ext>
            </a:extLst>
          </p:cNvPr>
          <p:cNvSpPr txBox="1"/>
          <p:nvPr/>
        </p:nvSpPr>
        <p:spPr>
          <a:xfrm>
            <a:off x="382621" y="1352844"/>
            <a:ext cx="6351758" cy="3634585"/>
          </a:xfrm>
          <a:prstGeom prst="rect">
            <a:avLst/>
          </a:prstGeom>
          <a:noFill/>
        </p:spPr>
        <p:txBody>
          <a:bodyPr wrap="square">
            <a:spAutoFit/>
          </a:bodyPr>
          <a:lstStyle/>
          <a:p>
            <a:pPr marL="342900" indent="-342900" algn="l">
              <a:lnSpc>
                <a:spcPct val="110000"/>
              </a:lnSpc>
              <a:buClr>
                <a:schemeClr val="accent1"/>
              </a:buClr>
              <a:buFont typeface="Arial" panose="020B0604020202020204" pitchFamily="34" charset="0"/>
              <a:buChar char="•"/>
            </a:pPr>
            <a:r>
              <a:rPr lang="en-GB" b="0" i="0" u="none" strike="noStrike" dirty="0">
                <a:solidFill>
                  <a:srgbClr val="000000"/>
                </a:solidFill>
                <a:effectLst/>
                <a:latin typeface="+mn-lt"/>
              </a:rPr>
              <a:t>Capital to revenue funding </a:t>
            </a:r>
          </a:p>
          <a:p>
            <a:pPr marL="342900" indent="-342900" algn="l">
              <a:lnSpc>
                <a:spcPct val="110000"/>
              </a:lnSpc>
              <a:buClr>
                <a:schemeClr val="accent1"/>
              </a:buClr>
              <a:buFont typeface="Arial" panose="020B0604020202020204" pitchFamily="34" charset="0"/>
              <a:buChar char="•"/>
            </a:pPr>
            <a:r>
              <a:rPr lang="en-GB" b="0" i="0" u="none" strike="noStrike" dirty="0">
                <a:solidFill>
                  <a:srgbClr val="000000"/>
                </a:solidFill>
                <a:effectLst/>
                <a:latin typeface="+mn-lt"/>
              </a:rPr>
              <a:t>Lacking a clear strategy determined by business objectives</a:t>
            </a:r>
          </a:p>
          <a:p>
            <a:pPr marL="342900" indent="-342900">
              <a:lnSpc>
                <a:spcPct val="110000"/>
              </a:lnSpc>
              <a:buClr>
                <a:schemeClr val="accent1"/>
              </a:buClr>
              <a:buFont typeface="Arial" panose="020B0604020202020204" pitchFamily="34" charset="0"/>
              <a:buChar char="•"/>
            </a:pPr>
            <a:r>
              <a:rPr lang="en-GB" dirty="0">
                <a:latin typeface="+mn-lt"/>
              </a:rPr>
              <a:t>Lacking Technical skills to manage integrations</a:t>
            </a:r>
          </a:p>
          <a:p>
            <a:pPr marL="342900" indent="-342900" algn="l">
              <a:lnSpc>
                <a:spcPct val="110000"/>
              </a:lnSpc>
              <a:buClr>
                <a:schemeClr val="accent1"/>
              </a:buClr>
              <a:buFont typeface="Arial" panose="020B0604020202020204" pitchFamily="34" charset="0"/>
              <a:buChar char="•"/>
            </a:pPr>
            <a:r>
              <a:rPr lang="en-GB" dirty="0">
                <a:solidFill>
                  <a:schemeClr val="tx1"/>
                </a:solidFill>
                <a:latin typeface="+mn-lt"/>
              </a:rPr>
              <a:t>Consumption based model may lead to variable costs instead of fixed costs – but this can be managed through the contract</a:t>
            </a:r>
          </a:p>
          <a:p>
            <a:pPr marL="342900" indent="-342900" algn="l">
              <a:lnSpc>
                <a:spcPct val="110000"/>
              </a:lnSpc>
              <a:buClr>
                <a:schemeClr val="accent1"/>
              </a:buClr>
              <a:buFont typeface="Arial" panose="020B0604020202020204" pitchFamily="34" charset="0"/>
              <a:buChar char="•"/>
            </a:pPr>
            <a:r>
              <a:rPr lang="en-GB" b="0" i="0" u="none" strike="noStrike" dirty="0">
                <a:solidFill>
                  <a:schemeClr val="tx1"/>
                </a:solidFill>
                <a:effectLst/>
                <a:latin typeface="+mn-lt"/>
              </a:rPr>
              <a:t>Contractual management skills </a:t>
            </a:r>
            <a:r>
              <a:rPr lang="en-GB" dirty="0">
                <a:solidFill>
                  <a:schemeClr val="tx1"/>
                </a:solidFill>
                <a:latin typeface="+mn-lt"/>
              </a:rPr>
              <a:t>needed</a:t>
            </a:r>
          </a:p>
          <a:p>
            <a:pPr marL="342900" indent="-342900" algn="l">
              <a:lnSpc>
                <a:spcPct val="110000"/>
              </a:lnSpc>
              <a:buClr>
                <a:schemeClr val="accent1"/>
              </a:buClr>
              <a:buFont typeface="Arial" panose="020B0604020202020204" pitchFamily="34" charset="0"/>
              <a:buChar char="•"/>
            </a:pPr>
            <a:r>
              <a:rPr lang="en-GB" b="0" i="0" u="none" strike="noStrike" dirty="0">
                <a:solidFill>
                  <a:schemeClr val="tx1"/>
                </a:solidFill>
                <a:effectLst/>
                <a:latin typeface="+mn-lt"/>
              </a:rPr>
              <a:t>Financial management</a:t>
            </a:r>
          </a:p>
          <a:p>
            <a:pPr marL="342900" indent="-342900" algn="l">
              <a:lnSpc>
                <a:spcPct val="110000"/>
              </a:lnSpc>
              <a:buClr>
                <a:schemeClr val="accent1"/>
              </a:buClr>
              <a:buFont typeface="Arial" panose="020B0604020202020204" pitchFamily="34" charset="0"/>
              <a:buChar char="•"/>
            </a:pPr>
            <a:r>
              <a:rPr lang="en-GB" dirty="0">
                <a:solidFill>
                  <a:schemeClr val="tx1"/>
                </a:solidFill>
                <a:latin typeface="+mn-lt"/>
              </a:rPr>
              <a:t>Getting the tender right to reduce risk.  Ensuring the provider meets all the needs/risk – tender process</a:t>
            </a:r>
          </a:p>
          <a:p>
            <a:pPr marL="342900" indent="-342900" algn="l">
              <a:lnSpc>
                <a:spcPct val="110000"/>
              </a:lnSpc>
              <a:buClr>
                <a:schemeClr val="accent1"/>
              </a:buClr>
              <a:buFont typeface="Arial" panose="020B0604020202020204" pitchFamily="34" charset="0"/>
              <a:buChar char="•"/>
            </a:pPr>
            <a:r>
              <a:rPr lang="en-GB" b="0" i="0" u="none" strike="noStrike" dirty="0">
                <a:solidFill>
                  <a:schemeClr val="tx1"/>
                </a:solidFill>
                <a:effectLst/>
                <a:latin typeface="+mn-lt"/>
              </a:rPr>
              <a:t>Set the </a:t>
            </a:r>
            <a:r>
              <a:rPr lang="en-GB" dirty="0">
                <a:solidFill>
                  <a:schemeClr val="tx1"/>
                </a:solidFill>
                <a:latin typeface="+mn-lt"/>
              </a:rPr>
              <a:t>right KPIs to monitor ongoing compliance</a:t>
            </a:r>
          </a:p>
          <a:p>
            <a:pPr marL="342900" indent="-342900" algn="l">
              <a:lnSpc>
                <a:spcPct val="110000"/>
              </a:lnSpc>
              <a:buClr>
                <a:schemeClr val="accent1"/>
              </a:buClr>
              <a:buFont typeface="Arial" panose="020B0604020202020204" pitchFamily="34" charset="0"/>
              <a:buChar char="•"/>
            </a:pPr>
            <a:r>
              <a:rPr lang="en-GB" b="0" i="0" u="none" strike="noStrike" dirty="0">
                <a:solidFill>
                  <a:schemeClr val="tx1"/>
                </a:solidFill>
                <a:effectLst/>
                <a:latin typeface="+mn-lt"/>
              </a:rPr>
              <a:t>Risks </a:t>
            </a:r>
            <a:r>
              <a:rPr lang="en-GB" b="0" i="0" u="none" strike="noStrike" dirty="0" err="1">
                <a:solidFill>
                  <a:schemeClr val="tx1"/>
                </a:solidFill>
                <a:effectLst/>
                <a:latin typeface="+mn-lt"/>
              </a:rPr>
              <a:t>eg</a:t>
            </a:r>
            <a:r>
              <a:rPr lang="en-GB" b="0" i="0" u="none" strike="noStrike" dirty="0">
                <a:solidFill>
                  <a:schemeClr val="tx1"/>
                </a:solidFill>
                <a:effectLst/>
                <a:latin typeface="+mn-lt"/>
              </a:rPr>
              <a:t> Resilience &amp; Availability, Aged Infrastructure</a:t>
            </a:r>
          </a:p>
          <a:p>
            <a:pPr marL="342900" indent="-342900" algn="l">
              <a:lnSpc>
                <a:spcPct val="110000"/>
              </a:lnSpc>
              <a:buClr>
                <a:schemeClr val="accent1"/>
              </a:buClr>
              <a:buFont typeface="Arial" panose="020B0604020202020204" pitchFamily="34" charset="0"/>
              <a:buChar char="•"/>
            </a:pPr>
            <a:r>
              <a:rPr lang="en-GB" dirty="0">
                <a:solidFill>
                  <a:schemeClr val="tx1"/>
                </a:solidFill>
                <a:latin typeface="+mn-lt"/>
              </a:rPr>
              <a:t>Governance &amp; Security</a:t>
            </a:r>
          </a:p>
          <a:p>
            <a:pPr marL="342900" indent="-342900" algn="l">
              <a:lnSpc>
                <a:spcPct val="110000"/>
              </a:lnSpc>
              <a:buClr>
                <a:schemeClr val="accent1"/>
              </a:buClr>
              <a:buFont typeface="Arial" panose="020B0604020202020204" pitchFamily="34" charset="0"/>
              <a:buChar char="•"/>
            </a:pPr>
            <a:r>
              <a:rPr lang="en-GB" b="0" i="0" u="none" strike="noStrike" dirty="0">
                <a:solidFill>
                  <a:schemeClr val="tx1"/>
                </a:solidFill>
                <a:effectLst/>
                <a:latin typeface="+mn-lt"/>
              </a:rPr>
              <a:t>Data Integration</a:t>
            </a:r>
          </a:p>
          <a:p>
            <a:pPr marL="342900" indent="-342900" algn="l">
              <a:lnSpc>
                <a:spcPct val="110000"/>
              </a:lnSpc>
              <a:buClr>
                <a:schemeClr val="accent1"/>
              </a:buClr>
              <a:buFont typeface="Arial" panose="020B0604020202020204" pitchFamily="34" charset="0"/>
              <a:buChar char="•"/>
            </a:pPr>
            <a:r>
              <a:rPr lang="en-GB" dirty="0">
                <a:solidFill>
                  <a:schemeClr val="tx1"/>
                </a:solidFill>
                <a:latin typeface="+mn-lt"/>
              </a:rPr>
              <a:t>Agile working</a:t>
            </a:r>
            <a:endParaRPr lang="en-GB" b="0" i="0" u="none" strike="noStrike" dirty="0">
              <a:solidFill>
                <a:schemeClr val="tx1"/>
              </a:solidFill>
              <a:effectLst/>
              <a:latin typeface="+mn-lt"/>
            </a:endParaRPr>
          </a:p>
          <a:p>
            <a:pPr marL="342900" indent="-342900" algn="l">
              <a:lnSpc>
                <a:spcPct val="110000"/>
              </a:lnSpc>
              <a:buClr>
                <a:schemeClr val="accent1"/>
              </a:buClr>
              <a:buFont typeface="Arial" panose="020B0604020202020204" pitchFamily="34" charset="0"/>
              <a:buChar char="•"/>
            </a:pPr>
            <a:r>
              <a:rPr lang="en-GB" dirty="0">
                <a:solidFill>
                  <a:schemeClr val="tx1"/>
                </a:solidFill>
                <a:latin typeface="+mn-lt"/>
              </a:rPr>
              <a:t>Cloud reduces your carbon footprint.</a:t>
            </a:r>
            <a:endParaRPr lang="en-GB" b="0" i="0" u="none" strike="noStrike" dirty="0">
              <a:solidFill>
                <a:srgbClr val="000000"/>
              </a:solidFill>
              <a:effectLst/>
              <a:latin typeface="+mn-lt"/>
            </a:endParaRPr>
          </a:p>
        </p:txBody>
      </p:sp>
      <p:pic>
        <p:nvPicPr>
          <p:cNvPr id="9" name="Picture Placeholder 47">
            <a:extLst>
              <a:ext uri="{FF2B5EF4-FFF2-40B4-BE49-F238E27FC236}">
                <a16:creationId xmlns:a16="http://schemas.microsoft.com/office/drawing/2014/main" id="{0347534D-5EEF-4339-B975-93CA0622F6A7}"/>
              </a:ext>
            </a:extLst>
          </p:cNvPr>
          <p:cNvPicPr>
            <a:picLocks noChangeAspect="1"/>
          </p:cNvPicPr>
          <p:nvPr>
            <p:custDataLst>
              <p:tags r:id="rId1"/>
            </p:custDataLst>
          </p:nvPr>
        </p:nvPicPr>
        <p:blipFill rotWithShape="1">
          <a:blip r:embed="rId4">
            <a:extLst>
              <a:ext uri="{28A0092B-C50C-407E-A947-70E740481C1C}">
                <a14:useLocalDpi xmlns:a14="http://schemas.microsoft.com/office/drawing/2010/main" val="0"/>
              </a:ext>
            </a:extLst>
          </a:blip>
          <a:srcRect l="53270" r="21706"/>
          <a:stretch/>
        </p:blipFill>
        <p:spPr>
          <a:xfrm>
            <a:off x="7217866" y="0"/>
            <a:ext cx="1926134" cy="5131399"/>
          </a:xfrm>
          <a:prstGeom prst="rect">
            <a:avLst/>
          </a:prstGeom>
        </p:spPr>
      </p:pic>
      <p:sp>
        <p:nvSpPr>
          <p:cNvPr id="2" name="Title 1">
            <a:extLst>
              <a:ext uri="{FF2B5EF4-FFF2-40B4-BE49-F238E27FC236}">
                <a16:creationId xmlns:a16="http://schemas.microsoft.com/office/drawing/2014/main" id="{0C1A5FF8-5D6A-1779-6272-DC3717B2037B}"/>
              </a:ext>
            </a:extLst>
          </p:cNvPr>
          <p:cNvSpPr>
            <a:spLocks noGrp="1"/>
          </p:cNvSpPr>
          <p:nvPr>
            <p:ph type="title"/>
          </p:nvPr>
        </p:nvSpPr>
        <p:spPr>
          <a:xfrm>
            <a:off x="359569" y="375096"/>
            <a:ext cx="5833762" cy="680098"/>
          </a:xfrm>
        </p:spPr>
        <p:txBody>
          <a:bodyPr/>
          <a:lstStyle/>
          <a:p>
            <a:r>
              <a:rPr lang="en-US" dirty="0"/>
              <a:t>What are the challenges and benefits of Cloud?</a:t>
            </a:r>
          </a:p>
        </p:txBody>
      </p:sp>
    </p:spTree>
    <p:extLst>
      <p:ext uri="{BB962C8B-B14F-4D97-AF65-F5344CB8AC3E}">
        <p14:creationId xmlns:p14="http://schemas.microsoft.com/office/powerpoint/2010/main" val="41313666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194187-5496-425C-BD96-7ED0314227A9}"/>
              </a:ext>
            </a:extLst>
          </p:cNvPr>
          <p:cNvSpPr>
            <a:spLocks noGrp="1"/>
          </p:cNvSpPr>
          <p:nvPr>
            <p:ph type="body" sz="quarter" idx="10"/>
          </p:nvPr>
        </p:nvSpPr>
        <p:spPr/>
        <p:txBody>
          <a:bodyPr/>
          <a:lstStyle/>
          <a:p>
            <a:r>
              <a:rPr lang="en-GB" dirty="0"/>
              <a:t>Challenges</a:t>
            </a:r>
          </a:p>
        </p:txBody>
      </p:sp>
      <p:sp>
        <p:nvSpPr>
          <p:cNvPr id="4" name="Footer Placeholder 3">
            <a:extLst>
              <a:ext uri="{FF2B5EF4-FFF2-40B4-BE49-F238E27FC236}">
                <a16:creationId xmlns:a16="http://schemas.microsoft.com/office/drawing/2014/main" id="{6D1C94C7-6B3C-4258-A217-F135335101DA}"/>
              </a:ext>
            </a:extLst>
          </p:cNvPr>
          <p:cNvSpPr>
            <a:spLocks noGrp="1"/>
          </p:cNvSpPr>
          <p:nvPr>
            <p:ph type="ftr" sz="quarter" idx="3"/>
          </p:nvPr>
        </p:nvSpPr>
        <p:spPr/>
        <p:txBody>
          <a:bodyPr/>
          <a:lstStyle/>
          <a:p>
            <a:r>
              <a:rPr lang="en-GB"/>
              <a:t>Civica</a:t>
            </a:r>
          </a:p>
        </p:txBody>
      </p:sp>
      <p:sp>
        <p:nvSpPr>
          <p:cNvPr id="5" name="Slide Number Placeholder 4">
            <a:extLst>
              <a:ext uri="{FF2B5EF4-FFF2-40B4-BE49-F238E27FC236}">
                <a16:creationId xmlns:a16="http://schemas.microsoft.com/office/drawing/2014/main" id="{E63BC3D5-F688-4DCB-B2DB-AA4BBFD6B3B6}"/>
              </a:ext>
            </a:extLst>
          </p:cNvPr>
          <p:cNvSpPr>
            <a:spLocks noGrp="1"/>
          </p:cNvSpPr>
          <p:nvPr>
            <p:ph type="sldNum" sz="quarter" idx="4"/>
          </p:nvPr>
        </p:nvSpPr>
        <p:spPr/>
        <p:txBody>
          <a:bodyPr/>
          <a:lstStyle/>
          <a:p>
            <a:fld id="{F9F8FC53-431B-40BC-B462-8EDBBC097738}" type="slidenum">
              <a:rPr lang="en-GB" smtClean="0"/>
              <a:pPr/>
              <a:t>22</a:t>
            </a:fld>
            <a:endParaRPr lang="en-GB"/>
          </a:p>
        </p:txBody>
      </p:sp>
      <p:sp>
        <p:nvSpPr>
          <p:cNvPr id="6" name="Text Placeholder 2">
            <a:extLst>
              <a:ext uri="{FF2B5EF4-FFF2-40B4-BE49-F238E27FC236}">
                <a16:creationId xmlns:a16="http://schemas.microsoft.com/office/drawing/2014/main" id="{8B12D0EF-BE04-48B3-883D-8548020807CB}"/>
              </a:ext>
            </a:extLst>
          </p:cNvPr>
          <p:cNvSpPr>
            <a:spLocks noGrp="1"/>
          </p:cNvSpPr>
          <p:nvPr>
            <p:ph type="body" sz="quarter" idx="11"/>
          </p:nvPr>
        </p:nvSpPr>
        <p:spPr>
          <a:xfrm>
            <a:off x="579726" y="2489694"/>
            <a:ext cx="5354852" cy="685800"/>
          </a:xfrm>
        </p:spPr>
        <p:txBody>
          <a:bodyPr>
            <a:normAutofit/>
          </a:bodyPr>
          <a:lstStyle/>
          <a:p>
            <a:r>
              <a:rPr lang="en-GB" sz="2000" dirty="0"/>
              <a:t>Comparing the Costs</a:t>
            </a:r>
          </a:p>
        </p:txBody>
      </p:sp>
    </p:spTree>
    <p:extLst>
      <p:ext uri="{BB962C8B-B14F-4D97-AF65-F5344CB8AC3E}">
        <p14:creationId xmlns:p14="http://schemas.microsoft.com/office/powerpoint/2010/main" val="1644011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5C4A5-0F94-1FD7-ADE2-6CCD31B57643}"/>
              </a:ext>
            </a:extLst>
          </p:cNvPr>
          <p:cNvSpPr>
            <a:spLocks noGrp="1"/>
          </p:cNvSpPr>
          <p:nvPr>
            <p:ph type="title"/>
          </p:nvPr>
        </p:nvSpPr>
        <p:spPr>
          <a:xfrm>
            <a:off x="359569" y="375096"/>
            <a:ext cx="4044551" cy="680098"/>
          </a:xfrm>
        </p:spPr>
        <p:txBody>
          <a:bodyPr/>
          <a:lstStyle/>
          <a:p>
            <a:r>
              <a:rPr lang="en-US" dirty="0"/>
              <a:t>Cost Considerations </a:t>
            </a:r>
            <a:r>
              <a:rPr lang="en-US" dirty="0">
                <a:solidFill>
                  <a:schemeClr val="tx1"/>
                </a:solidFill>
              </a:rPr>
              <a:t>Building the financial case</a:t>
            </a:r>
          </a:p>
        </p:txBody>
      </p:sp>
      <p:sp>
        <p:nvSpPr>
          <p:cNvPr id="5" name="TextBox 4">
            <a:extLst>
              <a:ext uri="{FF2B5EF4-FFF2-40B4-BE49-F238E27FC236}">
                <a16:creationId xmlns:a16="http://schemas.microsoft.com/office/drawing/2014/main" id="{C9BE242A-9137-4B67-9327-F635BD475BF4}"/>
              </a:ext>
            </a:extLst>
          </p:cNvPr>
          <p:cNvSpPr txBox="1"/>
          <p:nvPr/>
        </p:nvSpPr>
        <p:spPr>
          <a:xfrm>
            <a:off x="359569" y="1916883"/>
            <a:ext cx="3789810" cy="2900794"/>
          </a:xfrm>
          <a:prstGeom prst="rect">
            <a:avLst/>
          </a:prstGeom>
          <a:noFill/>
        </p:spPr>
        <p:txBody>
          <a:bodyPr wrap="square" rtlCol="0">
            <a:spAutoFit/>
          </a:bodyPr>
          <a:lstStyle/>
          <a:p>
            <a:pPr lvl="3" defTabSz="685800">
              <a:spcBef>
                <a:spcPts val="450"/>
              </a:spcBef>
              <a:spcAft>
                <a:spcPts val="450"/>
              </a:spcAft>
              <a:buClr>
                <a:schemeClr val="accent1"/>
              </a:buClr>
            </a:pPr>
            <a:r>
              <a:rPr lang="en-GB" kern="1200" dirty="0">
                <a:solidFill>
                  <a:srgbClr val="262626"/>
                </a:solidFill>
                <a:latin typeface="+mn-lt"/>
                <a:ea typeface="+mn-ea"/>
                <a:cs typeface="+mn-cs"/>
              </a:rPr>
              <a:t>The financial case will no doubt have a range of options through from do nothing to full cloud migration with varying degrees of cloud adoption in the options</a:t>
            </a:r>
          </a:p>
          <a:p>
            <a:pPr lvl="3" defTabSz="685800">
              <a:spcBef>
                <a:spcPts val="450"/>
              </a:spcBef>
              <a:spcAft>
                <a:spcPts val="450"/>
              </a:spcAft>
              <a:buClr>
                <a:schemeClr val="accent1"/>
              </a:buClr>
            </a:pPr>
            <a:r>
              <a:rPr lang="en-GB" kern="1200" dirty="0">
                <a:solidFill>
                  <a:srgbClr val="262626"/>
                </a:solidFill>
                <a:latin typeface="+mn-lt"/>
                <a:ea typeface="+mn-ea"/>
                <a:cs typeface="+mn-cs"/>
              </a:rPr>
              <a:t>The starting point for the financial case is the Audit of the IT Estate. The alternative cost for each application will need to be considered within the financial case. When determining the suitability for cloud, the audit should capture the cost of transition for each application.</a:t>
            </a:r>
          </a:p>
          <a:p>
            <a:pPr>
              <a:buClr>
                <a:schemeClr val="accent1"/>
              </a:buClr>
            </a:pPr>
            <a:endParaRPr lang="en-GB" sz="1600" dirty="0">
              <a:latin typeface="+mn-lt"/>
            </a:endParaRPr>
          </a:p>
        </p:txBody>
      </p:sp>
      <p:sp>
        <p:nvSpPr>
          <p:cNvPr id="8" name="TextBox 7">
            <a:extLst>
              <a:ext uri="{FF2B5EF4-FFF2-40B4-BE49-F238E27FC236}">
                <a16:creationId xmlns:a16="http://schemas.microsoft.com/office/drawing/2014/main" id="{D86B6002-F9DB-4BB5-8596-FDAB30CDCAA2}"/>
              </a:ext>
            </a:extLst>
          </p:cNvPr>
          <p:cNvSpPr txBox="1"/>
          <p:nvPr/>
        </p:nvSpPr>
        <p:spPr>
          <a:xfrm>
            <a:off x="4814943" y="1355949"/>
            <a:ext cx="4095408" cy="3539430"/>
          </a:xfrm>
          <a:prstGeom prst="rect">
            <a:avLst/>
          </a:prstGeom>
          <a:noFill/>
        </p:spPr>
        <p:txBody>
          <a:bodyPr wrap="square" rtlCol="0">
            <a:spAutoFit/>
          </a:bodyPr>
          <a:lstStyle/>
          <a:p>
            <a:r>
              <a:rPr lang="en-GB" dirty="0">
                <a:solidFill>
                  <a:schemeClr val="bg1"/>
                </a:solidFill>
                <a:latin typeface="+mn-lt"/>
              </a:rPr>
              <a:t>The bullets below give some examples of areas for consideration within the business case over and above Return on Investment, but there will be more.</a:t>
            </a:r>
          </a:p>
          <a:p>
            <a:endParaRPr lang="en-GB" dirty="0">
              <a:solidFill>
                <a:schemeClr val="bg1"/>
              </a:solidFill>
              <a:latin typeface="+mn-lt"/>
            </a:endParaRPr>
          </a:p>
          <a:p>
            <a:pPr marL="285750" indent="-285750">
              <a:buClr>
                <a:schemeClr val="bg1"/>
              </a:buClr>
              <a:buFont typeface="Arial" panose="020B0604020202020204" pitchFamily="34" charset="0"/>
              <a:buChar char="•"/>
            </a:pPr>
            <a:r>
              <a:rPr lang="en-GB" dirty="0">
                <a:solidFill>
                  <a:schemeClr val="bg1"/>
                </a:solidFill>
                <a:latin typeface="+mn-lt"/>
              </a:rPr>
              <a:t>Capital v Revenue considerations</a:t>
            </a:r>
          </a:p>
          <a:p>
            <a:pPr marL="285750" indent="-285750">
              <a:buClr>
                <a:schemeClr val="bg1"/>
              </a:buClr>
              <a:buFont typeface="Arial" panose="020B0604020202020204" pitchFamily="34" charset="0"/>
              <a:buChar char="•"/>
            </a:pPr>
            <a:r>
              <a:rPr lang="en-GB" dirty="0">
                <a:solidFill>
                  <a:schemeClr val="bg1"/>
                </a:solidFill>
                <a:latin typeface="+mn-lt"/>
              </a:rPr>
              <a:t>Depreciation of current IT estate – possible </a:t>
            </a:r>
            <a:r>
              <a:rPr lang="en-GB" dirty="0" err="1">
                <a:solidFill>
                  <a:schemeClr val="bg1"/>
                </a:solidFill>
                <a:latin typeface="+mn-lt"/>
              </a:rPr>
              <a:t>nbv</a:t>
            </a:r>
            <a:r>
              <a:rPr lang="en-GB" dirty="0">
                <a:solidFill>
                  <a:schemeClr val="bg1"/>
                </a:solidFill>
                <a:latin typeface="+mn-lt"/>
              </a:rPr>
              <a:t> write offs</a:t>
            </a:r>
          </a:p>
          <a:p>
            <a:pPr marL="285750" indent="-285750">
              <a:buClr>
                <a:schemeClr val="bg1"/>
              </a:buClr>
              <a:buFont typeface="Arial" panose="020B0604020202020204" pitchFamily="34" charset="0"/>
              <a:buChar char="•"/>
            </a:pPr>
            <a:r>
              <a:rPr lang="en-GB" dirty="0">
                <a:solidFill>
                  <a:schemeClr val="bg1"/>
                </a:solidFill>
                <a:latin typeface="+mn-lt"/>
              </a:rPr>
              <a:t>Staff costs to manage IT estate – including backups, upgrades, patches etc</a:t>
            </a:r>
          </a:p>
          <a:p>
            <a:pPr marL="285750" indent="-285750">
              <a:buClr>
                <a:schemeClr val="bg1"/>
              </a:buClr>
              <a:buFont typeface="Arial" panose="020B0604020202020204" pitchFamily="34" charset="0"/>
              <a:buChar char="•"/>
            </a:pPr>
            <a:r>
              <a:rPr lang="en-GB" dirty="0">
                <a:solidFill>
                  <a:schemeClr val="bg1"/>
                </a:solidFill>
                <a:latin typeface="+mn-lt"/>
              </a:rPr>
              <a:t>Physical estate cost – including energy</a:t>
            </a:r>
          </a:p>
          <a:p>
            <a:pPr marL="285750" indent="-285750">
              <a:buClr>
                <a:schemeClr val="bg1"/>
              </a:buClr>
              <a:buFont typeface="Arial" panose="020B0604020202020204" pitchFamily="34" charset="0"/>
              <a:buChar char="•"/>
            </a:pPr>
            <a:r>
              <a:rPr lang="en-GB" dirty="0">
                <a:solidFill>
                  <a:schemeClr val="bg1"/>
                </a:solidFill>
                <a:latin typeface="+mn-lt"/>
              </a:rPr>
              <a:t>Cyber security and Disaster recovery costs</a:t>
            </a:r>
          </a:p>
          <a:p>
            <a:pPr marL="285750" indent="-285750">
              <a:buClr>
                <a:schemeClr val="bg1"/>
              </a:buClr>
              <a:buFont typeface="Arial" panose="020B0604020202020204" pitchFamily="34" charset="0"/>
              <a:buChar char="•"/>
            </a:pPr>
            <a:r>
              <a:rPr lang="en-GB" dirty="0">
                <a:solidFill>
                  <a:schemeClr val="bg1"/>
                </a:solidFill>
                <a:latin typeface="+mn-lt"/>
              </a:rPr>
              <a:t>Risk of aged IT infrastructure – financial, operational and reputational</a:t>
            </a:r>
          </a:p>
          <a:p>
            <a:pPr marL="285750" indent="-285750">
              <a:buClr>
                <a:schemeClr val="bg1"/>
              </a:buClr>
              <a:buFont typeface="Arial" panose="020B0604020202020204" pitchFamily="34" charset="0"/>
              <a:buChar char="•"/>
            </a:pPr>
            <a:r>
              <a:rPr lang="en-GB" dirty="0">
                <a:solidFill>
                  <a:schemeClr val="bg1"/>
                </a:solidFill>
                <a:latin typeface="+mn-lt"/>
              </a:rPr>
              <a:t>True cost of on-prem – including what should be being done but isn’t being.</a:t>
            </a:r>
          </a:p>
        </p:txBody>
      </p:sp>
    </p:spTree>
    <p:extLst>
      <p:ext uri="{BB962C8B-B14F-4D97-AF65-F5344CB8AC3E}">
        <p14:creationId xmlns:p14="http://schemas.microsoft.com/office/powerpoint/2010/main" val="3607162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5C4A5-0F94-1FD7-ADE2-6CCD31B57643}"/>
              </a:ext>
            </a:extLst>
          </p:cNvPr>
          <p:cNvSpPr>
            <a:spLocks noGrp="1"/>
          </p:cNvSpPr>
          <p:nvPr>
            <p:ph type="title"/>
          </p:nvPr>
        </p:nvSpPr>
        <p:spPr/>
        <p:txBody>
          <a:bodyPr/>
          <a:lstStyle/>
          <a:p>
            <a:r>
              <a:rPr lang="en-US" dirty="0"/>
              <a:t>Consumption based</a:t>
            </a:r>
          </a:p>
        </p:txBody>
      </p:sp>
      <p:pic>
        <p:nvPicPr>
          <p:cNvPr id="3" name="Picture 2">
            <a:extLst>
              <a:ext uri="{FF2B5EF4-FFF2-40B4-BE49-F238E27FC236}">
                <a16:creationId xmlns:a16="http://schemas.microsoft.com/office/drawing/2014/main" id="{CDE0AD43-8BA3-6BD1-0247-086658651327}"/>
              </a:ext>
            </a:extLst>
          </p:cNvPr>
          <p:cNvPicPr>
            <a:picLocks noChangeAspect="1"/>
          </p:cNvPicPr>
          <p:nvPr/>
        </p:nvPicPr>
        <p:blipFill>
          <a:blip r:embed="rId3"/>
          <a:stretch>
            <a:fillRect/>
          </a:stretch>
        </p:blipFill>
        <p:spPr>
          <a:xfrm>
            <a:off x="0" y="1462572"/>
            <a:ext cx="5020482" cy="2848711"/>
          </a:xfrm>
          <a:prstGeom prst="rect">
            <a:avLst/>
          </a:prstGeom>
        </p:spPr>
      </p:pic>
      <p:pic>
        <p:nvPicPr>
          <p:cNvPr id="4" name="Picture 3">
            <a:extLst>
              <a:ext uri="{FF2B5EF4-FFF2-40B4-BE49-F238E27FC236}">
                <a16:creationId xmlns:a16="http://schemas.microsoft.com/office/drawing/2014/main" id="{E17E480F-2F3B-D296-3190-CA2196FB9094}"/>
              </a:ext>
            </a:extLst>
          </p:cNvPr>
          <p:cNvPicPr>
            <a:picLocks noChangeAspect="1"/>
          </p:cNvPicPr>
          <p:nvPr/>
        </p:nvPicPr>
        <p:blipFill>
          <a:blip r:embed="rId4"/>
          <a:stretch>
            <a:fillRect/>
          </a:stretch>
        </p:blipFill>
        <p:spPr>
          <a:xfrm>
            <a:off x="5197576" y="1462572"/>
            <a:ext cx="3946424" cy="2798225"/>
          </a:xfrm>
          <a:prstGeom prst="rect">
            <a:avLst/>
          </a:prstGeom>
        </p:spPr>
      </p:pic>
    </p:spTree>
    <p:extLst>
      <p:ext uri="{BB962C8B-B14F-4D97-AF65-F5344CB8AC3E}">
        <p14:creationId xmlns:p14="http://schemas.microsoft.com/office/powerpoint/2010/main" val="34770717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7E5C4A5-0F94-1FD7-ADE2-6CCD31B57643}"/>
              </a:ext>
            </a:extLst>
          </p:cNvPr>
          <p:cNvSpPr txBox="1">
            <a:spLocks/>
          </p:cNvSpPr>
          <p:nvPr/>
        </p:nvSpPr>
        <p:spPr>
          <a:xfrm>
            <a:off x="359569" y="375096"/>
            <a:ext cx="8348664" cy="680098"/>
          </a:xfrm>
          <a:prstGeom prst="rect">
            <a:avLst/>
          </a:prstGeom>
        </p:spPr>
        <p:txBody>
          <a:bodyPr vert="horz" lIns="91440" tIns="45720" rIns="91440" bIns="45720" rtlCol="0" anchor="t" anchorCtr="0">
            <a:noAutofit/>
          </a:bodyPr>
          <a:lstStyle>
            <a:lvl1pPr algn="l" defTabSz="685800" rtl="0" eaLnBrk="1" latinLnBrk="0" hangingPunct="1">
              <a:lnSpc>
                <a:spcPct val="100000"/>
              </a:lnSpc>
              <a:spcBef>
                <a:spcPct val="0"/>
              </a:spcBef>
              <a:buNone/>
              <a:defRPr sz="2700" kern="1200">
                <a:solidFill>
                  <a:schemeClr val="accent1"/>
                </a:solidFill>
                <a:latin typeface="Museo Sans 100" panose="02000000000000000000" pitchFamily="50" charset="0"/>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sz="2700" b="0" i="0" u="none" strike="noStrike" kern="1200" cap="none" spc="0" normalizeH="0" baseline="0" noProof="0" dirty="0">
                <a:ln>
                  <a:noFill/>
                </a:ln>
                <a:solidFill>
                  <a:srgbClr val="009CA6"/>
                </a:solidFill>
                <a:effectLst/>
                <a:uLnTx/>
                <a:uFillTx/>
                <a:latin typeface="Museo Sans 100" panose="02000000000000000000" pitchFamily="50" charset="0"/>
                <a:ea typeface="+mj-ea"/>
                <a:cs typeface="+mj-cs"/>
              </a:rPr>
              <a:t>Cloud cost management</a:t>
            </a:r>
          </a:p>
        </p:txBody>
      </p:sp>
      <p:sp>
        <p:nvSpPr>
          <p:cNvPr id="7" name="Text Placeholder 2">
            <a:extLst>
              <a:ext uri="{FF2B5EF4-FFF2-40B4-BE49-F238E27FC236}">
                <a16:creationId xmlns:a16="http://schemas.microsoft.com/office/drawing/2014/main" id="{8B12D0EF-BE04-48B3-883D-8548020807CB}"/>
              </a:ext>
            </a:extLst>
          </p:cNvPr>
          <p:cNvSpPr txBox="1">
            <a:spLocks/>
          </p:cNvSpPr>
          <p:nvPr/>
        </p:nvSpPr>
        <p:spPr>
          <a:xfrm>
            <a:off x="384970" y="1173550"/>
            <a:ext cx="7734564" cy="685800"/>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1600" dirty="0">
                <a:latin typeface="Museo Sans 300" panose="02000000000000000000" pitchFamily="50" charset="0"/>
              </a:rPr>
              <a:t>The FinOps Foundation’s requirements for cloud cost management</a:t>
            </a:r>
            <a:r>
              <a:rPr lang="en-GB" sz="1600" dirty="0"/>
              <a:t> </a:t>
            </a:r>
          </a:p>
        </p:txBody>
      </p:sp>
      <p:graphicFrame>
        <p:nvGraphicFramePr>
          <p:cNvPr id="2" name="Table 1"/>
          <p:cNvGraphicFramePr>
            <a:graphicFrameLocks noGrp="1"/>
          </p:cNvGraphicFramePr>
          <p:nvPr>
            <p:extLst>
              <p:ext uri="{D42A27DB-BD31-4B8C-83A1-F6EECF244321}">
                <p14:modId xmlns:p14="http://schemas.microsoft.com/office/powerpoint/2010/main" val="3319240892"/>
              </p:ext>
            </p:extLst>
          </p:nvPr>
        </p:nvGraphicFramePr>
        <p:xfrm>
          <a:off x="491776" y="1716971"/>
          <a:ext cx="6485325" cy="3139337"/>
        </p:xfrm>
        <a:graphic>
          <a:graphicData uri="http://schemas.openxmlformats.org/drawingml/2006/table">
            <a:tbl>
              <a:tblPr firstRow="1" bandRow="1">
                <a:tableStyleId>{5A111915-BE36-4E01-A7E5-04B1672EAD32}</a:tableStyleId>
              </a:tblPr>
              <a:tblGrid>
                <a:gridCol w="1297065">
                  <a:extLst>
                    <a:ext uri="{9D8B030D-6E8A-4147-A177-3AD203B41FA5}">
                      <a16:colId xmlns:a16="http://schemas.microsoft.com/office/drawing/2014/main" val="1105456620"/>
                    </a:ext>
                  </a:extLst>
                </a:gridCol>
                <a:gridCol w="1297065">
                  <a:extLst>
                    <a:ext uri="{9D8B030D-6E8A-4147-A177-3AD203B41FA5}">
                      <a16:colId xmlns:a16="http://schemas.microsoft.com/office/drawing/2014/main" val="319530750"/>
                    </a:ext>
                  </a:extLst>
                </a:gridCol>
                <a:gridCol w="1297065">
                  <a:extLst>
                    <a:ext uri="{9D8B030D-6E8A-4147-A177-3AD203B41FA5}">
                      <a16:colId xmlns:a16="http://schemas.microsoft.com/office/drawing/2014/main" val="2017968943"/>
                    </a:ext>
                  </a:extLst>
                </a:gridCol>
                <a:gridCol w="1297065">
                  <a:extLst>
                    <a:ext uri="{9D8B030D-6E8A-4147-A177-3AD203B41FA5}">
                      <a16:colId xmlns:a16="http://schemas.microsoft.com/office/drawing/2014/main" val="1713704264"/>
                    </a:ext>
                  </a:extLst>
                </a:gridCol>
                <a:gridCol w="1297065">
                  <a:extLst>
                    <a:ext uri="{9D8B030D-6E8A-4147-A177-3AD203B41FA5}">
                      <a16:colId xmlns:a16="http://schemas.microsoft.com/office/drawing/2014/main" val="119420700"/>
                    </a:ext>
                  </a:extLst>
                </a:gridCol>
              </a:tblGrid>
              <a:tr h="448314">
                <a:tc gridSpan="2">
                  <a:txBody>
                    <a:bodyPr/>
                    <a:lstStyle/>
                    <a:p>
                      <a:pPr algn="ctr"/>
                      <a:r>
                        <a:rPr lang="en-GB" sz="1400" b="0" dirty="0">
                          <a:solidFill>
                            <a:schemeClr val="bg1"/>
                          </a:solidFill>
                          <a:latin typeface="Museo Sans 700" panose="02000000000000000000" pitchFamily="50" charset="0"/>
                        </a:rPr>
                        <a:t>Inform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dirty="0"/>
                    </a:p>
                  </a:txBody>
                  <a:tcPr/>
                </a:tc>
                <a:tc gridSpan="2">
                  <a:txBody>
                    <a:bodyPr/>
                    <a:lstStyle/>
                    <a:p>
                      <a:pPr algn="ctr"/>
                      <a:r>
                        <a:rPr lang="en-GB" sz="1400" b="0" dirty="0">
                          <a:solidFill>
                            <a:schemeClr val="bg1"/>
                          </a:solidFill>
                          <a:latin typeface="Museo Sans 700" panose="02000000000000000000" pitchFamily="50" charset="0"/>
                        </a:rPr>
                        <a:t>Optimise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62598"/>
                    </a:solidFill>
                  </a:tcPr>
                </a:tc>
                <a:tc hMerge="1">
                  <a:txBody>
                    <a:bodyPr/>
                    <a:lstStyle/>
                    <a:p>
                      <a:endParaRPr lang="en-GB" dirty="0"/>
                    </a:p>
                  </a:txBody>
                  <a:tcPr/>
                </a:tc>
                <a:tc>
                  <a:txBody>
                    <a:bodyPr/>
                    <a:lstStyle/>
                    <a:p>
                      <a:pPr algn="ctr"/>
                      <a:r>
                        <a:rPr lang="en-GB" sz="1400" b="0" dirty="0">
                          <a:solidFill>
                            <a:schemeClr val="bg1"/>
                          </a:solidFill>
                          <a:latin typeface="Museo Sans 700" panose="02000000000000000000" pitchFamily="50" charset="0"/>
                        </a:rPr>
                        <a:t>Operate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7B57CB"/>
                    </a:solidFill>
                  </a:tcPr>
                </a:tc>
                <a:extLst>
                  <a:ext uri="{0D108BD9-81ED-4DB2-BD59-A6C34878D82A}">
                    <a16:rowId xmlns:a16="http://schemas.microsoft.com/office/drawing/2014/main" val="3867415751"/>
                  </a:ext>
                </a:extLst>
              </a:tr>
              <a:tr h="448314">
                <a:tc>
                  <a:txBody>
                    <a:bodyPr/>
                    <a:lstStyle/>
                    <a:p>
                      <a:pPr algn="ctr"/>
                      <a:r>
                        <a:rPr lang="en-GB" sz="1000" dirty="0">
                          <a:solidFill>
                            <a:schemeClr val="bg1"/>
                          </a:solidFill>
                          <a:latin typeface="Museo Sans 500" panose="02000000000000000000" pitchFamily="50" charset="0"/>
                        </a:rPr>
                        <a:t>Understand</a:t>
                      </a:r>
                      <a:r>
                        <a:rPr lang="en-GB" sz="1000" baseline="0" dirty="0">
                          <a:solidFill>
                            <a:schemeClr val="bg1"/>
                          </a:solidFill>
                          <a:latin typeface="Museo Sans 500" panose="02000000000000000000" pitchFamily="50" charset="0"/>
                        </a:rPr>
                        <a:t> fully loaded cost</a:t>
                      </a:r>
                      <a:endParaRPr lang="en-GB" sz="1000" dirty="0">
                        <a:solidFill>
                          <a:schemeClr val="bg1"/>
                        </a:solidFill>
                        <a:latin typeface="Museo Sans 500" panose="02000000000000000000" pitchFamily="50" charset="0"/>
                      </a:endParaRP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accent5"/>
                    </a:solidFill>
                  </a:tcPr>
                </a:tc>
                <a:tc>
                  <a:txBody>
                    <a:bodyPr/>
                    <a:lstStyle/>
                    <a:p>
                      <a:pPr algn="ctr"/>
                      <a:r>
                        <a:rPr lang="en-GB" sz="1000" dirty="0">
                          <a:solidFill>
                            <a:schemeClr val="bg1"/>
                          </a:solidFill>
                          <a:latin typeface="Museo Sans 500" panose="02000000000000000000" pitchFamily="50" charset="0"/>
                        </a:rPr>
                        <a:t>Performance benchmarking</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accent5"/>
                    </a:solidFill>
                  </a:tcPr>
                </a:tc>
                <a:tc>
                  <a:txBody>
                    <a:bodyPr/>
                    <a:lstStyle/>
                    <a:p>
                      <a:pPr algn="ctr"/>
                      <a:r>
                        <a:rPr lang="en-GB" sz="1000" dirty="0">
                          <a:solidFill>
                            <a:schemeClr val="bg1"/>
                          </a:solidFill>
                          <a:latin typeface="Museo Sans 500" panose="02000000000000000000" pitchFamily="50" charset="0"/>
                        </a:rPr>
                        <a:t>Real-time</a:t>
                      </a:r>
                      <a:r>
                        <a:rPr lang="en-GB" sz="1000" baseline="0" dirty="0">
                          <a:solidFill>
                            <a:schemeClr val="bg1"/>
                          </a:solidFill>
                          <a:latin typeface="Museo Sans 500" panose="02000000000000000000" pitchFamily="50" charset="0"/>
                        </a:rPr>
                        <a:t>   decision-making</a:t>
                      </a:r>
                      <a:endParaRPr lang="en-GB" sz="1000" dirty="0">
                        <a:solidFill>
                          <a:schemeClr val="bg1"/>
                        </a:solidFill>
                        <a:latin typeface="Museo Sans 500" panose="02000000000000000000" pitchFamily="50" charset="0"/>
                      </a:endParaRP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D62598"/>
                    </a:solidFill>
                  </a:tcPr>
                </a:tc>
                <a:tc>
                  <a:txBody>
                    <a:bodyPr/>
                    <a:lstStyle/>
                    <a:p>
                      <a:pPr algn="ctr"/>
                      <a:r>
                        <a:rPr lang="en-GB" sz="1000" dirty="0">
                          <a:solidFill>
                            <a:schemeClr val="bg1"/>
                          </a:solidFill>
                          <a:latin typeface="Museo Sans 500" panose="02000000000000000000" pitchFamily="50" charset="0"/>
                        </a:rPr>
                        <a:t>Predict,</a:t>
                      </a:r>
                      <a:r>
                        <a:rPr lang="en-GB" sz="1000" baseline="0" dirty="0">
                          <a:solidFill>
                            <a:schemeClr val="bg1"/>
                          </a:solidFill>
                          <a:latin typeface="Museo Sans 500" panose="02000000000000000000" pitchFamily="50" charset="0"/>
                        </a:rPr>
                        <a:t> plan and purchase capacity</a:t>
                      </a:r>
                      <a:endParaRPr lang="en-GB" sz="1000" dirty="0">
                        <a:solidFill>
                          <a:schemeClr val="bg1"/>
                        </a:solidFill>
                        <a:latin typeface="Museo Sans 500" panose="02000000000000000000" pitchFamily="50" charset="0"/>
                      </a:endParaRP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D62598"/>
                    </a:solidFill>
                  </a:tcPr>
                </a:tc>
                <a:tc>
                  <a:txBody>
                    <a:bodyPr/>
                    <a:lstStyle/>
                    <a:p>
                      <a:pPr algn="ctr"/>
                      <a:r>
                        <a:rPr lang="en-GB" sz="1000" dirty="0">
                          <a:solidFill>
                            <a:schemeClr val="bg1"/>
                          </a:solidFill>
                          <a:latin typeface="Museo Sans 500" panose="02000000000000000000" pitchFamily="50" charset="0"/>
                        </a:rPr>
                        <a:t>IT, finance and LoB collaboration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7B57CB"/>
                    </a:solidFill>
                  </a:tcPr>
                </a:tc>
                <a:extLst>
                  <a:ext uri="{0D108BD9-81ED-4DB2-BD59-A6C34878D82A}">
                    <a16:rowId xmlns:a16="http://schemas.microsoft.com/office/drawing/2014/main" val="2509063443"/>
                  </a:ext>
                </a:extLst>
              </a:tr>
              <a:tr h="772939">
                <a:tc>
                  <a:txBody>
                    <a:bodyPr/>
                    <a:lstStyle/>
                    <a:p>
                      <a:pPr algn="l"/>
                      <a:r>
                        <a:rPr lang="en-GB" sz="1000" dirty="0">
                          <a:latin typeface="Museo Sans 300" panose="02000000000000000000" pitchFamily="50" charset="0"/>
                        </a:rPr>
                        <a:t>Visibility into IT spend</a:t>
                      </a:r>
                    </a:p>
                  </a:txBody>
                  <a:tcPr anchor="ctr">
                    <a:lnL w="12700" cap="flat" cmpd="sng" algn="ctr">
                      <a:noFill/>
                      <a:prstDash val="solid"/>
                      <a:round/>
                      <a:headEnd type="none" w="med" len="med"/>
                      <a:tailEnd type="none" w="med" len="me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F2F2F2"/>
                    </a:solidFill>
                  </a:tcPr>
                </a:tc>
                <a:tc>
                  <a:txBody>
                    <a:bodyPr/>
                    <a:lstStyle/>
                    <a:p>
                      <a:pPr algn="l"/>
                      <a:r>
                        <a:rPr lang="en-GB" sz="1000" dirty="0">
                          <a:latin typeface="Museo Sans 300" panose="02000000000000000000" pitchFamily="50" charset="0"/>
                        </a:rPr>
                        <a:t>Trending and variance analysis</a:t>
                      </a:r>
                    </a:p>
                  </a:txBody>
                  <a:tcPr anchor="ctr">
                    <a:lnL>
                      <a:noFill/>
                    </a:lnL>
                    <a:lnR w="12700" cap="flat" cmpd="sng" algn="ctr">
                      <a:no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F2F2F2"/>
                    </a:solidFill>
                  </a:tcPr>
                </a:tc>
                <a:tc>
                  <a:txBody>
                    <a:bodyPr/>
                    <a:lstStyle/>
                    <a:p>
                      <a:pPr marR="0" algn="l" rtl="0">
                        <a:lnSpc>
                          <a:spcPct val="100000"/>
                        </a:lnSpc>
                        <a:spcBef>
                          <a:spcPts val="0"/>
                        </a:spcBef>
                        <a:spcAft>
                          <a:spcPts val="0"/>
                        </a:spcAft>
                        <a:buClr>
                          <a:srgbClr val="000000"/>
                        </a:buClr>
                        <a:buFont typeface="Arial"/>
                      </a:pPr>
                      <a:r>
                        <a:rPr lang="en-GB" sz="1000" b="0" i="0" u="none" strike="noStrike" cap="none" dirty="0">
                          <a:solidFill>
                            <a:schemeClr val="tx1"/>
                          </a:solidFill>
                          <a:latin typeface="Museo Sans 300" panose="02000000000000000000" pitchFamily="50" charset="0"/>
                          <a:ea typeface="+mn-ea"/>
                          <a:cs typeface="+mn-cs"/>
                          <a:sym typeface="Arial"/>
                        </a:rPr>
                        <a:t>Find and remove underutilised services</a:t>
                      </a:r>
                    </a:p>
                  </a:txBody>
                  <a:tcPr anchor="ctr">
                    <a:lnL w="12700" cap="flat" cmpd="sng" algn="ctr">
                      <a:noFill/>
                      <a:prstDash val="solid"/>
                      <a:round/>
                      <a:headEnd type="none" w="med" len="med"/>
                      <a:tailEnd type="none" w="med" len="me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F2F2F2"/>
                    </a:solidFill>
                  </a:tcPr>
                </a:tc>
                <a:tc>
                  <a:txBody>
                    <a:bodyPr/>
                    <a:lstStyle/>
                    <a:p>
                      <a:pPr marR="0" algn="l" rtl="0">
                        <a:lnSpc>
                          <a:spcPct val="100000"/>
                        </a:lnSpc>
                        <a:spcBef>
                          <a:spcPts val="0"/>
                        </a:spcBef>
                        <a:spcAft>
                          <a:spcPts val="0"/>
                        </a:spcAft>
                        <a:buClr>
                          <a:srgbClr val="000000"/>
                        </a:buClr>
                        <a:buFont typeface="Arial"/>
                      </a:pPr>
                      <a:r>
                        <a:rPr lang="en-GB" sz="1000" b="0" i="0" u="none" strike="noStrike" cap="none" dirty="0">
                          <a:solidFill>
                            <a:schemeClr val="tx1"/>
                          </a:solidFill>
                          <a:latin typeface="Museo Sans 300" panose="02000000000000000000" pitchFamily="50" charset="0"/>
                          <a:ea typeface="+mn-ea"/>
                          <a:cs typeface="+mn-cs"/>
                          <a:sym typeface="Arial"/>
                        </a:rPr>
                        <a:t>Rightsize instances and services</a:t>
                      </a:r>
                    </a:p>
                  </a:txBody>
                  <a:tcPr anchor="ctr">
                    <a:lnL>
                      <a:noFill/>
                    </a:lnL>
                    <a:lnR w="12700" cap="flat" cmpd="sng" algn="ctr">
                      <a:no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F2F2F2"/>
                    </a:solidFill>
                  </a:tcPr>
                </a:tc>
                <a:tc>
                  <a:txBody>
                    <a:bodyPr/>
                    <a:lstStyle/>
                    <a:p>
                      <a:pPr marR="0" algn="l" rtl="0">
                        <a:lnSpc>
                          <a:spcPct val="100000"/>
                        </a:lnSpc>
                        <a:spcBef>
                          <a:spcPts val="0"/>
                        </a:spcBef>
                        <a:spcAft>
                          <a:spcPts val="0"/>
                        </a:spcAft>
                        <a:buClr>
                          <a:srgbClr val="000000"/>
                        </a:buClr>
                        <a:buFont typeface="Arial"/>
                      </a:pPr>
                      <a:r>
                        <a:rPr lang="en-GB" sz="1000" b="0" i="0" u="none" strike="noStrike" cap="none" dirty="0">
                          <a:solidFill>
                            <a:schemeClr val="tx1"/>
                          </a:solidFill>
                          <a:latin typeface="Museo Sans 300" panose="02000000000000000000" pitchFamily="50" charset="0"/>
                          <a:ea typeface="+mn-ea"/>
                          <a:cs typeface="+mn-cs"/>
                          <a:sym typeface="Arial"/>
                        </a:rPr>
                        <a:t>Finance moves at the speed of IT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350927764"/>
                  </a:ext>
                </a:extLst>
              </a:tr>
              <a:tr h="734885">
                <a:tc>
                  <a:txBody>
                    <a:bodyPr/>
                    <a:lstStyle/>
                    <a:p>
                      <a:pPr algn="l"/>
                      <a:r>
                        <a:rPr lang="en-GB" sz="1000" dirty="0">
                          <a:latin typeface="Museo Sans 300" panose="02000000000000000000" pitchFamily="50" charset="0"/>
                        </a:rPr>
                        <a:t>Granular</a:t>
                      </a:r>
                      <a:r>
                        <a:rPr lang="en-GB" sz="1000" baseline="0" dirty="0">
                          <a:latin typeface="Museo Sans 300" panose="02000000000000000000" pitchFamily="50" charset="0"/>
                        </a:rPr>
                        <a:t> cost allocation</a:t>
                      </a:r>
                      <a:endParaRPr lang="en-GB" sz="1000" dirty="0">
                        <a:latin typeface="Museo Sans 300" panose="02000000000000000000" pitchFamily="50" charset="0"/>
                      </a:endParaRPr>
                    </a:p>
                  </a:txBody>
                  <a:tcPr anchor="ctr">
                    <a:lnL w="12700" cap="flat" cmpd="sng" algn="ctr">
                      <a:noFill/>
                      <a:prstDash val="solid"/>
                      <a:round/>
                      <a:headEnd type="none" w="med" len="med"/>
                      <a:tailEnd type="none" w="med" len="me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F2F2F2"/>
                    </a:solidFill>
                  </a:tcPr>
                </a:tc>
                <a:tc>
                  <a:txBody>
                    <a:bodyPr/>
                    <a:lstStyle/>
                    <a:p>
                      <a:pPr algn="l"/>
                      <a:r>
                        <a:rPr lang="en-GB" sz="1000" dirty="0">
                          <a:latin typeface="Museo Sans 300" panose="02000000000000000000" pitchFamily="50" charset="0"/>
                        </a:rPr>
                        <a:t>Internal team benchmarking </a:t>
                      </a:r>
                    </a:p>
                  </a:txBody>
                  <a:tcPr anchor="ctr">
                    <a:lnL>
                      <a:noFill/>
                    </a:lnL>
                    <a:lnR w="12700" cap="flat" cmpd="sng" algn="ctr">
                      <a:no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F2F2F2"/>
                    </a:solidFill>
                  </a:tcPr>
                </a:tc>
                <a:tc>
                  <a:txBody>
                    <a:bodyPr/>
                    <a:lstStyle/>
                    <a:p>
                      <a:pPr marR="0" algn="l" rtl="0">
                        <a:lnSpc>
                          <a:spcPct val="100000"/>
                        </a:lnSpc>
                        <a:spcBef>
                          <a:spcPts val="0"/>
                        </a:spcBef>
                        <a:spcAft>
                          <a:spcPts val="0"/>
                        </a:spcAft>
                        <a:buClr>
                          <a:srgbClr val="000000"/>
                        </a:buClr>
                        <a:buFont typeface="Arial"/>
                      </a:pPr>
                      <a:r>
                        <a:rPr lang="en-GB" sz="1000" b="0" i="0" u="none" strike="noStrike" cap="none" dirty="0">
                          <a:solidFill>
                            <a:schemeClr val="tx1"/>
                          </a:solidFill>
                          <a:latin typeface="Museo Sans 300" panose="02000000000000000000" pitchFamily="50" charset="0"/>
                          <a:ea typeface="+mn-ea"/>
                          <a:cs typeface="+mn-cs"/>
                          <a:sym typeface="Arial"/>
                        </a:rPr>
                        <a:t>Understand if resources are under or over-provisioned</a:t>
                      </a:r>
                    </a:p>
                  </a:txBody>
                  <a:tcPr anchor="ctr">
                    <a:lnL w="12700" cap="flat" cmpd="sng" algn="ctr">
                      <a:noFill/>
                      <a:prstDash val="solid"/>
                      <a:round/>
                      <a:headEnd type="none" w="med" len="med"/>
                      <a:tailEnd type="none" w="med" len="me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F2F2F2"/>
                    </a:solidFill>
                  </a:tcPr>
                </a:tc>
                <a:tc>
                  <a:txBody>
                    <a:bodyPr/>
                    <a:lstStyle/>
                    <a:p>
                      <a:pPr marR="0" algn="l" rtl="0">
                        <a:lnSpc>
                          <a:spcPct val="100000"/>
                        </a:lnSpc>
                        <a:spcBef>
                          <a:spcPts val="0"/>
                        </a:spcBef>
                        <a:spcAft>
                          <a:spcPts val="0"/>
                        </a:spcAft>
                        <a:buClr>
                          <a:srgbClr val="000000"/>
                        </a:buClr>
                        <a:buFont typeface="Arial"/>
                      </a:pPr>
                      <a:r>
                        <a:rPr lang="en-GB" sz="1000" b="0" i="0" u="none" strike="noStrike" cap="none" dirty="0">
                          <a:solidFill>
                            <a:schemeClr val="tx1"/>
                          </a:solidFill>
                          <a:latin typeface="Museo Sans 300" panose="02000000000000000000" pitchFamily="50" charset="0"/>
                          <a:ea typeface="+mn-ea"/>
                          <a:cs typeface="+mn-cs"/>
                          <a:sym typeface="Arial"/>
                        </a:rPr>
                        <a:t>Cenralised RI buying process</a:t>
                      </a:r>
                    </a:p>
                  </a:txBody>
                  <a:tcPr anchor="ctr">
                    <a:lnL>
                      <a:noFill/>
                    </a:lnL>
                    <a:lnR w="12700" cap="flat" cmpd="sng" algn="ctr">
                      <a:no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F2F2F2"/>
                    </a:solidFill>
                  </a:tcPr>
                </a:tc>
                <a:tc>
                  <a:txBody>
                    <a:bodyPr/>
                    <a:lstStyle/>
                    <a:p>
                      <a:pPr marR="0" algn="l" rtl="0">
                        <a:lnSpc>
                          <a:spcPct val="100000"/>
                        </a:lnSpc>
                        <a:spcBef>
                          <a:spcPts val="0"/>
                        </a:spcBef>
                        <a:spcAft>
                          <a:spcPts val="0"/>
                        </a:spcAft>
                        <a:buClr>
                          <a:srgbClr val="000000"/>
                        </a:buClr>
                        <a:buFont typeface="Arial"/>
                      </a:pPr>
                      <a:r>
                        <a:rPr lang="en-GB" sz="1000" b="0" i="0" u="none" strike="noStrike" cap="none" dirty="0">
                          <a:solidFill>
                            <a:schemeClr val="tx1"/>
                          </a:solidFill>
                          <a:latin typeface="Museo Sans 300" panose="02000000000000000000" pitchFamily="50" charset="0"/>
                          <a:ea typeface="+mn-ea"/>
                          <a:cs typeface="+mn-cs"/>
                          <a:sym typeface="Arial"/>
                        </a:rPr>
                        <a:t>Continuously improve for efficiency and innovation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216132156"/>
                  </a:ext>
                </a:extLst>
              </a:tr>
              <a:tr h="734885">
                <a:tc>
                  <a:txBody>
                    <a:bodyPr/>
                    <a:lstStyle/>
                    <a:p>
                      <a:pPr algn="l"/>
                      <a:r>
                        <a:rPr lang="en-GB" sz="1000" dirty="0">
                          <a:latin typeface="Museo Sans 300" panose="02000000000000000000" pitchFamily="50" charset="0"/>
                        </a:rPr>
                        <a:t>Team-level budgets and tracking</a:t>
                      </a:r>
                    </a:p>
                  </a:txBody>
                  <a:tcPr anchor="ctr">
                    <a:lnL w="12700" cap="flat" cmpd="sng" algn="ctr">
                      <a:noFill/>
                      <a:prstDash val="solid"/>
                      <a:round/>
                      <a:headEnd type="none" w="med" len="med"/>
                      <a:tailEnd type="none" w="med" len="med"/>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l"/>
                      <a:r>
                        <a:rPr lang="en-GB" sz="1000" dirty="0">
                          <a:latin typeface="Museo Sans 300" panose="02000000000000000000" pitchFamily="50" charset="0"/>
                        </a:rPr>
                        <a:t>Industry peer-level benchmarking</a:t>
                      </a:r>
                    </a:p>
                  </a:txBody>
                  <a:tcPr anchor="ctr">
                    <a:lnL>
                      <a:noFill/>
                    </a:lnL>
                    <a:lnR w="12700" cap="flat" cmpd="sng" algn="ctr">
                      <a:noFill/>
                      <a:prstDash val="solid"/>
                      <a:round/>
                      <a:headEnd type="none" w="med" len="med"/>
                      <a:tailEnd type="none" w="med" len="me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R="0" algn="l" rtl="0">
                        <a:lnSpc>
                          <a:spcPct val="100000"/>
                        </a:lnSpc>
                        <a:spcBef>
                          <a:spcPts val="0"/>
                        </a:spcBef>
                        <a:spcAft>
                          <a:spcPts val="0"/>
                        </a:spcAft>
                        <a:buClr>
                          <a:srgbClr val="000000"/>
                        </a:buClr>
                        <a:buFont typeface="Arial"/>
                      </a:pPr>
                      <a:r>
                        <a:rPr lang="en-GB" sz="1000" b="0" i="0" u="none" strike="noStrike" cap="none" dirty="0">
                          <a:solidFill>
                            <a:schemeClr val="tx1"/>
                          </a:solidFill>
                          <a:latin typeface="Museo Sans 300" panose="02000000000000000000" pitchFamily="50" charset="0"/>
                          <a:ea typeface="+mn-ea"/>
                          <a:cs typeface="+mn-cs"/>
                          <a:sym typeface="Arial"/>
                        </a:rPr>
                        <a:t>Automation of resources</a:t>
                      </a:r>
                    </a:p>
                  </a:txBody>
                  <a:tcPr anchor="ctr">
                    <a:lnL w="12700" cap="flat" cmpd="sng" algn="ctr">
                      <a:noFill/>
                      <a:prstDash val="solid"/>
                      <a:round/>
                      <a:headEnd type="none" w="med" len="med"/>
                      <a:tailEnd type="none" w="med" len="med"/>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R="0" algn="l" rtl="0">
                        <a:lnSpc>
                          <a:spcPct val="100000"/>
                        </a:lnSpc>
                        <a:spcBef>
                          <a:spcPts val="0"/>
                        </a:spcBef>
                        <a:spcAft>
                          <a:spcPts val="0"/>
                        </a:spcAft>
                        <a:buClr>
                          <a:srgbClr val="000000"/>
                        </a:buClr>
                        <a:buFont typeface="Arial"/>
                      </a:pPr>
                      <a:r>
                        <a:rPr lang="en-GB" sz="1000" b="0" i="0" u="none" strike="noStrike" cap="none" dirty="0">
                          <a:solidFill>
                            <a:schemeClr val="tx1"/>
                          </a:solidFill>
                          <a:latin typeface="Museo Sans 300" panose="02000000000000000000" pitchFamily="50" charset="0"/>
                          <a:ea typeface="+mn-ea"/>
                          <a:cs typeface="+mn-cs"/>
                          <a:sym typeface="Arial"/>
                        </a:rPr>
                        <a:t>Compare pricing</a:t>
                      </a:r>
                    </a:p>
                  </a:txBody>
                  <a:tcPr anchor="ctr">
                    <a:lnL>
                      <a:noFill/>
                    </a:lnL>
                    <a:lnR w="12700" cap="flat" cmpd="sng" algn="ctr">
                      <a:noFill/>
                      <a:prstDash val="solid"/>
                      <a:round/>
                      <a:headEnd type="none" w="med" len="med"/>
                      <a:tailEnd type="none" w="med" len="me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R="0" algn="l" rtl="0">
                        <a:lnSpc>
                          <a:spcPct val="100000"/>
                        </a:lnSpc>
                        <a:spcBef>
                          <a:spcPts val="0"/>
                        </a:spcBef>
                        <a:spcAft>
                          <a:spcPts val="0"/>
                        </a:spcAft>
                        <a:buClr>
                          <a:srgbClr val="000000"/>
                        </a:buClr>
                        <a:buFont typeface="Arial"/>
                      </a:pPr>
                      <a:r>
                        <a:rPr lang="en-GB" sz="1000" b="0" i="0" u="none" strike="noStrike" cap="none" dirty="0">
                          <a:solidFill>
                            <a:schemeClr val="tx1"/>
                          </a:solidFill>
                          <a:latin typeface="Museo Sans 300" panose="02000000000000000000" pitchFamily="50" charset="0"/>
                          <a:ea typeface="+mn-ea"/>
                          <a:cs typeface="+mn-cs"/>
                          <a:sym typeface="Arial"/>
                        </a:rPr>
                        <a:t>Defined governance and controls for cloud usage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4027018789"/>
                  </a:ext>
                </a:extLst>
              </a:tr>
            </a:tbl>
          </a:graphicData>
        </a:graphic>
      </p:graphicFrame>
      <p:pic>
        <p:nvPicPr>
          <p:cNvPr id="8" name="Picture Placeholder 47">
            <a:extLst>
              <a:ext uri="{FF2B5EF4-FFF2-40B4-BE49-F238E27FC236}">
                <a16:creationId xmlns:a16="http://schemas.microsoft.com/office/drawing/2014/main" id="{BDCB6297-477A-41FB-9D8F-9DE9AE7FA816}"/>
              </a:ext>
            </a:extLst>
          </p:cNvPr>
          <p:cNvPicPr>
            <a:picLocks noChangeAspect="1"/>
          </p:cNvPicPr>
          <p:nvPr>
            <p:custDataLst>
              <p:tags r:id="rId1"/>
            </p:custDataLst>
          </p:nvPr>
        </p:nvPicPr>
        <p:blipFill rotWithShape="1">
          <a:blip r:embed="rId4">
            <a:extLst>
              <a:ext uri="{28A0092B-C50C-407E-A947-70E740481C1C}">
                <a14:useLocalDpi xmlns:a14="http://schemas.microsoft.com/office/drawing/2010/main" val="0"/>
              </a:ext>
            </a:extLst>
          </a:blip>
          <a:srcRect l="53270" r="21706"/>
          <a:stretch/>
        </p:blipFill>
        <p:spPr>
          <a:xfrm>
            <a:off x="7217866" y="0"/>
            <a:ext cx="1926134" cy="5131399"/>
          </a:xfrm>
          <a:prstGeom prst="rect">
            <a:avLst/>
          </a:prstGeom>
        </p:spPr>
      </p:pic>
    </p:spTree>
    <p:extLst>
      <p:ext uri="{BB962C8B-B14F-4D97-AF65-F5344CB8AC3E}">
        <p14:creationId xmlns:p14="http://schemas.microsoft.com/office/powerpoint/2010/main" val="1251228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194187-5496-425C-BD96-7ED0314227A9}"/>
              </a:ext>
            </a:extLst>
          </p:cNvPr>
          <p:cNvSpPr>
            <a:spLocks noGrp="1"/>
          </p:cNvSpPr>
          <p:nvPr>
            <p:ph type="body" sz="quarter" idx="10"/>
          </p:nvPr>
        </p:nvSpPr>
        <p:spPr/>
        <p:txBody>
          <a:bodyPr/>
          <a:lstStyle/>
          <a:p>
            <a:r>
              <a:rPr lang="en-GB" dirty="0"/>
              <a:t>Challenges</a:t>
            </a:r>
          </a:p>
        </p:txBody>
      </p:sp>
      <p:sp>
        <p:nvSpPr>
          <p:cNvPr id="4" name="Footer Placeholder 3">
            <a:extLst>
              <a:ext uri="{FF2B5EF4-FFF2-40B4-BE49-F238E27FC236}">
                <a16:creationId xmlns:a16="http://schemas.microsoft.com/office/drawing/2014/main" id="{6D1C94C7-6B3C-4258-A217-F135335101DA}"/>
              </a:ext>
            </a:extLst>
          </p:cNvPr>
          <p:cNvSpPr>
            <a:spLocks noGrp="1"/>
          </p:cNvSpPr>
          <p:nvPr>
            <p:ph type="ftr" sz="quarter" idx="3"/>
          </p:nvPr>
        </p:nvSpPr>
        <p:spPr/>
        <p:txBody>
          <a:bodyPr/>
          <a:lstStyle/>
          <a:p>
            <a:r>
              <a:rPr lang="en-GB"/>
              <a:t>Civica</a:t>
            </a:r>
          </a:p>
        </p:txBody>
      </p:sp>
      <p:sp>
        <p:nvSpPr>
          <p:cNvPr id="5" name="Slide Number Placeholder 4">
            <a:extLst>
              <a:ext uri="{FF2B5EF4-FFF2-40B4-BE49-F238E27FC236}">
                <a16:creationId xmlns:a16="http://schemas.microsoft.com/office/drawing/2014/main" id="{E63BC3D5-F688-4DCB-B2DB-AA4BBFD6B3B6}"/>
              </a:ext>
            </a:extLst>
          </p:cNvPr>
          <p:cNvSpPr>
            <a:spLocks noGrp="1"/>
          </p:cNvSpPr>
          <p:nvPr>
            <p:ph type="sldNum" sz="quarter" idx="4"/>
          </p:nvPr>
        </p:nvSpPr>
        <p:spPr/>
        <p:txBody>
          <a:bodyPr/>
          <a:lstStyle/>
          <a:p>
            <a:fld id="{F9F8FC53-431B-40BC-B462-8EDBBC097738}" type="slidenum">
              <a:rPr lang="en-GB" smtClean="0"/>
              <a:pPr/>
              <a:t>26</a:t>
            </a:fld>
            <a:endParaRPr lang="en-GB"/>
          </a:p>
        </p:txBody>
      </p:sp>
      <p:sp>
        <p:nvSpPr>
          <p:cNvPr id="6" name="Text Placeholder 2">
            <a:extLst>
              <a:ext uri="{FF2B5EF4-FFF2-40B4-BE49-F238E27FC236}">
                <a16:creationId xmlns:a16="http://schemas.microsoft.com/office/drawing/2014/main" id="{8B12D0EF-BE04-48B3-883D-8548020807CB}"/>
              </a:ext>
            </a:extLst>
          </p:cNvPr>
          <p:cNvSpPr>
            <a:spLocks noGrp="1"/>
          </p:cNvSpPr>
          <p:nvPr>
            <p:ph type="body" sz="quarter" idx="11"/>
          </p:nvPr>
        </p:nvSpPr>
        <p:spPr>
          <a:xfrm>
            <a:off x="579725" y="2489694"/>
            <a:ext cx="4883428" cy="685800"/>
          </a:xfrm>
        </p:spPr>
        <p:txBody>
          <a:bodyPr>
            <a:normAutofit/>
          </a:bodyPr>
          <a:lstStyle/>
          <a:p>
            <a:r>
              <a:rPr lang="en-GB" sz="2000" dirty="0"/>
              <a:t>Transition to vendor management</a:t>
            </a:r>
          </a:p>
        </p:txBody>
      </p:sp>
    </p:spTree>
    <p:extLst>
      <p:ext uri="{BB962C8B-B14F-4D97-AF65-F5344CB8AC3E}">
        <p14:creationId xmlns:p14="http://schemas.microsoft.com/office/powerpoint/2010/main" val="1026110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182A6-0F8D-FE78-7E31-FA12398AF384}"/>
              </a:ext>
            </a:extLst>
          </p:cNvPr>
          <p:cNvSpPr>
            <a:spLocks noGrp="1"/>
          </p:cNvSpPr>
          <p:nvPr>
            <p:ph type="title"/>
          </p:nvPr>
        </p:nvSpPr>
        <p:spPr/>
        <p:txBody>
          <a:bodyPr/>
          <a:lstStyle/>
          <a:p>
            <a:r>
              <a:rPr lang="en-US" dirty="0"/>
              <a:t>Vendor Management</a:t>
            </a:r>
          </a:p>
        </p:txBody>
      </p:sp>
      <p:sp>
        <p:nvSpPr>
          <p:cNvPr id="4" name="TextBox 3">
            <a:extLst>
              <a:ext uri="{FF2B5EF4-FFF2-40B4-BE49-F238E27FC236}">
                <a16:creationId xmlns:a16="http://schemas.microsoft.com/office/drawing/2014/main" id="{7E01215D-7964-CB31-CC62-9E7DF9B4DDDB}"/>
              </a:ext>
            </a:extLst>
          </p:cNvPr>
          <p:cNvSpPr txBox="1"/>
          <p:nvPr/>
        </p:nvSpPr>
        <p:spPr>
          <a:xfrm>
            <a:off x="4894730" y="1116617"/>
            <a:ext cx="3880437" cy="3754874"/>
          </a:xfrm>
          <a:prstGeom prst="rect">
            <a:avLst/>
          </a:prstGeom>
          <a:noFill/>
          <a:ln>
            <a:noFill/>
          </a:ln>
        </p:spPr>
        <p:txBody>
          <a:bodyPr wrap="square" rtlCol="0" anchor="ctr">
            <a:spAutoFit/>
          </a:bodyPr>
          <a:lstStyle/>
          <a:p>
            <a:pPr marL="285750" indent="-285750">
              <a:buClr>
                <a:schemeClr val="bg1"/>
              </a:buClr>
              <a:buFont typeface="Arial" panose="020B0604020202020204" pitchFamily="34" charset="0"/>
              <a:buChar char="•"/>
            </a:pPr>
            <a:r>
              <a:rPr lang="en-US" dirty="0">
                <a:solidFill>
                  <a:schemeClr val="bg1"/>
                </a:solidFill>
                <a:latin typeface="+mn-lt"/>
              </a:rPr>
              <a:t>Understand and be able to monitor vendor against SLAs in contract</a:t>
            </a:r>
          </a:p>
          <a:p>
            <a:pPr marL="285750" indent="-285750">
              <a:buClr>
                <a:schemeClr val="bg1"/>
              </a:buClr>
              <a:buFont typeface="Arial" panose="020B0604020202020204" pitchFamily="34" charset="0"/>
              <a:buChar char="•"/>
            </a:pPr>
            <a:endParaRPr lang="en-US" dirty="0">
              <a:solidFill>
                <a:schemeClr val="bg1"/>
              </a:solidFill>
              <a:latin typeface="+mn-lt"/>
            </a:endParaRPr>
          </a:p>
          <a:p>
            <a:pPr marL="285750" indent="-285750">
              <a:buClr>
                <a:schemeClr val="bg1"/>
              </a:buClr>
              <a:buFont typeface="Arial" panose="020B0604020202020204" pitchFamily="34" charset="0"/>
              <a:buChar char="•"/>
            </a:pPr>
            <a:r>
              <a:rPr lang="en-US" dirty="0">
                <a:solidFill>
                  <a:schemeClr val="bg1"/>
                </a:solidFill>
                <a:latin typeface="+mn-lt"/>
              </a:rPr>
              <a:t>Managing risk – security and compliance; if vendor has an issue its still your organization that suffers reputational damage</a:t>
            </a:r>
          </a:p>
          <a:p>
            <a:pPr marL="285750" indent="-285750">
              <a:buClr>
                <a:schemeClr val="bg1"/>
              </a:buClr>
              <a:buFont typeface="Arial" panose="020B0604020202020204" pitchFamily="34" charset="0"/>
              <a:buChar char="•"/>
            </a:pPr>
            <a:endParaRPr lang="en-US" dirty="0">
              <a:solidFill>
                <a:schemeClr val="bg1"/>
              </a:solidFill>
              <a:latin typeface="+mn-lt"/>
            </a:endParaRPr>
          </a:p>
          <a:p>
            <a:pPr marL="285750" indent="-285750">
              <a:buClr>
                <a:schemeClr val="bg1"/>
              </a:buClr>
              <a:buFont typeface="Arial" panose="020B0604020202020204" pitchFamily="34" charset="0"/>
              <a:buChar char="•"/>
            </a:pPr>
            <a:r>
              <a:rPr lang="en-US" dirty="0">
                <a:solidFill>
                  <a:schemeClr val="bg1"/>
                </a:solidFill>
                <a:latin typeface="+mn-lt"/>
              </a:rPr>
              <a:t>Managing costs – understand cost model used by vendor and penalties  that can be applied – this works well when it’s seen as a partnership – pick partners carefully</a:t>
            </a:r>
          </a:p>
          <a:p>
            <a:pPr marL="285750" indent="-285750">
              <a:buClr>
                <a:schemeClr val="bg1"/>
              </a:buClr>
              <a:buFont typeface="Arial" panose="020B0604020202020204" pitchFamily="34" charset="0"/>
              <a:buChar char="•"/>
            </a:pPr>
            <a:endParaRPr lang="en-US" dirty="0">
              <a:solidFill>
                <a:schemeClr val="bg1"/>
              </a:solidFill>
              <a:latin typeface="+mn-lt"/>
            </a:endParaRPr>
          </a:p>
          <a:p>
            <a:pPr marL="285750" indent="-285750">
              <a:buClr>
                <a:schemeClr val="bg1"/>
              </a:buClr>
              <a:buFont typeface="Arial" panose="020B0604020202020204" pitchFamily="34" charset="0"/>
              <a:buChar char="•"/>
            </a:pPr>
            <a:r>
              <a:rPr lang="en-US" dirty="0">
                <a:solidFill>
                  <a:schemeClr val="bg1"/>
                </a:solidFill>
                <a:latin typeface="+mn-lt"/>
              </a:rPr>
              <a:t>Right size the requirements – the higher the spec the higher the cost, and less vendors will be able to meet the specifications.</a:t>
            </a:r>
          </a:p>
        </p:txBody>
      </p:sp>
      <p:graphicFrame>
        <p:nvGraphicFramePr>
          <p:cNvPr id="6" name="Diagram 5"/>
          <p:cNvGraphicFramePr/>
          <p:nvPr>
            <p:extLst>
              <p:ext uri="{D42A27DB-BD31-4B8C-83A1-F6EECF244321}">
                <p14:modId xmlns:p14="http://schemas.microsoft.com/office/powerpoint/2010/main" val="2858823735"/>
              </p:ext>
            </p:extLst>
          </p:nvPr>
        </p:nvGraphicFramePr>
        <p:xfrm>
          <a:off x="-687717" y="1384898"/>
          <a:ext cx="5835165" cy="3363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7E01215D-7964-CB31-CC62-9E7DF9B4DDDB}"/>
              </a:ext>
            </a:extLst>
          </p:cNvPr>
          <p:cNvSpPr txBox="1"/>
          <p:nvPr/>
        </p:nvSpPr>
        <p:spPr>
          <a:xfrm>
            <a:off x="1650482" y="2686855"/>
            <a:ext cx="1158765" cy="646331"/>
          </a:xfrm>
          <a:prstGeom prst="rect">
            <a:avLst/>
          </a:prstGeom>
          <a:noFill/>
        </p:spPr>
        <p:txBody>
          <a:bodyPr wrap="square" rtlCol="0">
            <a:spAutoFit/>
          </a:bodyPr>
          <a:lstStyle/>
          <a:p>
            <a:pPr algn="ctr"/>
            <a:r>
              <a:rPr lang="en-US" sz="1200" dirty="0">
                <a:latin typeface="Museo Sans 500" panose="02000000000000000000" pitchFamily="50" charset="0"/>
              </a:rPr>
              <a:t>Third Party Risk Management </a:t>
            </a:r>
          </a:p>
        </p:txBody>
      </p:sp>
    </p:spTree>
    <p:extLst>
      <p:ext uri="{BB962C8B-B14F-4D97-AF65-F5344CB8AC3E}">
        <p14:creationId xmlns:p14="http://schemas.microsoft.com/office/powerpoint/2010/main" val="42949672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182A6-0F8D-FE78-7E31-FA12398AF384}"/>
              </a:ext>
            </a:extLst>
          </p:cNvPr>
          <p:cNvSpPr>
            <a:spLocks noGrp="1"/>
          </p:cNvSpPr>
          <p:nvPr>
            <p:ph type="title"/>
          </p:nvPr>
        </p:nvSpPr>
        <p:spPr/>
        <p:txBody>
          <a:bodyPr/>
          <a:lstStyle/>
          <a:p>
            <a:r>
              <a:rPr lang="en-US" dirty="0"/>
              <a:t>Vendor Management</a:t>
            </a:r>
          </a:p>
        </p:txBody>
      </p:sp>
      <p:sp>
        <p:nvSpPr>
          <p:cNvPr id="4" name="TextBox 3">
            <a:extLst>
              <a:ext uri="{FF2B5EF4-FFF2-40B4-BE49-F238E27FC236}">
                <a16:creationId xmlns:a16="http://schemas.microsoft.com/office/drawing/2014/main" id="{7E01215D-7964-CB31-CC62-9E7DF9B4DDDB}"/>
              </a:ext>
            </a:extLst>
          </p:cNvPr>
          <p:cNvSpPr txBox="1"/>
          <p:nvPr/>
        </p:nvSpPr>
        <p:spPr>
          <a:xfrm>
            <a:off x="4672420" y="2816727"/>
            <a:ext cx="4191483" cy="2367315"/>
          </a:xfrm>
          <a:prstGeom prst="rect">
            <a:avLst/>
          </a:prstGeom>
          <a:noFill/>
        </p:spPr>
        <p:txBody>
          <a:bodyPr wrap="square" rtlCol="0">
            <a:spAutoFit/>
          </a:bodyPr>
          <a:lstStyle/>
          <a:p>
            <a:pPr marL="171450" indent="-171450">
              <a:buFont typeface="Arial" panose="020B0604020202020204" pitchFamily="34" charset="0"/>
              <a:buChar char="•"/>
            </a:pPr>
            <a:endParaRPr lang="en-US" sz="900" dirty="0"/>
          </a:p>
          <a:p>
            <a:pPr marL="171450" indent="-171450">
              <a:spcBef>
                <a:spcPts val="300"/>
              </a:spcBef>
              <a:spcAft>
                <a:spcPts val="300"/>
              </a:spcAft>
              <a:buFont typeface="Arial" panose="020B0604020202020204" pitchFamily="34" charset="0"/>
              <a:buChar char="•"/>
            </a:pPr>
            <a:r>
              <a:rPr lang="en-US" sz="1050" kern="1200" dirty="0">
                <a:solidFill>
                  <a:srgbClr val="262626"/>
                </a:solidFill>
                <a:latin typeface="+mn-lt"/>
                <a:ea typeface="+mn-ea"/>
                <a:cs typeface="+mn-cs"/>
              </a:rPr>
              <a:t>Monitor the vendors performance independently – where they have an obligation that you can’t easily validate (say backup) ensure tests are performed you can validate</a:t>
            </a:r>
          </a:p>
          <a:p>
            <a:pPr marL="171450" indent="-171450">
              <a:spcBef>
                <a:spcPts val="300"/>
              </a:spcBef>
              <a:spcAft>
                <a:spcPts val="300"/>
              </a:spcAft>
              <a:buFont typeface="Arial" panose="020B0604020202020204" pitchFamily="34" charset="0"/>
              <a:buChar char="•"/>
            </a:pPr>
            <a:r>
              <a:rPr lang="en-US" sz="1050" kern="1200" dirty="0">
                <a:solidFill>
                  <a:srgbClr val="262626"/>
                </a:solidFill>
                <a:latin typeface="+mn-lt"/>
                <a:ea typeface="+mn-ea"/>
                <a:cs typeface="+mn-cs"/>
              </a:rPr>
              <a:t>Managing risk – security and compliance; if vendor has an issue its still your organization that suffers reputational damage</a:t>
            </a:r>
          </a:p>
          <a:p>
            <a:pPr marL="171450" indent="-171450">
              <a:spcBef>
                <a:spcPts val="300"/>
              </a:spcBef>
              <a:spcAft>
                <a:spcPts val="300"/>
              </a:spcAft>
              <a:buFont typeface="Arial" panose="020B0604020202020204" pitchFamily="34" charset="0"/>
              <a:buChar char="•"/>
            </a:pPr>
            <a:r>
              <a:rPr lang="en-US" sz="1050" kern="1200" dirty="0">
                <a:solidFill>
                  <a:srgbClr val="262626"/>
                </a:solidFill>
                <a:latin typeface="+mn-lt"/>
                <a:ea typeface="+mn-ea"/>
                <a:cs typeface="+mn-cs"/>
              </a:rPr>
              <a:t>Managing costs – understand cost model used by vendor and penalties  that can be applied – this works well when its seen as a partnership – pick partners carefully</a:t>
            </a:r>
          </a:p>
          <a:p>
            <a:pPr marL="171450" indent="-171450">
              <a:spcBef>
                <a:spcPts val="300"/>
              </a:spcBef>
              <a:spcAft>
                <a:spcPts val="300"/>
              </a:spcAft>
              <a:buFont typeface="Arial" panose="020B0604020202020204" pitchFamily="34" charset="0"/>
              <a:buChar char="•"/>
            </a:pPr>
            <a:r>
              <a:rPr lang="en-US" sz="1050" kern="1200" dirty="0">
                <a:solidFill>
                  <a:srgbClr val="262626"/>
                </a:solidFill>
                <a:latin typeface="+mn-lt"/>
                <a:ea typeface="+mn-ea"/>
                <a:cs typeface="+mn-cs"/>
              </a:rPr>
              <a:t>SaaS adoption requires input from technology to assess and guide especially when it comes to security and business continuity</a:t>
            </a:r>
          </a:p>
        </p:txBody>
      </p:sp>
      <p:pic>
        <p:nvPicPr>
          <p:cNvPr id="7" name="Picture 6" descr="Graphical user interface, application, website&#10;&#10;Description automatically generated">
            <a:extLst>
              <a:ext uri="{FF2B5EF4-FFF2-40B4-BE49-F238E27FC236}">
                <a16:creationId xmlns:a16="http://schemas.microsoft.com/office/drawing/2014/main" id="{1F7DF3BE-5E4B-4261-EAF8-3AC3960D03F1}"/>
              </a:ext>
            </a:extLst>
          </p:cNvPr>
          <p:cNvPicPr>
            <a:picLocks noChangeAspect="1"/>
          </p:cNvPicPr>
          <p:nvPr/>
        </p:nvPicPr>
        <p:blipFill>
          <a:blip r:embed="rId3"/>
          <a:stretch>
            <a:fillRect/>
          </a:stretch>
        </p:blipFill>
        <p:spPr>
          <a:xfrm>
            <a:off x="257895" y="2798448"/>
            <a:ext cx="4276006" cy="2124846"/>
          </a:xfrm>
          <a:prstGeom prst="rect">
            <a:avLst/>
          </a:prstGeom>
        </p:spPr>
      </p:pic>
      <p:sp>
        <p:nvSpPr>
          <p:cNvPr id="8" name="TextBox 7">
            <a:extLst>
              <a:ext uri="{FF2B5EF4-FFF2-40B4-BE49-F238E27FC236}">
                <a16:creationId xmlns:a16="http://schemas.microsoft.com/office/drawing/2014/main" id="{04DBBDB7-653C-92B4-6212-6A55EA537901}"/>
              </a:ext>
            </a:extLst>
          </p:cNvPr>
          <p:cNvSpPr txBox="1"/>
          <p:nvPr/>
        </p:nvSpPr>
        <p:spPr>
          <a:xfrm>
            <a:off x="257895" y="1055194"/>
            <a:ext cx="3772567" cy="1795363"/>
          </a:xfrm>
          <a:prstGeom prst="rect">
            <a:avLst/>
          </a:prstGeom>
          <a:noFill/>
        </p:spPr>
        <p:txBody>
          <a:bodyPr wrap="square" rtlCol="0">
            <a:spAutoFit/>
          </a:bodyPr>
          <a:lstStyle/>
          <a:p>
            <a:pPr marL="171450" indent="-171450">
              <a:spcBef>
                <a:spcPts val="300"/>
              </a:spcBef>
              <a:spcAft>
                <a:spcPts val="300"/>
              </a:spcAft>
              <a:buFont typeface="Arial" panose="020B0604020202020204" pitchFamily="34" charset="0"/>
              <a:buChar char="•"/>
            </a:pPr>
            <a:r>
              <a:rPr lang="en-US" sz="1050" kern="1200" dirty="0">
                <a:solidFill>
                  <a:srgbClr val="262626"/>
                </a:solidFill>
                <a:latin typeface="+mn-lt"/>
                <a:ea typeface="+mn-ea"/>
                <a:cs typeface="+mn-cs"/>
              </a:rPr>
              <a:t>As solutions move to SaaS vendors the quality of the service is managed more by the details of the contract rather than input from on-site technical teams</a:t>
            </a:r>
          </a:p>
          <a:p>
            <a:pPr marL="171450" indent="-171450">
              <a:spcBef>
                <a:spcPts val="300"/>
              </a:spcBef>
              <a:spcAft>
                <a:spcPts val="300"/>
              </a:spcAft>
              <a:buFont typeface="Arial" panose="020B0604020202020204" pitchFamily="34" charset="0"/>
              <a:buChar char="•"/>
            </a:pPr>
            <a:r>
              <a:rPr lang="en-US" sz="1050" kern="1200" dirty="0">
                <a:solidFill>
                  <a:srgbClr val="262626"/>
                </a:solidFill>
                <a:latin typeface="+mn-lt"/>
                <a:ea typeface="+mn-ea"/>
                <a:cs typeface="+mn-cs"/>
              </a:rPr>
              <a:t>Contract negotiation is the start of the process </a:t>
            </a:r>
          </a:p>
          <a:p>
            <a:pPr marL="171450" indent="-171450">
              <a:spcBef>
                <a:spcPts val="300"/>
              </a:spcBef>
              <a:spcAft>
                <a:spcPts val="300"/>
              </a:spcAft>
              <a:buFont typeface="Arial" panose="020B0604020202020204" pitchFamily="34" charset="0"/>
              <a:buChar char="•"/>
            </a:pPr>
            <a:r>
              <a:rPr lang="en-US" sz="1050" kern="1200" dirty="0">
                <a:solidFill>
                  <a:srgbClr val="262626"/>
                </a:solidFill>
                <a:latin typeface="+mn-lt"/>
                <a:ea typeface="+mn-ea"/>
                <a:cs typeface="+mn-cs"/>
              </a:rPr>
              <a:t>Need to be meeting with 3rd party regularly throughout contract and reviewing progress against key indicators which should help measure performance against the service level agreement</a:t>
            </a:r>
          </a:p>
          <a:p>
            <a:pPr marL="171450" indent="-171450">
              <a:buFont typeface="Arial" panose="020B0604020202020204" pitchFamily="34" charset="0"/>
              <a:buChar char="•"/>
            </a:pPr>
            <a:endParaRPr lang="en-US" sz="1000" dirty="0"/>
          </a:p>
        </p:txBody>
      </p:sp>
      <p:pic>
        <p:nvPicPr>
          <p:cNvPr id="10" name="Picture 9" descr="Diagram&#10;&#10;Description automatically generated">
            <a:extLst>
              <a:ext uri="{FF2B5EF4-FFF2-40B4-BE49-F238E27FC236}">
                <a16:creationId xmlns:a16="http://schemas.microsoft.com/office/drawing/2014/main" id="{4CB4350B-75F2-3DE4-1497-7BB973897CD5}"/>
              </a:ext>
            </a:extLst>
          </p:cNvPr>
          <p:cNvPicPr>
            <a:picLocks noChangeAspect="1"/>
          </p:cNvPicPr>
          <p:nvPr/>
        </p:nvPicPr>
        <p:blipFill>
          <a:blip r:embed="rId4"/>
          <a:stretch>
            <a:fillRect/>
          </a:stretch>
        </p:blipFill>
        <p:spPr>
          <a:xfrm>
            <a:off x="4168981" y="220206"/>
            <a:ext cx="4975019" cy="2798448"/>
          </a:xfrm>
          <a:prstGeom prst="rect">
            <a:avLst/>
          </a:prstGeom>
        </p:spPr>
      </p:pic>
    </p:spTree>
    <p:extLst>
      <p:ext uri="{BB962C8B-B14F-4D97-AF65-F5344CB8AC3E}">
        <p14:creationId xmlns:p14="http://schemas.microsoft.com/office/powerpoint/2010/main" val="3800986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194187-5496-425C-BD96-7ED0314227A9}"/>
              </a:ext>
            </a:extLst>
          </p:cNvPr>
          <p:cNvSpPr>
            <a:spLocks noGrp="1"/>
          </p:cNvSpPr>
          <p:nvPr>
            <p:ph type="body" sz="quarter" idx="10"/>
          </p:nvPr>
        </p:nvSpPr>
        <p:spPr/>
        <p:txBody>
          <a:bodyPr/>
          <a:lstStyle/>
          <a:p>
            <a:r>
              <a:rPr lang="en-GB" dirty="0"/>
              <a:t>Benefits</a:t>
            </a:r>
          </a:p>
        </p:txBody>
      </p:sp>
      <p:sp>
        <p:nvSpPr>
          <p:cNvPr id="4" name="Footer Placeholder 3">
            <a:extLst>
              <a:ext uri="{FF2B5EF4-FFF2-40B4-BE49-F238E27FC236}">
                <a16:creationId xmlns:a16="http://schemas.microsoft.com/office/drawing/2014/main" id="{6D1C94C7-6B3C-4258-A217-F135335101DA}"/>
              </a:ext>
            </a:extLst>
          </p:cNvPr>
          <p:cNvSpPr>
            <a:spLocks noGrp="1"/>
          </p:cNvSpPr>
          <p:nvPr>
            <p:ph type="ftr" sz="quarter" idx="3"/>
          </p:nvPr>
        </p:nvSpPr>
        <p:spPr/>
        <p:txBody>
          <a:bodyPr/>
          <a:lstStyle/>
          <a:p>
            <a:r>
              <a:rPr lang="en-GB"/>
              <a:t>Civica</a:t>
            </a:r>
          </a:p>
        </p:txBody>
      </p:sp>
      <p:sp>
        <p:nvSpPr>
          <p:cNvPr id="5" name="Slide Number Placeholder 4">
            <a:extLst>
              <a:ext uri="{FF2B5EF4-FFF2-40B4-BE49-F238E27FC236}">
                <a16:creationId xmlns:a16="http://schemas.microsoft.com/office/drawing/2014/main" id="{E63BC3D5-F688-4DCB-B2DB-AA4BBFD6B3B6}"/>
              </a:ext>
            </a:extLst>
          </p:cNvPr>
          <p:cNvSpPr>
            <a:spLocks noGrp="1"/>
          </p:cNvSpPr>
          <p:nvPr>
            <p:ph type="sldNum" sz="quarter" idx="4"/>
          </p:nvPr>
        </p:nvSpPr>
        <p:spPr/>
        <p:txBody>
          <a:bodyPr/>
          <a:lstStyle/>
          <a:p>
            <a:fld id="{F9F8FC53-431B-40BC-B462-8EDBBC097738}" type="slidenum">
              <a:rPr lang="en-GB" smtClean="0"/>
              <a:pPr/>
              <a:t>29</a:t>
            </a:fld>
            <a:endParaRPr lang="en-GB"/>
          </a:p>
        </p:txBody>
      </p:sp>
      <p:sp>
        <p:nvSpPr>
          <p:cNvPr id="6" name="Text Placeholder 2">
            <a:extLst>
              <a:ext uri="{FF2B5EF4-FFF2-40B4-BE49-F238E27FC236}">
                <a16:creationId xmlns:a16="http://schemas.microsoft.com/office/drawing/2014/main" id="{8B12D0EF-BE04-48B3-883D-8548020807CB}"/>
              </a:ext>
            </a:extLst>
          </p:cNvPr>
          <p:cNvSpPr>
            <a:spLocks noGrp="1"/>
          </p:cNvSpPr>
          <p:nvPr>
            <p:ph type="body" sz="quarter" idx="11"/>
          </p:nvPr>
        </p:nvSpPr>
        <p:spPr>
          <a:xfrm>
            <a:off x="579725" y="2489694"/>
            <a:ext cx="4883428" cy="685800"/>
          </a:xfrm>
        </p:spPr>
        <p:txBody>
          <a:bodyPr>
            <a:normAutofit/>
          </a:bodyPr>
          <a:lstStyle/>
          <a:p>
            <a:r>
              <a:rPr lang="en-GB" sz="2000" dirty="0"/>
              <a:t>Overview </a:t>
            </a:r>
          </a:p>
        </p:txBody>
      </p:sp>
    </p:spTree>
    <p:extLst>
      <p:ext uri="{BB962C8B-B14F-4D97-AF65-F5344CB8AC3E}">
        <p14:creationId xmlns:p14="http://schemas.microsoft.com/office/powerpoint/2010/main" val="2370636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F85EA-8CA4-4243-8CAE-77C681EC3E8E}"/>
              </a:ext>
            </a:extLst>
          </p:cNvPr>
          <p:cNvSpPr>
            <a:spLocks noGrp="1"/>
          </p:cNvSpPr>
          <p:nvPr>
            <p:ph type="title"/>
          </p:nvPr>
        </p:nvSpPr>
        <p:spPr/>
        <p:txBody>
          <a:bodyPr>
            <a:normAutofit/>
          </a:bodyPr>
          <a:lstStyle/>
          <a:p>
            <a:r>
              <a:rPr lang="en-GB" dirty="0"/>
              <a:t>NHSE Context</a:t>
            </a:r>
          </a:p>
        </p:txBody>
      </p:sp>
      <p:sp>
        <p:nvSpPr>
          <p:cNvPr id="3" name="Text Placeholder 2">
            <a:extLst>
              <a:ext uri="{FF2B5EF4-FFF2-40B4-BE49-F238E27FC236}">
                <a16:creationId xmlns:a16="http://schemas.microsoft.com/office/drawing/2014/main" id="{F1F82F72-5C4C-4D29-A6A8-75C1ACD74E3E}"/>
              </a:ext>
            </a:extLst>
          </p:cNvPr>
          <p:cNvSpPr>
            <a:spLocks noGrp="1"/>
          </p:cNvSpPr>
          <p:nvPr>
            <p:ph type="body" idx="4294967295"/>
          </p:nvPr>
        </p:nvSpPr>
        <p:spPr>
          <a:xfrm>
            <a:off x="359570" y="1166488"/>
            <a:ext cx="6471536" cy="3713210"/>
          </a:xfrm>
        </p:spPr>
        <p:txBody>
          <a:bodyPr/>
          <a:lstStyle/>
          <a:p>
            <a:pPr>
              <a:lnSpc>
                <a:spcPct val="100000"/>
              </a:lnSpc>
            </a:pPr>
            <a:r>
              <a:rPr lang="en-GB" dirty="0"/>
              <a:t>NHSE not here to promote one supplier over another, but grateful to Civica for inviting us to join this webinar. It is an opportunity for us to provide information on our current thinking on cloud and understand in more detail the challenges faced by organisations in cloud adoption</a:t>
            </a:r>
          </a:p>
          <a:p>
            <a:pPr>
              <a:lnSpc>
                <a:spcPct val="100000"/>
              </a:lnSpc>
            </a:pPr>
            <a:r>
              <a:rPr lang="en-GB" dirty="0"/>
              <a:t>We see cloud adoption as more than a technical activity and several of the challenges relate to the financial changes adoption requires</a:t>
            </a:r>
          </a:p>
          <a:p>
            <a:pPr>
              <a:lnSpc>
                <a:spcPct val="100000"/>
              </a:lnSpc>
            </a:pPr>
            <a:r>
              <a:rPr lang="en-GB" dirty="0"/>
              <a:t>We don’t see cloud as the only option going forward but currently believe it’s not being evaluated fairly against alternatives - this is not due to any prejudice more a lack of experience.</a:t>
            </a:r>
          </a:p>
        </p:txBody>
      </p:sp>
      <p:pic>
        <p:nvPicPr>
          <p:cNvPr id="6" name="Picture Placeholder 4">
            <a:extLst>
              <a:ext uri="{FF2B5EF4-FFF2-40B4-BE49-F238E27FC236}">
                <a16:creationId xmlns:a16="http://schemas.microsoft.com/office/drawing/2014/main" id="{AA32D602-932B-47A1-A3C0-9F5595D486F9}"/>
              </a:ext>
            </a:extLst>
          </p:cNvPr>
          <p:cNvPicPr>
            <a:picLocks noChangeAspect="1"/>
          </p:cNvPicPr>
          <p:nvPr>
            <p:custDataLst>
              <p:tags r:id="rId1"/>
            </p:custDataLst>
          </p:nvPr>
        </p:nvPicPr>
        <p:blipFill rotWithShape="1">
          <a:blip r:embed="rId3">
            <a:extLst>
              <a:ext uri="{28A0092B-C50C-407E-A947-70E740481C1C}">
                <a14:useLocalDpi xmlns:a14="http://schemas.microsoft.com/office/drawing/2010/main" val="0"/>
              </a:ext>
            </a:extLst>
          </a:blip>
          <a:srcRect l="44104" r="30878"/>
          <a:stretch/>
        </p:blipFill>
        <p:spPr>
          <a:xfrm>
            <a:off x="7213324" y="0"/>
            <a:ext cx="1930676" cy="5143500"/>
          </a:xfrm>
          <a:prstGeom prst="rect">
            <a:avLst/>
          </a:prstGeom>
        </p:spPr>
      </p:pic>
    </p:spTree>
    <p:extLst>
      <p:ext uri="{BB962C8B-B14F-4D97-AF65-F5344CB8AC3E}">
        <p14:creationId xmlns:p14="http://schemas.microsoft.com/office/powerpoint/2010/main" val="175966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4"/>
          <p:cNvSpPr/>
          <p:nvPr/>
        </p:nvSpPr>
        <p:spPr>
          <a:xfrm>
            <a:off x="2013640" y="762191"/>
            <a:ext cx="1576505" cy="715581"/>
          </a:xfrm>
          <a:prstGeom prst="rect">
            <a:avLst/>
          </a:prstGeom>
        </p:spPr>
        <p:txBody>
          <a:bodyPr wrap="square">
            <a:spAutoFit/>
          </a:bodyPr>
          <a:lstStyle/>
          <a:p>
            <a:pPr algn="ctr" defTabSz="685800">
              <a:buClrTx/>
            </a:pPr>
            <a:r>
              <a:rPr lang="en-GB" sz="4050" kern="1200" dirty="0">
                <a:solidFill>
                  <a:srgbClr val="D62598"/>
                </a:solidFill>
                <a:latin typeface="Museo Sans 700" panose="02000000000000000000" pitchFamily="50" charset="0"/>
                <a:ea typeface="+mn-ea"/>
                <a:cs typeface="+mn-cs"/>
              </a:rPr>
              <a:t>800</a:t>
            </a:r>
            <a:r>
              <a:rPr lang="en-GB" sz="2400" kern="1200" dirty="0">
                <a:solidFill>
                  <a:srgbClr val="D62598"/>
                </a:solidFill>
                <a:latin typeface="Museo Sans 700" panose="02000000000000000000" pitchFamily="50" charset="0"/>
                <a:ea typeface="+mn-ea"/>
                <a:cs typeface="+mn-cs"/>
              </a:rPr>
              <a:t>+</a:t>
            </a:r>
          </a:p>
        </p:txBody>
      </p:sp>
      <p:sp>
        <p:nvSpPr>
          <p:cNvPr id="66" name="Rectangle 65"/>
          <p:cNvSpPr/>
          <p:nvPr/>
        </p:nvSpPr>
        <p:spPr>
          <a:xfrm>
            <a:off x="2020816" y="1360764"/>
            <a:ext cx="1569328" cy="369332"/>
          </a:xfrm>
          <a:prstGeom prst="rect">
            <a:avLst/>
          </a:prstGeom>
        </p:spPr>
        <p:txBody>
          <a:bodyPr wrap="square">
            <a:spAutoFit/>
          </a:bodyPr>
          <a:lstStyle/>
          <a:p>
            <a:pPr algn="ctr" defTabSz="685800">
              <a:buClrTx/>
            </a:pPr>
            <a:r>
              <a:rPr lang="en-GB" sz="900" kern="1200" dirty="0">
                <a:solidFill>
                  <a:srgbClr val="262626"/>
                </a:solidFill>
                <a:latin typeface="Museo Sans 300" panose="02000000000000000000" pitchFamily="50" charset="0"/>
                <a:ea typeface="+mn-ea"/>
                <a:cs typeface="+mn-cs"/>
              </a:rPr>
              <a:t>attacks every hour on the local government </a:t>
            </a:r>
          </a:p>
        </p:txBody>
      </p:sp>
      <p:sp>
        <p:nvSpPr>
          <p:cNvPr id="69" name="Rectangle 68"/>
          <p:cNvSpPr/>
          <p:nvPr/>
        </p:nvSpPr>
        <p:spPr>
          <a:xfrm>
            <a:off x="7312580" y="762191"/>
            <a:ext cx="1564463" cy="715581"/>
          </a:xfrm>
          <a:prstGeom prst="rect">
            <a:avLst/>
          </a:prstGeom>
        </p:spPr>
        <p:txBody>
          <a:bodyPr wrap="square">
            <a:spAutoFit/>
          </a:bodyPr>
          <a:lstStyle/>
          <a:p>
            <a:pPr algn="ctr" defTabSz="685800">
              <a:buClrTx/>
            </a:pPr>
            <a:r>
              <a:rPr lang="en-GB" sz="4050" kern="1200" dirty="0">
                <a:solidFill>
                  <a:srgbClr val="009CA6"/>
                </a:solidFill>
                <a:latin typeface="Museo Sans 700" panose="02000000000000000000" pitchFamily="50" charset="0"/>
                <a:ea typeface="+mn-ea"/>
                <a:cs typeface="+mn-cs"/>
              </a:rPr>
              <a:t>65</a:t>
            </a:r>
            <a:r>
              <a:rPr lang="en-GB" sz="2400" kern="1200" dirty="0">
                <a:solidFill>
                  <a:srgbClr val="009CA6"/>
                </a:solidFill>
                <a:latin typeface="Museo Sans 700" panose="02000000000000000000" pitchFamily="50" charset="0"/>
                <a:ea typeface="+mn-ea"/>
                <a:cs typeface="+mn-cs"/>
              </a:rPr>
              <a:t>%</a:t>
            </a:r>
            <a:endParaRPr lang="en-GB" sz="2400" kern="1200" dirty="0">
              <a:solidFill>
                <a:srgbClr val="009CA6"/>
              </a:solidFill>
              <a:latin typeface="Museo Sans 300"/>
              <a:ea typeface="+mn-ea"/>
              <a:cs typeface="+mn-cs"/>
            </a:endParaRPr>
          </a:p>
        </p:txBody>
      </p:sp>
      <p:sp>
        <p:nvSpPr>
          <p:cNvPr id="70" name="Rectangle 69"/>
          <p:cNvSpPr/>
          <p:nvPr/>
        </p:nvSpPr>
        <p:spPr>
          <a:xfrm>
            <a:off x="7254741" y="1360764"/>
            <a:ext cx="1579434" cy="369332"/>
          </a:xfrm>
          <a:prstGeom prst="rect">
            <a:avLst/>
          </a:prstGeom>
        </p:spPr>
        <p:txBody>
          <a:bodyPr wrap="square">
            <a:spAutoFit/>
          </a:bodyPr>
          <a:lstStyle/>
          <a:p>
            <a:pPr algn="ctr" defTabSz="685800">
              <a:buClrTx/>
            </a:pPr>
            <a:r>
              <a:rPr lang="en-GB" sz="900" kern="1200" dirty="0">
                <a:solidFill>
                  <a:srgbClr val="262626"/>
                </a:solidFill>
                <a:latin typeface="Museo Sans 300" panose="02000000000000000000" pitchFamily="50" charset="0"/>
                <a:ea typeface="+mn-ea"/>
                <a:cs typeface="+mn-cs"/>
              </a:rPr>
              <a:t>of UK citizens aged 70+ use a smartphone daily </a:t>
            </a:r>
          </a:p>
        </p:txBody>
      </p:sp>
      <p:sp>
        <p:nvSpPr>
          <p:cNvPr id="71" name="Rectangle 70"/>
          <p:cNvSpPr/>
          <p:nvPr/>
        </p:nvSpPr>
        <p:spPr>
          <a:xfrm>
            <a:off x="281295" y="762191"/>
            <a:ext cx="1553739" cy="715581"/>
          </a:xfrm>
          <a:prstGeom prst="rect">
            <a:avLst/>
          </a:prstGeom>
        </p:spPr>
        <p:txBody>
          <a:bodyPr wrap="square">
            <a:spAutoFit/>
          </a:bodyPr>
          <a:lstStyle/>
          <a:p>
            <a:pPr algn="ctr" defTabSz="685800">
              <a:buClrTx/>
            </a:pPr>
            <a:r>
              <a:rPr lang="en-GB" sz="4050" kern="1200" dirty="0">
                <a:solidFill>
                  <a:srgbClr val="D62598"/>
                </a:solidFill>
                <a:latin typeface="Museo Sans 700" panose="02000000000000000000" pitchFamily="50" charset="0"/>
                <a:ea typeface="+mn-ea"/>
                <a:cs typeface="+mn-cs"/>
              </a:rPr>
              <a:t>82</a:t>
            </a:r>
            <a:r>
              <a:rPr lang="en-GB" sz="2400" kern="1200" dirty="0">
                <a:solidFill>
                  <a:srgbClr val="D62598"/>
                </a:solidFill>
                <a:latin typeface="Museo Sans 700" panose="02000000000000000000" pitchFamily="50" charset="0"/>
                <a:ea typeface="+mn-ea"/>
                <a:cs typeface="+mn-cs"/>
              </a:rPr>
              <a:t>%</a:t>
            </a:r>
            <a:endParaRPr lang="en-GB" sz="4050" kern="1200" dirty="0">
              <a:solidFill>
                <a:srgbClr val="D62598"/>
              </a:solidFill>
              <a:latin typeface="Museo Sans 300"/>
              <a:ea typeface="+mn-ea"/>
              <a:cs typeface="+mn-cs"/>
            </a:endParaRPr>
          </a:p>
        </p:txBody>
      </p:sp>
      <p:sp>
        <p:nvSpPr>
          <p:cNvPr id="72" name="Rectangle 71"/>
          <p:cNvSpPr/>
          <p:nvPr/>
        </p:nvSpPr>
        <p:spPr>
          <a:xfrm>
            <a:off x="256991" y="1360764"/>
            <a:ext cx="1586097" cy="507831"/>
          </a:xfrm>
          <a:prstGeom prst="rect">
            <a:avLst/>
          </a:prstGeom>
        </p:spPr>
        <p:txBody>
          <a:bodyPr wrap="square">
            <a:spAutoFit/>
          </a:bodyPr>
          <a:lstStyle/>
          <a:p>
            <a:pPr algn="ctr" defTabSz="685800">
              <a:buClrTx/>
            </a:pPr>
            <a:r>
              <a:rPr lang="en-GB" sz="900" kern="1200" dirty="0">
                <a:solidFill>
                  <a:srgbClr val="262626"/>
                </a:solidFill>
                <a:latin typeface="Museo Sans 300" panose="02000000000000000000" pitchFamily="50" charset="0"/>
                <a:ea typeface="+mn-ea"/>
                <a:cs typeface="+mn-cs"/>
              </a:rPr>
              <a:t>of local government staff worked from home (Mar/Jun 20)</a:t>
            </a:r>
          </a:p>
        </p:txBody>
      </p:sp>
      <p:sp>
        <p:nvSpPr>
          <p:cNvPr id="73" name="Rectangle 72"/>
          <p:cNvSpPr/>
          <p:nvPr/>
        </p:nvSpPr>
        <p:spPr>
          <a:xfrm>
            <a:off x="5550292" y="762191"/>
            <a:ext cx="1576506" cy="715581"/>
          </a:xfrm>
          <a:prstGeom prst="rect">
            <a:avLst/>
          </a:prstGeom>
        </p:spPr>
        <p:txBody>
          <a:bodyPr wrap="square">
            <a:spAutoFit/>
          </a:bodyPr>
          <a:lstStyle/>
          <a:p>
            <a:pPr algn="ctr" defTabSz="685800">
              <a:buClrTx/>
            </a:pPr>
            <a:r>
              <a:rPr lang="en-GB" sz="4050" kern="1200" dirty="0">
                <a:solidFill>
                  <a:srgbClr val="FF8A3D"/>
                </a:solidFill>
                <a:latin typeface="Museo Sans 700" panose="02000000000000000000" pitchFamily="50" charset="0"/>
                <a:ea typeface="+mn-ea"/>
                <a:cs typeface="+mn-cs"/>
              </a:rPr>
              <a:t>80</a:t>
            </a:r>
            <a:r>
              <a:rPr lang="en-GB" sz="2400" kern="1200" dirty="0">
                <a:solidFill>
                  <a:srgbClr val="FF8A3D"/>
                </a:solidFill>
                <a:latin typeface="Museo Sans 700" panose="02000000000000000000" pitchFamily="50" charset="0"/>
                <a:ea typeface="+mn-ea"/>
                <a:cs typeface="+mn-cs"/>
              </a:rPr>
              <a:t>%</a:t>
            </a:r>
            <a:endParaRPr lang="en-GB" sz="2400" kern="1200" dirty="0">
              <a:solidFill>
                <a:srgbClr val="FF8A3D"/>
              </a:solidFill>
              <a:latin typeface="Museo Sans 300"/>
              <a:ea typeface="+mn-ea"/>
              <a:cs typeface="+mn-cs"/>
            </a:endParaRPr>
          </a:p>
        </p:txBody>
      </p:sp>
      <p:sp>
        <p:nvSpPr>
          <p:cNvPr id="74" name="Rectangle 73"/>
          <p:cNvSpPr/>
          <p:nvPr/>
        </p:nvSpPr>
        <p:spPr>
          <a:xfrm>
            <a:off x="5511426" y="1360764"/>
            <a:ext cx="1562979" cy="507831"/>
          </a:xfrm>
          <a:prstGeom prst="rect">
            <a:avLst/>
          </a:prstGeom>
        </p:spPr>
        <p:txBody>
          <a:bodyPr wrap="square">
            <a:spAutoFit/>
          </a:bodyPr>
          <a:lstStyle/>
          <a:p>
            <a:pPr algn="ctr" defTabSz="685800">
              <a:buClrTx/>
            </a:pPr>
            <a:r>
              <a:rPr lang="en-GB" sz="900" kern="1200" dirty="0">
                <a:solidFill>
                  <a:srgbClr val="262626"/>
                </a:solidFill>
                <a:latin typeface="Museo Sans 300" panose="02000000000000000000" pitchFamily="50" charset="0"/>
                <a:ea typeface="+mn-ea"/>
                <a:cs typeface="+mn-cs"/>
              </a:rPr>
              <a:t>Decrease in calls to 111 line after introducing </a:t>
            </a:r>
            <a:r>
              <a:rPr lang="en-GB" sz="900" kern="1200" dirty="0" err="1">
                <a:solidFill>
                  <a:srgbClr val="262626"/>
                </a:solidFill>
                <a:latin typeface="Museo Sans 300" panose="02000000000000000000" pitchFamily="50" charset="0"/>
                <a:ea typeface="+mn-ea"/>
                <a:cs typeface="+mn-cs"/>
              </a:rPr>
              <a:t>CovidCare</a:t>
            </a:r>
            <a:r>
              <a:rPr lang="en-GB" sz="900" kern="1200" dirty="0">
                <a:solidFill>
                  <a:srgbClr val="262626"/>
                </a:solidFill>
                <a:latin typeface="Museo Sans 300" panose="02000000000000000000" pitchFamily="50" charset="0"/>
                <a:ea typeface="+mn-ea"/>
                <a:cs typeface="+mn-cs"/>
              </a:rPr>
              <a:t> NI</a:t>
            </a:r>
          </a:p>
        </p:txBody>
      </p:sp>
      <p:sp>
        <p:nvSpPr>
          <p:cNvPr id="75" name="Rectangle 74"/>
          <p:cNvSpPr/>
          <p:nvPr/>
        </p:nvSpPr>
        <p:spPr>
          <a:xfrm>
            <a:off x="3750710" y="762191"/>
            <a:ext cx="1530339" cy="715581"/>
          </a:xfrm>
          <a:prstGeom prst="rect">
            <a:avLst/>
          </a:prstGeom>
        </p:spPr>
        <p:txBody>
          <a:bodyPr wrap="square">
            <a:spAutoFit/>
          </a:bodyPr>
          <a:lstStyle/>
          <a:p>
            <a:pPr algn="ctr" defTabSz="685800">
              <a:buClrTx/>
            </a:pPr>
            <a:r>
              <a:rPr lang="en-GB" sz="4050" kern="1200" dirty="0">
                <a:solidFill>
                  <a:srgbClr val="FF8A3D"/>
                </a:solidFill>
                <a:latin typeface="Museo Sans 700" panose="02000000000000000000" pitchFamily="50" charset="0"/>
                <a:ea typeface="+mn-ea"/>
                <a:cs typeface="+mn-cs"/>
              </a:rPr>
              <a:t>24</a:t>
            </a:r>
            <a:r>
              <a:rPr lang="en-GB" sz="2400" kern="1200" dirty="0">
                <a:solidFill>
                  <a:srgbClr val="FF8A3D"/>
                </a:solidFill>
                <a:latin typeface="Museo Sans 700" panose="02000000000000000000" pitchFamily="50" charset="0"/>
                <a:ea typeface="+mn-ea"/>
                <a:cs typeface="+mn-cs"/>
              </a:rPr>
              <a:t>h</a:t>
            </a:r>
            <a:endParaRPr lang="en-GB" sz="2400" kern="1200" dirty="0">
              <a:solidFill>
                <a:srgbClr val="FF8A3D"/>
              </a:solidFill>
              <a:latin typeface="Museo Sans 300"/>
              <a:ea typeface="+mn-ea"/>
              <a:cs typeface="+mn-cs"/>
            </a:endParaRPr>
          </a:p>
        </p:txBody>
      </p:sp>
      <p:sp>
        <p:nvSpPr>
          <p:cNvPr id="76" name="Rectangle 75"/>
          <p:cNvSpPr/>
          <p:nvPr/>
        </p:nvSpPr>
        <p:spPr>
          <a:xfrm>
            <a:off x="3762382" y="1360764"/>
            <a:ext cx="1568708" cy="369332"/>
          </a:xfrm>
          <a:prstGeom prst="rect">
            <a:avLst/>
          </a:prstGeom>
        </p:spPr>
        <p:txBody>
          <a:bodyPr wrap="square">
            <a:spAutoFit/>
          </a:bodyPr>
          <a:lstStyle/>
          <a:p>
            <a:pPr algn="ctr" defTabSz="685800">
              <a:buClrTx/>
            </a:pPr>
            <a:r>
              <a:rPr lang="en-GB" sz="900" kern="1200" dirty="0">
                <a:solidFill>
                  <a:srgbClr val="262626"/>
                </a:solidFill>
                <a:latin typeface="Museo Sans 300" panose="02000000000000000000" pitchFamily="50" charset="0"/>
                <a:ea typeface="+mn-ea"/>
                <a:cs typeface="+mn-cs"/>
              </a:rPr>
              <a:t>for NHS to do 13 years of human analysis</a:t>
            </a:r>
          </a:p>
        </p:txBody>
      </p:sp>
      <p:sp>
        <p:nvSpPr>
          <p:cNvPr id="37" name="Title 1"/>
          <p:cNvSpPr txBox="1">
            <a:spLocks/>
          </p:cNvSpPr>
          <p:nvPr/>
        </p:nvSpPr>
        <p:spPr>
          <a:xfrm>
            <a:off x="263731" y="149865"/>
            <a:ext cx="6353353" cy="680098"/>
          </a:xfrm>
          <a:prstGeom prst="rect">
            <a:avLst/>
          </a:prstGeom>
        </p:spPr>
        <p:txBody>
          <a:bodyPr vert="horz" lIns="68580" tIns="34290" rIns="68580" bIns="34290" rtlCol="0" anchor="t" anchorCtr="0">
            <a:normAutofit fontScale="85000" lnSpcReduction="20000"/>
          </a:bodyPr>
          <a:lstStyle>
            <a:lvl1pPr algn="l" defTabSz="914400" rtl="0" eaLnBrk="1" latinLnBrk="0" hangingPunct="1">
              <a:lnSpc>
                <a:spcPct val="100000"/>
              </a:lnSpc>
              <a:spcBef>
                <a:spcPct val="0"/>
              </a:spcBef>
              <a:buNone/>
              <a:defRPr sz="3600" kern="1200">
                <a:solidFill>
                  <a:schemeClr val="accent1"/>
                </a:solidFill>
                <a:latin typeface="Museo Sans 100" panose="02000000000000000000" pitchFamily="50" charset="0"/>
                <a:ea typeface="+mj-ea"/>
                <a:cs typeface="+mj-cs"/>
              </a:defRPr>
            </a:lvl1pPr>
          </a:lstStyle>
          <a:p>
            <a:pPr defTabSz="685800">
              <a:buClrTx/>
            </a:pPr>
            <a:r>
              <a:rPr lang="en-GB" sz="2700" dirty="0">
                <a:solidFill>
                  <a:srgbClr val="009CA6"/>
                </a:solidFill>
              </a:rPr>
              <a:t>Cloud delivers you more peace of mind, value and sustainable innovation…</a:t>
            </a:r>
          </a:p>
        </p:txBody>
      </p:sp>
      <p:grpSp>
        <p:nvGrpSpPr>
          <p:cNvPr id="80" name="Group 79">
            <a:extLst>
              <a:ext uri="{FF2B5EF4-FFF2-40B4-BE49-F238E27FC236}">
                <a16:creationId xmlns:a16="http://schemas.microsoft.com/office/drawing/2014/main" id="{9BFE258F-5FA5-44A1-8593-CFDBC9F9F4DC}"/>
              </a:ext>
            </a:extLst>
          </p:cNvPr>
          <p:cNvGrpSpPr/>
          <p:nvPr/>
        </p:nvGrpSpPr>
        <p:grpSpPr>
          <a:xfrm>
            <a:off x="264336" y="1886082"/>
            <a:ext cx="1579433" cy="2305322"/>
            <a:chOff x="371475" y="3395509"/>
            <a:chExt cx="2105912" cy="2624129"/>
          </a:xfrm>
        </p:grpSpPr>
        <p:sp>
          <p:nvSpPr>
            <p:cNvPr id="81" name="Rectangle 80">
              <a:extLst>
                <a:ext uri="{FF2B5EF4-FFF2-40B4-BE49-F238E27FC236}">
                  <a16:creationId xmlns:a16="http://schemas.microsoft.com/office/drawing/2014/main" id="{2568D543-7878-499E-8A2F-78154742AD58}"/>
                </a:ext>
              </a:extLst>
            </p:cNvPr>
            <p:cNvSpPr/>
            <p:nvPr/>
          </p:nvSpPr>
          <p:spPr>
            <a:xfrm>
              <a:off x="371475" y="3395509"/>
              <a:ext cx="2105912" cy="2169242"/>
            </a:xfrm>
            <a:prstGeom prst="rect">
              <a:avLst/>
            </a:prstGeom>
            <a:solidFill>
              <a:schemeClr val="bg2"/>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80000"/>
                </a:lnSpc>
                <a:buClrTx/>
              </a:pPr>
              <a:endParaRPr lang="en-GB" sz="1350" kern="1200">
                <a:solidFill>
                  <a:prstClr val="white"/>
                </a:solidFill>
                <a:latin typeface="Museo Sans 300"/>
              </a:endParaRPr>
            </a:p>
          </p:txBody>
        </p:sp>
        <p:sp>
          <p:nvSpPr>
            <p:cNvPr id="82" name="Title 3">
              <a:extLst>
                <a:ext uri="{FF2B5EF4-FFF2-40B4-BE49-F238E27FC236}">
                  <a16:creationId xmlns:a16="http://schemas.microsoft.com/office/drawing/2014/main" id="{3AA8D49F-32C4-42C3-A2D3-0CA3D551BED7}"/>
                </a:ext>
              </a:extLst>
            </p:cNvPr>
            <p:cNvSpPr txBox="1">
              <a:spLocks/>
            </p:cNvSpPr>
            <p:nvPr/>
          </p:nvSpPr>
          <p:spPr>
            <a:xfrm>
              <a:off x="399545" y="4156053"/>
              <a:ext cx="2040480" cy="1863585"/>
            </a:xfrm>
            <a:prstGeom prst="rect">
              <a:avLst/>
            </a:prstGeom>
          </p:spPr>
          <p:txBody>
            <a:bodyPr vert="horz" lIns="68580" tIns="34290" rIns="68580" bIns="34290" rtlCol="0" anchor="t" anchorCtr="0">
              <a:noAutofit/>
            </a:bodyPr>
            <a:lstStyle>
              <a:lvl1pPr algn="l" defTabSz="914400" rtl="0" eaLnBrk="1" latinLnBrk="0" hangingPunct="1">
                <a:lnSpc>
                  <a:spcPct val="100000"/>
                </a:lnSpc>
                <a:spcBef>
                  <a:spcPct val="0"/>
                </a:spcBef>
                <a:buNone/>
                <a:defRPr sz="3600" kern="1200">
                  <a:solidFill>
                    <a:schemeClr val="accent1"/>
                  </a:solidFill>
                  <a:latin typeface="Museo Sans 100" panose="02000000000000000000" pitchFamily="50" charset="0"/>
                  <a:ea typeface="+mj-ea"/>
                  <a:cs typeface="+mj-cs"/>
                </a:defRPr>
              </a:lvl1pPr>
            </a:lstStyle>
            <a:p>
              <a:pPr marL="171450" indent="-171450" defTabSz="685800">
                <a:lnSpc>
                  <a:spcPct val="80000"/>
                </a:lnSpc>
                <a:spcBef>
                  <a:spcPts val="300"/>
                </a:spcBef>
                <a:buClrTx/>
                <a:buFont typeface="Arial" panose="020B0604020202020204" pitchFamily="34" charset="0"/>
                <a:buChar char="•"/>
              </a:pPr>
              <a:r>
                <a:rPr lang="en-GB" sz="1050" dirty="0">
                  <a:solidFill>
                    <a:srgbClr val="262626"/>
                  </a:solidFill>
                  <a:latin typeface="Museo Sans 300" panose="02000000000000000000" pitchFamily="50" charset="0"/>
                </a:rPr>
                <a:t>Defined availability</a:t>
              </a:r>
            </a:p>
            <a:p>
              <a:pPr marL="171450" indent="-171450" defTabSz="685800">
                <a:lnSpc>
                  <a:spcPct val="80000"/>
                </a:lnSpc>
                <a:spcBef>
                  <a:spcPts val="300"/>
                </a:spcBef>
                <a:buClrTx/>
                <a:buFont typeface="Arial" panose="020B0604020202020204" pitchFamily="34" charset="0"/>
                <a:buChar char="•"/>
              </a:pPr>
              <a:r>
                <a:rPr lang="en-GB" sz="1050" dirty="0">
                  <a:solidFill>
                    <a:srgbClr val="262626"/>
                  </a:solidFill>
                  <a:latin typeface="Museo Sans 300" panose="02000000000000000000" pitchFamily="50" charset="0"/>
                </a:rPr>
                <a:t>Infinite Capacity</a:t>
              </a:r>
            </a:p>
            <a:p>
              <a:pPr marL="171450" indent="-171450" defTabSz="685800">
                <a:lnSpc>
                  <a:spcPct val="80000"/>
                </a:lnSpc>
                <a:spcBef>
                  <a:spcPts val="300"/>
                </a:spcBef>
                <a:buClrTx/>
                <a:buFont typeface="Arial" panose="020B0604020202020204" pitchFamily="34" charset="0"/>
                <a:buChar char="•"/>
              </a:pPr>
              <a:r>
                <a:rPr lang="en-GB" sz="1050" dirty="0">
                  <a:solidFill>
                    <a:srgbClr val="262626"/>
                  </a:solidFill>
                  <a:latin typeface="Museo Sans 300" panose="02000000000000000000" pitchFamily="50" charset="0"/>
                </a:rPr>
                <a:t>Proactively maintained    global/national service</a:t>
              </a:r>
            </a:p>
            <a:p>
              <a:pPr marL="171450" indent="-171450" defTabSz="685800">
                <a:lnSpc>
                  <a:spcPct val="80000"/>
                </a:lnSpc>
                <a:spcBef>
                  <a:spcPts val="300"/>
                </a:spcBef>
                <a:buClrTx/>
                <a:buFont typeface="Arial" panose="020B0604020202020204" pitchFamily="34" charset="0"/>
                <a:buChar char="•"/>
              </a:pPr>
              <a:r>
                <a:rPr lang="en-GB" sz="1050" dirty="0">
                  <a:solidFill>
                    <a:srgbClr val="262626"/>
                  </a:solidFill>
                  <a:latin typeface="Museo Sans 300" panose="02000000000000000000" pitchFamily="50" charset="0"/>
                </a:rPr>
                <a:t>Provider component to DR</a:t>
              </a:r>
            </a:p>
            <a:p>
              <a:pPr defTabSz="685800">
                <a:lnSpc>
                  <a:spcPct val="80000"/>
                </a:lnSpc>
                <a:spcBef>
                  <a:spcPts val="450"/>
                </a:spcBef>
                <a:buClrTx/>
              </a:pPr>
              <a:endParaRPr lang="en-GB" sz="1050" dirty="0">
                <a:solidFill>
                  <a:srgbClr val="262626"/>
                </a:solidFill>
                <a:latin typeface="Museo Sans 300" panose="02000000000000000000" pitchFamily="50" charset="0"/>
              </a:endParaRPr>
            </a:p>
          </p:txBody>
        </p:sp>
      </p:grpSp>
      <p:grpSp>
        <p:nvGrpSpPr>
          <p:cNvPr id="83" name="Group 82">
            <a:extLst>
              <a:ext uri="{FF2B5EF4-FFF2-40B4-BE49-F238E27FC236}">
                <a16:creationId xmlns:a16="http://schemas.microsoft.com/office/drawing/2014/main" id="{79735F95-2019-4CAB-9E56-022424EAA08D}"/>
              </a:ext>
            </a:extLst>
          </p:cNvPr>
          <p:cNvGrpSpPr/>
          <p:nvPr/>
        </p:nvGrpSpPr>
        <p:grpSpPr>
          <a:xfrm>
            <a:off x="2013640" y="1885659"/>
            <a:ext cx="1579434" cy="2339518"/>
            <a:chOff x="371475" y="3395509"/>
            <a:chExt cx="2105912" cy="2663054"/>
          </a:xfrm>
        </p:grpSpPr>
        <p:sp>
          <p:nvSpPr>
            <p:cNvPr id="84" name="Rectangle 83">
              <a:extLst>
                <a:ext uri="{FF2B5EF4-FFF2-40B4-BE49-F238E27FC236}">
                  <a16:creationId xmlns:a16="http://schemas.microsoft.com/office/drawing/2014/main" id="{01F814AA-E3E6-4305-AE80-5BD950C33512}"/>
                </a:ext>
              </a:extLst>
            </p:cNvPr>
            <p:cNvSpPr/>
            <p:nvPr/>
          </p:nvSpPr>
          <p:spPr>
            <a:xfrm>
              <a:off x="371475" y="3395509"/>
              <a:ext cx="2105912" cy="2169243"/>
            </a:xfrm>
            <a:prstGeom prst="rect">
              <a:avLst/>
            </a:prstGeom>
            <a:ln w="19050">
              <a:solidFill>
                <a:schemeClr val="accent4"/>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685800">
                <a:lnSpc>
                  <a:spcPct val="80000"/>
                </a:lnSpc>
                <a:buClrTx/>
              </a:pPr>
              <a:endParaRPr lang="en-GB" sz="1350" kern="1200">
                <a:solidFill>
                  <a:srgbClr val="262626"/>
                </a:solidFill>
                <a:latin typeface="Museo Sans 300"/>
              </a:endParaRPr>
            </a:p>
          </p:txBody>
        </p:sp>
        <p:sp>
          <p:nvSpPr>
            <p:cNvPr id="85" name="Title 3">
              <a:extLst>
                <a:ext uri="{FF2B5EF4-FFF2-40B4-BE49-F238E27FC236}">
                  <a16:creationId xmlns:a16="http://schemas.microsoft.com/office/drawing/2014/main" id="{F4E530F4-46DE-45F6-B553-4DB1B1E8CC3A}"/>
                </a:ext>
              </a:extLst>
            </p:cNvPr>
            <p:cNvSpPr txBox="1">
              <a:spLocks/>
            </p:cNvSpPr>
            <p:nvPr/>
          </p:nvSpPr>
          <p:spPr>
            <a:xfrm>
              <a:off x="414629" y="4194977"/>
              <a:ext cx="2036266" cy="1863586"/>
            </a:xfrm>
            <a:prstGeom prst="rect">
              <a:avLst/>
            </a:prstGeom>
          </p:spPr>
          <p:txBody>
            <a:bodyPr vert="horz" lIns="68580" tIns="34290" rIns="68580" bIns="34290" rtlCol="0" anchor="t" anchorCtr="0">
              <a:noAutofit/>
            </a:bodyPr>
            <a:lstStyle>
              <a:lvl1pPr algn="l" defTabSz="914400" rtl="0" eaLnBrk="1" latinLnBrk="0" hangingPunct="1">
                <a:lnSpc>
                  <a:spcPct val="100000"/>
                </a:lnSpc>
                <a:spcBef>
                  <a:spcPct val="0"/>
                </a:spcBef>
                <a:buNone/>
                <a:defRPr sz="3600" kern="1200">
                  <a:solidFill>
                    <a:schemeClr val="accent1"/>
                  </a:solidFill>
                  <a:latin typeface="Museo Sans 100" panose="02000000000000000000" pitchFamily="50" charset="0"/>
                  <a:ea typeface="+mj-ea"/>
                  <a:cs typeface="+mj-cs"/>
                </a:defRPr>
              </a:lvl1pPr>
            </a:lstStyle>
            <a:p>
              <a:pPr marL="171450" indent="-171450" defTabSz="685800">
                <a:lnSpc>
                  <a:spcPct val="80000"/>
                </a:lnSpc>
                <a:spcBef>
                  <a:spcPts val="300"/>
                </a:spcBef>
                <a:buClrTx/>
                <a:buFont typeface="Arial" panose="020B0604020202020204" pitchFamily="34" charset="0"/>
                <a:buChar char="•"/>
              </a:pPr>
              <a:r>
                <a:rPr lang="en-GB" sz="1050" dirty="0">
                  <a:solidFill>
                    <a:srgbClr val="262626"/>
                  </a:solidFill>
                  <a:latin typeface="Museo Sans 300" panose="02000000000000000000" pitchFamily="50" charset="0"/>
                </a:rPr>
                <a:t>Security updates </a:t>
              </a:r>
            </a:p>
            <a:p>
              <a:pPr marL="171450" indent="-171450" defTabSz="685800">
                <a:lnSpc>
                  <a:spcPct val="80000"/>
                </a:lnSpc>
                <a:spcBef>
                  <a:spcPts val="300"/>
                </a:spcBef>
                <a:buClrTx/>
                <a:buFont typeface="Arial" panose="020B0604020202020204" pitchFamily="34" charset="0"/>
                <a:buChar char="•"/>
              </a:pPr>
              <a:r>
                <a:rPr lang="en-GB" sz="1050" dirty="0">
                  <a:solidFill>
                    <a:srgbClr val="262626"/>
                  </a:solidFill>
                  <a:latin typeface="Museo Sans 300" panose="02000000000000000000" pitchFamily="50" charset="0"/>
                </a:rPr>
                <a:t>Specialised support</a:t>
              </a:r>
            </a:p>
            <a:p>
              <a:pPr marL="171450" indent="-171450" defTabSz="685800">
                <a:lnSpc>
                  <a:spcPct val="80000"/>
                </a:lnSpc>
                <a:spcBef>
                  <a:spcPts val="300"/>
                </a:spcBef>
                <a:buClrTx/>
                <a:buFont typeface="Arial" panose="020B0604020202020204" pitchFamily="34" charset="0"/>
                <a:buChar char="•"/>
              </a:pPr>
              <a:r>
                <a:rPr lang="en-GB" sz="1050" dirty="0" err="1">
                  <a:solidFill>
                    <a:srgbClr val="262626"/>
                  </a:solidFill>
                  <a:latin typeface="Museo Sans 300" panose="02000000000000000000" pitchFamily="50" charset="0"/>
                </a:rPr>
                <a:t>DDoS</a:t>
              </a:r>
              <a:r>
                <a:rPr lang="en-GB" sz="1050" dirty="0">
                  <a:solidFill>
                    <a:srgbClr val="262626"/>
                  </a:solidFill>
                  <a:latin typeface="Museo Sans 300" panose="02000000000000000000" pitchFamily="50" charset="0"/>
                </a:rPr>
                <a:t> protection</a:t>
              </a:r>
            </a:p>
            <a:p>
              <a:pPr marL="171450" indent="-171450" defTabSz="685800">
                <a:lnSpc>
                  <a:spcPct val="80000"/>
                </a:lnSpc>
                <a:spcBef>
                  <a:spcPts val="300"/>
                </a:spcBef>
                <a:buClrTx/>
                <a:buFont typeface="Arial" panose="020B0604020202020204" pitchFamily="34" charset="0"/>
                <a:buChar char="•"/>
              </a:pPr>
              <a:r>
                <a:rPr lang="en-GB" sz="1050" dirty="0">
                  <a:solidFill>
                    <a:srgbClr val="262626"/>
                  </a:solidFill>
                  <a:latin typeface="Museo Sans 300" panose="02000000000000000000" pitchFamily="50" charset="0"/>
                </a:rPr>
                <a:t>Privacy guidelines</a:t>
              </a:r>
            </a:p>
            <a:p>
              <a:pPr marL="171450" indent="-171450" defTabSz="685800">
                <a:lnSpc>
                  <a:spcPct val="80000"/>
                </a:lnSpc>
                <a:spcBef>
                  <a:spcPts val="300"/>
                </a:spcBef>
                <a:buClrTx/>
                <a:buFont typeface="Arial" panose="020B0604020202020204" pitchFamily="34" charset="0"/>
                <a:buChar char="•"/>
              </a:pPr>
              <a:r>
                <a:rPr lang="en-GB" sz="1050" dirty="0">
                  <a:solidFill>
                    <a:srgbClr val="262626"/>
                  </a:solidFill>
                  <a:latin typeface="Museo Sans 300" panose="02000000000000000000" pitchFamily="50" charset="0"/>
                </a:rPr>
                <a:t>Strong Authentication</a:t>
              </a:r>
            </a:p>
            <a:p>
              <a:pPr marL="171450" indent="-171450" defTabSz="685800">
                <a:lnSpc>
                  <a:spcPct val="80000"/>
                </a:lnSpc>
                <a:spcBef>
                  <a:spcPts val="300"/>
                </a:spcBef>
                <a:buClrTx/>
                <a:buFont typeface="Arial" panose="020B0604020202020204" pitchFamily="34" charset="0"/>
                <a:buChar char="•"/>
              </a:pPr>
              <a:endParaRPr lang="en-GB" sz="1050" dirty="0">
                <a:solidFill>
                  <a:srgbClr val="262626"/>
                </a:solidFill>
                <a:latin typeface="Museo Sans 300" panose="02000000000000000000" pitchFamily="50" charset="0"/>
              </a:endParaRPr>
            </a:p>
          </p:txBody>
        </p:sp>
      </p:grpSp>
      <p:sp>
        <p:nvSpPr>
          <p:cNvPr id="86" name="Rectangle 85">
            <a:extLst>
              <a:ext uri="{FF2B5EF4-FFF2-40B4-BE49-F238E27FC236}">
                <a16:creationId xmlns:a16="http://schemas.microsoft.com/office/drawing/2014/main" id="{999884CF-F894-4795-806B-3AA2D25E56C4}"/>
              </a:ext>
            </a:extLst>
          </p:cNvPr>
          <p:cNvSpPr/>
          <p:nvPr/>
        </p:nvSpPr>
        <p:spPr>
          <a:xfrm>
            <a:off x="3758845" y="1881041"/>
            <a:ext cx="1579434" cy="1910320"/>
          </a:xfrm>
          <a:prstGeom prst="rect">
            <a:avLst/>
          </a:prstGeom>
          <a:ln w="19050">
            <a:solidFill>
              <a:schemeClr val="accent3"/>
            </a:solidFill>
          </a:ln>
        </p:spPr>
        <p:style>
          <a:lnRef idx="2">
            <a:schemeClr val="accent4"/>
          </a:lnRef>
          <a:fillRef idx="1">
            <a:schemeClr val="lt1"/>
          </a:fillRef>
          <a:effectRef idx="0">
            <a:schemeClr val="accent4"/>
          </a:effectRef>
          <a:fontRef idx="minor">
            <a:schemeClr val="dk1"/>
          </a:fontRef>
        </p:style>
        <p:txBody>
          <a:bodyPr rtlCol="0" anchor="ctr"/>
          <a:lstStyle/>
          <a:p>
            <a:pPr algn="ctr" defTabSz="685800">
              <a:buClrTx/>
            </a:pPr>
            <a:endParaRPr lang="en-GB" sz="1350" kern="1200">
              <a:solidFill>
                <a:srgbClr val="262626"/>
              </a:solidFill>
              <a:latin typeface="Museo Sans 300"/>
            </a:endParaRPr>
          </a:p>
        </p:txBody>
      </p:sp>
      <p:sp>
        <p:nvSpPr>
          <p:cNvPr id="87" name="Rectangle 86">
            <a:extLst>
              <a:ext uri="{FF2B5EF4-FFF2-40B4-BE49-F238E27FC236}">
                <a16:creationId xmlns:a16="http://schemas.microsoft.com/office/drawing/2014/main" id="{C8986B4E-51CC-4BE1-A61E-E4EDD4E1E3E8}"/>
              </a:ext>
            </a:extLst>
          </p:cNvPr>
          <p:cNvSpPr/>
          <p:nvPr/>
        </p:nvSpPr>
        <p:spPr>
          <a:xfrm>
            <a:off x="5508551" y="1895778"/>
            <a:ext cx="1579434" cy="1910320"/>
          </a:xfrm>
          <a:prstGeom prst="rect">
            <a:avLst/>
          </a:prstGeom>
          <a:ln w="19050">
            <a:solidFill>
              <a:schemeClr val="accent3"/>
            </a:solidFill>
          </a:ln>
        </p:spPr>
        <p:style>
          <a:lnRef idx="2">
            <a:schemeClr val="accent3"/>
          </a:lnRef>
          <a:fillRef idx="1">
            <a:schemeClr val="lt1"/>
          </a:fillRef>
          <a:effectRef idx="0">
            <a:schemeClr val="accent3"/>
          </a:effectRef>
          <a:fontRef idx="minor">
            <a:schemeClr val="dk1"/>
          </a:fontRef>
        </p:style>
        <p:txBody>
          <a:bodyPr rtlCol="0" anchor="ctr"/>
          <a:lstStyle/>
          <a:p>
            <a:pPr algn="ctr" defTabSz="685800">
              <a:buClrTx/>
            </a:pPr>
            <a:endParaRPr lang="en-GB" sz="1350" kern="1200" dirty="0">
              <a:solidFill>
                <a:srgbClr val="262626"/>
              </a:solidFill>
              <a:latin typeface="Museo Sans 300"/>
            </a:endParaRPr>
          </a:p>
        </p:txBody>
      </p:sp>
      <p:sp>
        <p:nvSpPr>
          <p:cNvPr id="88" name="Rectangle 87">
            <a:extLst>
              <a:ext uri="{FF2B5EF4-FFF2-40B4-BE49-F238E27FC236}">
                <a16:creationId xmlns:a16="http://schemas.microsoft.com/office/drawing/2014/main" id="{20459AD3-6C0D-4EF2-A550-0ED3FAD06FDE}"/>
              </a:ext>
            </a:extLst>
          </p:cNvPr>
          <p:cNvSpPr/>
          <p:nvPr/>
        </p:nvSpPr>
        <p:spPr>
          <a:xfrm>
            <a:off x="7253756" y="1893038"/>
            <a:ext cx="1579434" cy="1910320"/>
          </a:xfrm>
          <a:prstGeom prst="rect">
            <a:avLst/>
          </a:prstGeom>
          <a:ln w="19050">
            <a:solidFill>
              <a:schemeClr val="accent5"/>
            </a:solidFill>
          </a:ln>
        </p:spPr>
        <p:style>
          <a:lnRef idx="2">
            <a:schemeClr val="dk1"/>
          </a:lnRef>
          <a:fillRef idx="1">
            <a:schemeClr val="lt1"/>
          </a:fillRef>
          <a:effectRef idx="0">
            <a:schemeClr val="dk1"/>
          </a:effectRef>
          <a:fontRef idx="minor">
            <a:schemeClr val="dk1"/>
          </a:fontRef>
        </p:style>
        <p:txBody>
          <a:bodyPr rtlCol="0" anchor="ctr"/>
          <a:lstStyle/>
          <a:p>
            <a:pPr algn="ctr" defTabSz="685800">
              <a:lnSpc>
                <a:spcPct val="80000"/>
              </a:lnSpc>
              <a:buClrTx/>
            </a:pPr>
            <a:endParaRPr lang="en-GB" sz="1350" kern="1200" dirty="0">
              <a:solidFill>
                <a:srgbClr val="262626"/>
              </a:solidFill>
              <a:latin typeface="Museo Sans 300"/>
            </a:endParaRPr>
          </a:p>
        </p:txBody>
      </p:sp>
      <p:sp>
        <p:nvSpPr>
          <p:cNvPr id="89" name="Rectangle 88">
            <a:extLst>
              <a:ext uri="{FF2B5EF4-FFF2-40B4-BE49-F238E27FC236}">
                <a16:creationId xmlns:a16="http://schemas.microsoft.com/office/drawing/2014/main" id="{5D088D31-766A-4E74-A282-F5271BE7FF5A}"/>
              </a:ext>
            </a:extLst>
          </p:cNvPr>
          <p:cNvSpPr/>
          <p:nvPr/>
        </p:nvSpPr>
        <p:spPr>
          <a:xfrm>
            <a:off x="263731" y="1886505"/>
            <a:ext cx="1576505" cy="605678"/>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pPr>
            <a:endParaRPr lang="en-GB" sz="1350" kern="1200">
              <a:solidFill>
                <a:prstClr val="white"/>
              </a:solidFill>
              <a:latin typeface="Museo Sans 300"/>
            </a:endParaRPr>
          </a:p>
        </p:txBody>
      </p:sp>
      <p:sp>
        <p:nvSpPr>
          <p:cNvPr id="90" name="Title 3">
            <a:extLst>
              <a:ext uri="{FF2B5EF4-FFF2-40B4-BE49-F238E27FC236}">
                <a16:creationId xmlns:a16="http://schemas.microsoft.com/office/drawing/2014/main" id="{9FCA8278-D7D8-438F-B6F3-4728715DAF78}"/>
              </a:ext>
            </a:extLst>
          </p:cNvPr>
          <p:cNvSpPr txBox="1">
            <a:spLocks/>
          </p:cNvSpPr>
          <p:nvPr/>
        </p:nvSpPr>
        <p:spPr>
          <a:xfrm>
            <a:off x="256991" y="1975980"/>
            <a:ext cx="1582997" cy="417932"/>
          </a:xfrm>
          <a:prstGeom prst="rect">
            <a:avLst/>
          </a:prstGeom>
        </p:spPr>
        <p:txBody>
          <a:bodyPr vert="horz" lIns="68580" tIns="34290" rIns="68580" bIns="34290" rtlCol="0" anchor="t" anchorCtr="0">
            <a:noAutofit/>
          </a:bodyPr>
          <a:lstStyle>
            <a:lvl1pPr algn="l" defTabSz="914400" rtl="0" eaLnBrk="1" latinLnBrk="0" hangingPunct="1">
              <a:lnSpc>
                <a:spcPct val="100000"/>
              </a:lnSpc>
              <a:spcBef>
                <a:spcPct val="0"/>
              </a:spcBef>
              <a:buNone/>
              <a:defRPr sz="3600" kern="1200">
                <a:solidFill>
                  <a:schemeClr val="accent1"/>
                </a:solidFill>
                <a:latin typeface="Museo Sans 100" panose="02000000000000000000" pitchFamily="50" charset="0"/>
                <a:ea typeface="+mj-ea"/>
                <a:cs typeface="+mj-cs"/>
              </a:defRPr>
            </a:lvl1pPr>
          </a:lstStyle>
          <a:p>
            <a:pPr algn="ctr" defTabSz="685800">
              <a:buClrTx/>
            </a:pPr>
            <a:r>
              <a:rPr lang="en-GB" sz="1200" dirty="0">
                <a:solidFill>
                  <a:srgbClr val="FFFFFF"/>
                </a:solidFill>
                <a:latin typeface="Museo Sans 700"/>
              </a:rPr>
              <a:t>Stronger resilience &amp; availability</a:t>
            </a:r>
          </a:p>
        </p:txBody>
      </p:sp>
      <p:sp>
        <p:nvSpPr>
          <p:cNvPr id="91" name="Rectangle 90">
            <a:extLst>
              <a:ext uri="{FF2B5EF4-FFF2-40B4-BE49-F238E27FC236}">
                <a16:creationId xmlns:a16="http://schemas.microsoft.com/office/drawing/2014/main" id="{89701FE5-0FE9-4E66-BB0D-10A2F0644153}"/>
              </a:ext>
            </a:extLst>
          </p:cNvPr>
          <p:cNvSpPr/>
          <p:nvPr/>
        </p:nvSpPr>
        <p:spPr>
          <a:xfrm>
            <a:off x="2013639" y="1886082"/>
            <a:ext cx="1576505" cy="605678"/>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pPr>
            <a:endParaRPr lang="en-GB" sz="1350" kern="1200">
              <a:solidFill>
                <a:prstClr val="white"/>
              </a:solidFill>
              <a:latin typeface="Museo Sans 300"/>
            </a:endParaRPr>
          </a:p>
        </p:txBody>
      </p:sp>
      <p:sp>
        <p:nvSpPr>
          <p:cNvPr id="92" name="Title 3">
            <a:extLst>
              <a:ext uri="{FF2B5EF4-FFF2-40B4-BE49-F238E27FC236}">
                <a16:creationId xmlns:a16="http://schemas.microsoft.com/office/drawing/2014/main" id="{0A583085-843E-4818-BC82-1408D7DFC799}"/>
              </a:ext>
            </a:extLst>
          </p:cNvPr>
          <p:cNvSpPr txBox="1">
            <a:spLocks/>
          </p:cNvSpPr>
          <p:nvPr/>
        </p:nvSpPr>
        <p:spPr>
          <a:xfrm>
            <a:off x="2125465" y="1983532"/>
            <a:ext cx="1370726" cy="417932"/>
          </a:xfrm>
          <a:prstGeom prst="rect">
            <a:avLst/>
          </a:prstGeom>
        </p:spPr>
        <p:txBody>
          <a:bodyPr vert="horz" lIns="68580" tIns="34290" rIns="68580" bIns="34290" rtlCol="0" anchor="t" anchorCtr="0">
            <a:noAutofit/>
          </a:bodyPr>
          <a:lstStyle>
            <a:lvl1pPr algn="l" defTabSz="914400" rtl="0" eaLnBrk="1" latinLnBrk="0" hangingPunct="1">
              <a:lnSpc>
                <a:spcPct val="100000"/>
              </a:lnSpc>
              <a:spcBef>
                <a:spcPct val="0"/>
              </a:spcBef>
              <a:buNone/>
              <a:defRPr sz="3600" kern="1200">
                <a:solidFill>
                  <a:schemeClr val="accent1"/>
                </a:solidFill>
                <a:latin typeface="Museo Sans 100" panose="02000000000000000000" pitchFamily="50" charset="0"/>
                <a:ea typeface="+mj-ea"/>
                <a:cs typeface="+mj-cs"/>
              </a:defRPr>
            </a:lvl1pPr>
          </a:lstStyle>
          <a:p>
            <a:pPr algn="ctr" defTabSz="685800">
              <a:buClrTx/>
            </a:pPr>
            <a:r>
              <a:rPr lang="en-GB" sz="1200" dirty="0">
                <a:solidFill>
                  <a:srgbClr val="FFFFFF"/>
                </a:solidFill>
                <a:latin typeface="Museo Sans 700"/>
              </a:rPr>
              <a:t>Advanced security</a:t>
            </a:r>
          </a:p>
        </p:txBody>
      </p:sp>
      <p:sp>
        <p:nvSpPr>
          <p:cNvPr id="93" name="Rectangle 92">
            <a:extLst>
              <a:ext uri="{FF2B5EF4-FFF2-40B4-BE49-F238E27FC236}">
                <a16:creationId xmlns:a16="http://schemas.microsoft.com/office/drawing/2014/main" id="{C8DDBF5A-5C91-4CB1-ACCA-061875D83925}"/>
              </a:ext>
            </a:extLst>
          </p:cNvPr>
          <p:cNvSpPr/>
          <p:nvPr/>
        </p:nvSpPr>
        <p:spPr>
          <a:xfrm>
            <a:off x="3758808" y="1886082"/>
            <a:ext cx="1576505" cy="605678"/>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pPr>
            <a:endParaRPr lang="en-GB" sz="1350" kern="1200">
              <a:solidFill>
                <a:prstClr val="white"/>
              </a:solidFill>
              <a:latin typeface="Museo Sans 300"/>
            </a:endParaRPr>
          </a:p>
        </p:txBody>
      </p:sp>
      <p:sp>
        <p:nvSpPr>
          <p:cNvPr id="94" name="Title 3">
            <a:extLst>
              <a:ext uri="{FF2B5EF4-FFF2-40B4-BE49-F238E27FC236}">
                <a16:creationId xmlns:a16="http://schemas.microsoft.com/office/drawing/2014/main" id="{4FF6D7A5-F978-4AE1-935F-67F10B024F49}"/>
              </a:ext>
            </a:extLst>
          </p:cNvPr>
          <p:cNvSpPr txBox="1">
            <a:spLocks/>
          </p:cNvSpPr>
          <p:nvPr/>
        </p:nvSpPr>
        <p:spPr>
          <a:xfrm>
            <a:off x="3865876" y="1983532"/>
            <a:ext cx="1371626" cy="417932"/>
          </a:xfrm>
          <a:prstGeom prst="rect">
            <a:avLst/>
          </a:prstGeom>
        </p:spPr>
        <p:txBody>
          <a:bodyPr vert="horz" lIns="68580" tIns="34290" rIns="68580" bIns="34290" rtlCol="0" anchor="t" anchorCtr="0">
            <a:noAutofit/>
          </a:bodyPr>
          <a:lstStyle>
            <a:lvl1pPr algn="l" defTabSz="914400" rtl="0" eaLnBrk="1" latinLnBrk="0" hangingPunct="1">
              <a:lnSpc>
                <a:spcPct val="100000"/>
              </a:lnSpc>
              <a:spcBef>
                <a:spcPct val="0"/>
              </a:spcBef>
              <a:buNone/>
              <a:defRPr sz="3600" kern="1200">
                <a:solidFill>
                  <a:schemeClr val="accent1"/>
                </a:solidFill>
                <a:latin typeface="Museo Sans 100" panose="02000000000000000000" pitchFamily="50" charset="0"/>
                <a:ea typeface="+mj-ea"/>
                <a:cs typeface="+mj-cs"/>
              </a:defRPr>
            </a:lvl1pPr>
          </a:lstStyle>
          <a:p>
            <a:pPr algn="ctr" defTabSz="685800">
              <a:buClrTx/>
            </a:pPr>
            <a:r>
              <a:rPr lang="en-GB" sz="1200" dirty="0">
                <a:solidFill>
                  <a:srgbClr val="FFFFFF"/>
                </a:solidFill>
                <a:latin typeface="Museo Sans 700"/>
              </a:rPr>
              <a:t>Better insights   &amp; integration</a:t>
            </a:r>
          </a:p>
        </p:txBody>
      </p:sp>
      <p:sp>
        <p:nvSpPr>
          <p:cNvPr id="95" name="Rectangle 94">
            <a:extLst>
              <a:ext uri="{FF2B5EF4-FFF2-40B4-BE49-F238E27FC236}">
                <a16:creationId xmlns:a16="http://schemas.microsoft.com/office/drawing/2014/main" id="{58E982BA-00CD-4A1E-9EED-53DB22B64798}"/>
              </a:ext>
            </a:extLst>
          </p:cNvPr>
          <p:cNvSpPr/>
          <p:nvPr/>
        </p:nvSpPr>
        <p:spPr>
          <a:xfrm>
            <a:off x="5506441" y="1893036"/>
            <a:ext cx="1576505" cy="605678"/>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pPr>
            <a:endParaRPr lang="en-GB" sz="1350" kern="1200">
              <a:solidFill>
                <a:prstClr val="white"/>
              </a:solidFill>
              <a:latin typeface="Museo Sans 300"/>
            </a:endParaRPr>
          </a:p>
        </p:txBody>
      </p:sp>
      <p:sp>
        <p:nvSpPr>
          <p:cNvPr id="96" name="Title 3">
            <a:extLst>
              <a:ext uri="{FF2B5EF4-FFF2-40B4-BE49-F238E27FC236}">
                <a16:creationId xmlns:a16="http://schemas.microsoft.com/office/drawing/2014/main" id="{EAA1E2D6-FC41-44AE-A5AA-E14D48143834}"/>
              </a:ext>
            </a:extLst>
          </p:cNvPr>
          <p:cNvSpPr txBox="1">
            <a:spLocks/>
          </p:cNvSpPr>
          <p:nvPr/>
        </p:nvSpPr>
        <p:spPr>
          <a:xfrm>
            <a:off x="5618266" y="1990486"/>
            <a:ext cx="1370726" cy="417932"/>
          </a:xfrm>
          <a:prstGeom prst="rect">
            <a:avLst/>
          </a:prstGeom>
        </p:spPr>
        <p:txBody>
          <a:bodyPr vert="horz" lIns="68580" tIns="34290" rIns="68580" bIns="34290" rtlCol="0" anchor="t" anchorCtr="0">
            <a:noAutofit/>
          </a:bodyPr>
          <a:lstStyle>
            <a:lvl1pPr algn="l" defTabSz="914400" rtl="0" eaLnBrk="1" latinLnBrk="0" hangingPunct="1">
              <a:lnSpc>
                <a:spcPct val="100000"/>
              </a:lnSpc>
              <a:spcBef>
                <a:spcPct val="0"/>
              </a:spcBef>
              <a:buNone/>
              <a:defRPr sz="3600" kern="1200">
                <a:solidFill>
                  <a:schemeClr val="accent1"/>
                </a:solidFill>
                <a:latin typeface="Museo Sans 100" panose="02000000000000000000" pitchFamily="50" charset="0"/>
                <a:ea typeface="+mj-ea"/>
                <a:cs typeface="+mj-cs"/>
              </a:defRPr>
            </a:lvl1pPr>
          </a:lstStyle>
          <a:p>
            <a:pPr algn="ctr" defTabSz="685800">
              <a:buClrTx/>
            </a:pPr>
            <a:r>
              <a:rPr lang="en-GB" sz="1200">
                <a:solidFill>
                  <a:srgbClr val="FFFFFF"/>
                </a:solidFill>
                <a:latin typeface="Museo Sans 700"/>
              </a:rPr>
              <a:t>Higher productivity</a:t>
            </a:r>
          </a:p>
        </p:txBody>
      </p:sp>
      <p:sp>
        <p:nvSpPr>
          <p:cNvPr id="97" name="Rectangle 96">
            <a:extLst>
              <a:ext uri="{FF2B5EF4-FFF2-40B4-BE49-F238E27FC236}">
                <a16:creationId xmlns:a16="http://schemas.microsoft.com/office/drawing/2014/main" id="{2BA77B28-D651-4DFA-B9F7-13030A012D8F}"/>
              </a:ext>
            </a:extLst>
          </p:cNvPr>
          <p:cNvSpPr/>
          <p:nvPr/>
        </p:nvSpPr>
        <p:spPr>
          <a:xfrm>
            <a:off x="7253757" y="1893036"/>
            <a:ext cx="1593415" cy="6056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GB" sz="1350" kern="1200">
              <a:solidFill>
                <a:prstClr val="white"/>
              </a:solidFill>
              <a:latin typeface="Museo Sans 300"/>
            </a:endParaRPr>
          </a:p>
        </p:txBody>
      </p:sp>
      <p:sp>
        <p:nvSpPr>
          <p:cNvPr id="98" name="Title 3">
            <a:extLst>
              <a:ext uri="{FF2B5EF4-FFF2-40B4-BE49-F238E27FC236}">
                <a16:creationId xmlns:a16="http://schemas.microsoft.com/office/drawing/2014/main" id="{8D6D9377-3E1B-447C-883B-0B2C63044564}"/>
              </a:ext>
            </a:extLst>
          </p:cNvPr>
          <p:cNvSpPr txBox="1">
            <a:spLocks/>
          </p:cNvSpPr>
          <p:nvPr/>
        </p:nvSpPr>
        <p:spPr>
          <a:xfrm>
            <a:off x="7271433" y="1987629"/>
            <a:ext cx="1561757" cy="417932"/>
          </a:xfrm>
          <a:prstGeom prst="rect">
            <a:avLst/>
          </a:prstGeom>
        </p:spPr>
        <p:txBody>
          <a:bodyPr vert="horz" lIns="68580" tIns="34290" rIns="68580" bIns="34290" rtlCol="0" anchor="ctr" anchorCtr="0">
            <a:noAutofit/>
          </a:bodyPr>
          <a:lstStyle>
            <a:lvl1pPr algn="l" defTabSz="914400" rtl="0" eaLnBrk="1" latinLnBrk="0" hangingPunct="1">
              <a:lnSpc>
                <a:spcPct val="100000"/>
              </a:lnSpc>
              <a:spcBef>
                <a:spcPct val="0"/>
              </a:spcBef>
              <a:buNone/>
              <a:defRPr sz="3600" kern="1200">
                <a:solidFill>
                  <a:schemeClr val="accent1"/>
                </a:solidFill>
                <a:latin typeface="Museo Sans 100" panose="02000000000000000000" pitchFamily="50" charset="0"/>
                <a:ea typeface="+mj-ea"/>
                <a:cs typeface="+mj-cs"/>
              </a:defRPr>
            </a:lvl1pPr>
          </a:lstStyle>
          <a:p>
            <a:pPr algn="ctr" defTabSz="685800">
              <a:buClrTx/>
            </a:pPr>
            <a:r>
              <a:rPr lang="en-GB" sz="1200" dirty="0">
                <a:solidFill>
                  <a:srgbClr val="FFFFFF"/>
                </a:solidFill>
                <a:latin typeface="Museo Sans 700"/>
              </a:rPr>
              <a:t>Faster, sustainable, green innovation</a:t>
            </a:r>
          </a:p>
        </p:txBody>
      </p:sp>
      <p:sp>
        <p:nvSpPr>
          <p:cNvPr id="99" name="Title 3">
            <a:extLst>
              <a:ext uri="{FF2B5EF4-FFF2-40B4-BE49-F238E27FC236}">
                <a16:creationId xmlns:a16="http://schemas.microsoft.com/office/drawing/2014/main" id="{C8BE4B84-9603-4A45-BCF4-A66BA1D6A403}"/>
              </a:ext>
            </a:extLst>
          </p:cNvPr>
          <p:cNvSpPr txBox="1">
            <a:spLocks/>
          </p:cNvSpPr>
          <p:nvPr/>
        </p:nvSpPr>
        <p:spPr>
          <a:xfrm>
            <a:off x="3804351" y="2585738"/>
            <a:ext cx="1518390" cy="1637178"/>
          </a:xfrm>
          <a:prstGeom prst="rect">
            <a:avLst/>
          </a:prstGeom>
        </p:spPr>
        <p:txBody>
          <a:bodyPr vert="horz" lIns="68580" tIns="34290" rIns="68580" bIns="34290" rtlCol="0" anchor="t" anchorCtr="0">
            <a:noAutofit/>
          </a:bodyPr>
          <a:lstStyle>
            <a:lvl1pPr algn="l" defTabSz="914400" rtl="0" eaLnBrk="1" latinLnBrk="0" hangingPunct="1">
              <a:lnSpc>
                <a:spcPct val="100000"/>
              </a:lnSpc>
              <a:spcBef>
                <a:spcPct val="0"/>
              </a:spcBef>
              <a:buNone/>
              <a:defRPr sz="3600" kern="1200">
                <a:solidFill>
                  <a:schemeClr val="accent1"/>
                </a:solidFill>
                <a:latin typeface="Museo Sans 100" panose="02000000000000000000" pitchFamily="50" charset="0"/>
                <a:ea typeface="+mj-ea"/>
                <a:cs typeface="+mj-cs"/>
              </a:defRPr>
            </a:lvl1pPr>
          </a:lstStyle>
          <a:p>
            <a:pPr marL="171450" indent="-171450" defTabSz="685800">
              <a:lnSpc>
                <a:spcPct val="80000"/>
              </a:lnSpc>
              <a:spcBef>
                <a:spcPts val="300"/>
              </a:spcBef>
              <a:buClrTx/>
              <a:buFont typeface="Arial" panose="020B0604020202020204" pitchFamily="34" charset="0"/>
              <a:buChar char="•"/>
            </a:pPr>
            <a:r>
              <a:rPr lang="en-GB" sz="1050" dirty="0">
                <a:solidFill>
                  <a:srgbClr val="262626"/>
                </a:solidFill>
                <a:latin typeface="Museo Sans 300" panose="02000000000000000000" pitchFamily="50" charset="0"/>
              </a:rPr>
              <a:t>Insightful reporting</a:t>
            </a:r>
          </a:p>
          <a:p>
            <a:pPr marL="171450" indent="-171450" defTabSz="685800">
              <a:lnSpc>
                <a:spcPct val="80000"/>
              </a:lnSpc>
              <a:spcBef>
                <a:spcPts val="300"/>
              </a:spcBef>
              <a:buClrTx/>
              <a:buFont typeface="Arial" panose="020B0604020202020204" pitchFamily="34" charset="0"/>
              <a:buChar char="•"/>
            </a:pPr>
            <a:r>
              <a:rPr lang="en-GB" sz="1050" dirty="0">
                <a:solidFill>
                  <a:srgbClr val="262626"/>
                </a:solidFill>
                <a:latin typeface="Museo Sans 300" panose="02000000000000000000" pitchFamily="50" charset="0"/>
              </a:rPr>
              <a:t>Data linking</a:t>
            </a:r>
          </a:p>
          <a:p>
            <a:pPr marL="171450" indent="-171450" defTabSz="685800">
              <a:lnSpc>
                <a:spcPct val="80000"/>
              </a:lnSpc>
              <a:spcBef>
                <a:spcPts val="300"/>
              </a:spcBef>
              <a:buClrTx/>
              <a:buFont typeface="Arial" panose="020B0604020202020204" pitchFamily="34" charset="0"/>
              <a:buChar char="•"/>
            </a:pPr>
            <a:r>
              <a:rPr lang="en-GB" sz="1050" dirty="0">
                <a:solidFill>
                  <a:srgbClr val="262626"/>
                </a:solidFill>
                <a:latin typeface="Museo Sans 300" panose="02000000000000000000" pitchFamily="50" charset="0"/>
              </a:rPr>
              <a:t>Performance</a:t>
            </a:r>
          </a:p>
          <a:p>
            <a:pPr marL="171450" indent="-171450" defTabSz="685800">
              <a:lnSpc>
                <a:spcPct val="80000"/>
              </a:lnSpc>
              <a:spcBef>
                <a:spcPts val="300"/>
              </a:spcBef>
              <a:buClrTx/>
              <a:buFont typeface="Arial" panose="020B0604020202020204" pitchFamily="34" charset="0"/>
              <a:buChar char="•"/>
            </a:pPr>
            <a:r>
              <a:rPr lang="en-GB" sz="1050" dirty="0">
                <a:solidFill>
                  <a:srgbClr val="262626"/>
                </a:solidFill>
                <a:latin typeface="Museo Sans 300" panose="02000000000000000000" pitchFamily="50" charset="0"/>
              </a:rPr>
              <a:t>Interoperability</a:t>
            </a:r>
          </a:p>
          <a:p>
            <a:pPr marL="171450" indent="-171450" defTabSz="685800">
              <a:lnSpc>
                <a:spcPct val="80000"/>
              </a:lnSpc>
              <a:spcBef>
                <a:spcPts val="300"/>
              </a:spcBef>
              <a:buClrTx/>
              <a:buFont typeface="Arial" panose="020B0604020202020204" pitchFamily="34" charset="0"/>
              <a:buChar char="•"/>
            </a:pPr>
            <a:r>
              <a:rPr lang="en-GB" sz="1050" dirty="0">
                <a:solidFill>
                  <a:srgbClr val="262626"/>
                </a:solidFill>
                <a:latin typeface="Museo Sans 300" panose="02000000000000000000" pitchFamily="50" charset="0"/>
              </a:rPr>
              <a:t>Single Sign On</a:t>
            </a:r>
          </a:p>
          <a:p>
            <a:pPr indent="64294" defTabSz="685800">
              <a:lnSpc>
                <a:spcPct val="80000"/>
              </a:lnSpc>
              <a:spcBef>
                <a:spcPts val="600"/>
              </a:spcBef>
              <a:buClrTx/>
              <a:buFont typeface="Arial" panose="020B0604020202020204" pitchFamily="34" charset="0"/>
              <a:buChar char="•"/>
            </a:pPr>
            <a:endParaRPr lang="en-GB" sz="1050" dirty="0">
              <a:solidFill>
                <a:srgbClr val="262626"/>
              </a:solidFill>
              <a:latin typeface="Museo Sans 300" panose="02000000000000000000" pitchFamily="50" charset="0"/>
            </a:endParaRPr>
          </a:p>
        </p:txBody>
      </p:sp>
      <p:sp>
        <p:nvSpPr>
          <p:cNvPr id="101" name="Title 3">
            <a:extLst>
              <a:ext uri="{FF2B5EF4-FFF2-40B4-BE49-F238E27FC236}">
                <a16:creationId xmlns:a16="http://schemas.microsoft.com/office/drawing/2014/main" id="{39594B02-3BFD-4E36-A25D-6C9FBA435036}"/>
              </a:ext>
            </a:extLst>
          </p:cNvPr>
          <p:cNvSpPr txBox="1">
            <a:spLocks/>
          </p:cNvSpPr>
          <p:nvPr/>
        </p:nvSpPr>
        <p:spPr>
          <a:xfrm>
            <a:off x="5549556" y="2579003"/>
            <a:ext cx="1479444" cy="1219311"/>
          </a:xfrm>
          <a:prstGeom prst="rect">
            <a:avLst/>
          </a:prstGeom>
        </p:spPr>
        <p:txBody>
          <a:bodyPr vert="horz" lIns="68580" tIns="34290" rIns="68580" bIns="34290" rtlCol="0" anchor="t" anchorCtr="0">
            <a:noAutofit/>
          </a:bodyPr>
          <a:lstStyle>
            <a:lvl1pPr algn="l" defTabSz="914400" rtl="0" eaLnBrk="1" latinLnBrk="0" hangingPunct="1">
              <a:lnSpc>
                <a:spcPct val="100000"/>
              </a:lnSpc>
              <a:spcBef>
                <a:spcPct val="0"/>
              </a:spcBef>
              <a:buNone/>
              <a:defRPr sz="3600" kern="1200">
                <a:solidFill>
                  <a:schemeClr val="accent1"/>
                </a:solidFill>
                <a:latin typeface="Museo Sans 100" panose="02000000000000000000" pitchFamily="50" charset="0"/>
                <a:ea typeface="+mj-ea"/>
                <a:cs typeface="+mj-cs"/>
              </a:defRPr>
            </a:lvl1pPr>
          </a:lstStyle>
          <a:p>
            <a:pPr marL="171450" indent="-171450" defTabSz="685800">
              <a:lnSpc>
                <a:spcPct val="80000"/>
              </a:lnSpc>
              <a:spcBef>
                <a:spcPts val="300"/>
              </a:spcBef>
              <a:buClrTx/>
              <a:buFont typeface="Arial" panose="020B0604020202020204" pitchFamily="34" charset="0"/>
              <a:buChar char="•"/>
            </a:pPr>
            <a:r>
              <a:rPr lang="en-GB" sz="1050" dirty="0">
                <a:solidFill>
                  <a:srgbClr val="262626"/>
                </a:solidFill>
                <a:latin typeface="Museo Sans 300" panose="02000000000000000000" pitchFamily="50" charset="0"/>
              </a:rPr>
              <a:t>Upgrades</a:t>
            </a:r>
          </a:p>
          <a:p>
            <a:pPr marL="171450" indent="-171450" defTabSz="685800">
              <a:lnSpc>
                <a:spcPct val="80000"/>
              </a:lnSpc>
              <a:spcBef>
                <a:spcPts val="300"/>
              </a:spcBef>
              <a:buClrTx/>
              <a:buFont typeface="Arial" panose="020B0604020202020204" pitchFamily="34" charset="0"/>
              <a:buChar char="•"/>
            </a:pPr>
            <a:r>
              <a:rPr lang="en-GB" sz="1050" dirty="0">
                <a:solidFill>
                  <a:srgbClr val="262626"/>
                </a:solidFill>
                <a:latin typeface="Museo Sans 300" panose="02000000000000000000" pitchFamily="50" charset="0"/>
              </a:rPr>
              <a:t>Streamlined process</a:t>
            </a:r>
          </a:p>
          <a:p>
            <a:pPr marL="171450" indent="-171450" defTabSz="685800">
              <a:lnSpc>
                <a:spcPct val="80000"/>
              </a:lnSpc>
              <a:spcBef>
                <a:spcPts val="300"/>
              </a:spcBef>
              <a:buClrTx/>
              <a:buFont typeface="Arial" panose="020B0604020202020204" pitchFamily="34" charset="0"/>
              <a:buChar char="•"/>
            </a:pPr>
            <a:r>
              <a:rPr lang="en-GB" sz="1050" dirty="0">
                <a:solidFill>
                  <a:srgbClr val="262626"/>
                </a:solidFill>
                <a:latin typeface="Museo Sans 300" panose="02000000000000000000" pitchFamily="50" charset="0"/>
              </a:rPr>
              <a:t>Best practice</a:t>
            </a:r>
          </a:p>
          <a:p>
            <a:pPr marL="171450" indent="-171450" defTabSz="685800">
              <a:lnSpc>
                <a:spcPct val="80000"/>
              </a:lnSpc>
              <a:spcBef>
                <a:spcPts val="300"/>
              </a:spcBef>
              <a:buClrTx/>
              <a:buFont typeface="Arial" panose="020B0604020202020204" pitchFamily="34" charset="0"/>
              <a:buChar char="•"/>
            </a:pPr>
            <a:r>
              <a:rPr lang="en-GB" sz="1050" dirty="0">
                <a:solidFill>
                  <a:srgbClr val="262626"/>
                </a:solidFill>
                <a:latin typeface="Museo Sans 300" panose="02000000000000000000" pitchFamily="50" charset="0"/>
              </a:rPr>
              <a:t>Better user experience</a:t>
            </a:r>
          </a:p>
          <a:p>
            <a:pPr marL="171450" indent="-171450" defTabSz="685800">
              <a:lnSpc>
                <a:spcPct val="80000"/>
              </a:lnSpc>
              <a:spcBef>
                <a:spcPts val="300"/>
              </a:spcBef>
              <a:buClrTx/>
              <a:buFont typeface="Arial" panose="020B0604020202020204" pitchFamily="34" charset="0"/>
              <a:buChar char="•"/>
            </a:pPr>
            <a:r>
              <a:rPr lang="en-GB" sz="1050" dirty="0">
                <a:solidFill>
                  <a:srgbClr val="262626"/>
                </a:solidFill>
                <a:latin typeface="Museo Sans 300" panose="02000000000000000000" pitchFamily="50" charset="0"/>
              </a:rPr>
              <a:t>Automatic updates</a:t>
            </a:r>
          </a:p>
          <a:p>
            <a:pPr defTabSz="685800">
              <a:lnSpc>
                <a:spcPct val="80000"/>
              </a:lnSpc>
              <a:buClrTx/>
              <a:buFont typeface="Arial" panose="020B0604020202020204" pitchFamily="34" charset="0"/>
              <a:buChar char="•"/>
            </a:pPr>
            <a:endParaRPr lang="en-GB" sz="1050" dirty="0">
              <a:solidFill>
                <a:srgbClr val="262626"/>
              </a:solidFill>
              <a:latin typeface="Museo Sans 300" panose="02000000000000000000" pitchFamily="50" charset="0"/>
            </a:endParaRPr>
          </a:p>
        </p:txBody>
      </p:sp>
      <p:sp>
        <p:nvSpPr>
          <p:cNvPr id="102" name="Title 3">
            <a:extLst>
              <a:ext uri="{FF2B5EF4-FFF2-40B4-BE49-F238E27FC236}">
                <a16:creationId xmlns:a16="http://schemas.microsoft.com/office/drawing/2014/main" id="{EB12163D-A2C9-4E1E-80F0-26895141CFC6}"/>
              </a:ext>
            </a:extLst>
          </p:cNvPr>
          <p:cNvSpPr txBox="1">
            <a:spLocks/>
          </p:cNvSpPr>
          <p:nvPr/>
        </p:nvSpPr>
        <p:spPr>
          <a:xfrm>
            <a:off x="7292739" y="2572657"/>
            <a:ext cx="1622006" cy="1637178"/>
          </a:xfrm>
          <a:prstGeom prst="rect">
            <a:avLst/>
          </a:prstGeom>
        </p:spPr>
        <p:txBody>
          <a:bodyPr vert="horz" lIns="68580" tIns="34290" rIns="68580" bIns="34290" rtlCol="0" anchor="t" anchorCtr="0">
            <a:noAutofit/>
          </a:bodyPr>
          <a:lstStyle>
            <a:lvl1pPr algn="l" defTabSz="914400" rtl="0" eaLnBrk="1" latinLnBrk="0" hangingPunct="1">
              <a:lnSpc>
                <a:spcPct val="100000"/>
              </a:lnSpc>
              <a:spcBef>
                <a:spcPct val="0"/>
              </a:spcBef>
              <a:buNone/>
              <a:defRPr sz="3600" kern="1200">
                <a:solidFill>
                  <a:schemeClr val="accent1"/>
                </a:solidFill>
                <a:latin typeface="Museo Sans 100" panose="02000000000000000000" pitchFamily="50" charset="0"/>
                <a:ea typeface="+mj-ea"/>
                <a:cs typeface="+mj-cs"/>
              </a:defRPr>
            </a:lvl1pPr>
          </a:lstStyle>
          <a:p>
            <a:pPr marL="171450" indent="-171450" defTabSz="685800">
              <a:lnSpc>
                <a:spcPct val="80000"/>
              </a:lnSpc>
              <a:spcBef>
                <a:spcPts val="300"/>
              </a:spcBef>
              <a:buClrTx/>
              <a:buFont typeface="Arial" panose="020B0604020202020204" pitchFamily="34" charset="0"/>
              <a:buChar char="•"/>
            </a:pPr>
            <a:r>
              <a:rPr lang="en-GB" sz="1050" dirty="0">
                <a:solidFill>
                  <a:srgbClr val="262626"/>
                </a:solidFill>
                <a:latin typeface="Museo Sans 300" panose="02000000000000000000" pitchFamily="50" charset="0"/>
              </a:rPr>
              <a:t>Chatbots</a:t>
            </a:r>
          </a:p>
          <a:p>
            <a:pPr marL="171450" indent="-171450" defTabSz="685800">
              <a:lnSpc>
                <a:spcPct val="80000"/>
              </a:lnSpc>
              <a:spcBef>
                <a:spcPts val="300"/>
              </a:spcBef>
              <a:buClrTx/>
              <a:buFont typeface="Arial" panose="020B0604020202020204" pitchFamily="34" charset="0"/>
              <a:buChar char="•"/>
            </a:pPr>
            <a:r>
              <a:rPr lang="en-GB" sz="1050" dirty="0">
                <a:solidFill>
                  <a:srgbClr val="262626"/>
                </a:solidFill>
                <a:latin typeface="Museo Sans 300" panose="02000000000000000000" pitchFamily="50" charset="0"/>
              </a:rPr>
              <a:t>Advanced Analytics</a:t>
            </a:r>
          </a:p>
          <a:p>
            <a:pPr marL="171450" indent="-171450" defTabSz="685800">
              <a:lnSpc>
                <a:spcPct val="80000"/>
              </a:lnSpc>
              <a:spcBef>
                <a:spcPts val="300"/>
              </a:spcBef>
              <a:buClrTx/>
              <a:buFont typeface="Arial" panose="020B0604020202020204" pitchFamily="34" charset="0"/>
              <a:buChar char="•"/>
            </a:pPr>
            <a:r>
              <a:rPr lang="en-GB" sz="1050" dirty="0">
                <a:solidFill>
                  <a:srgbClr val="262626"/>
                </a:solidFill>
                <a:latin typeface="Museo Sans 300" panose="02000000000000000000" pitchFamily="50" charset="0"/>
              </a:rPr>
              <a:t>Mobile, ID </a:t>
            </a:r>
            <a:r>
              <a:rPr lang="en-GB" sz="1050" dirty="0" err="1">
                <a:solidFill>
                  <a:srgbClr val="262626"/>
                </a:solidFill>
                <a:latin typeface="Museo Sans 300" panose="02000000000000000000" pitchFamily="50" charset="0"/>
              </a:rPr>
              <a:t>Verif</a:t>
            </a:r>
            <a:r>
              <a:rPr lang="en-GB" sz="1050" dirty="0">
                <a:solidFill>
                  <a:srgbClr val="262626"/>
                </a:solidFill>
                <a:latin typeface="Museo Sans 300" panose="02000000000000000000" pitchFamily="50" charset="0"/>
              </a:rPr>
              <a:t>.</a:t>
            </a:r>
          </a:p>
          <a:p>
            <a:pPr marL="171450" indent="-171450" defTabSz="685800">
              <a:lnSpc>
                <a:spcPct val="80000"/>
              </a:lnSpc>
              <a:spcBef>
                <a:spcPts val="300"/>
              </a:spcBef>
              <a:buClrTx/>
              <a:buFont typeface="Arial" panose="020B0604020202020204" pitchFamily="34" charset="0"/>
              <a:buChar char="•"/>
            </a:pPr>
            <a:r>
              <a:rPr lang="en-GB" sz="1050" dirty="0">
                <a:solidFill>
                  <a:srgbClr val="262626"/>
                </a:solidFill>
                <a:latin typeface="Museo Sans 300" panose="02000000000000000000" pitchFamily="50" charset="0"/>
              </a:rPr>
              <a:t>AI </a:t>
            </a:r>
          </a:p>
          <a:p>
            <a:pPr indent="64294" defTabSz="685800">
              <a:spcBef>
                <a:spcPts val="600"/>
              </a:spcBef>
              <a:buClrTx/>
              <a:buFont typeface="Arial" panose="020B0604020202020204" pitchFamily="34" charset="0"/>
              <a:buChar char="•"/>
            </a:pPr>
            <a:endParaRPr lang="en-GB" sz="1050" dirty="0">
              <a:solidFill>
                <a:srgbClr val="262626"/>
              </a:solidFill>
              <a:latin typeface="Museo Sans 300" panose="02000000000000000000" pitchFamily="50" charset="0"/>
            </a:endParaRPr>
          </a:p>
        </p:txBody>
      </p:sp>
      <p:grpSp>
        <p:nvGrpSpPr>
          <p:cNvPr id="38" name="Group 37">
            <a:extLst>
              <a:ext uri="{FF2B5EF4-FFF2-40B4-BE49-F238E27FC236}">
                <a16:creationId xmlns:a16="http://schemas.microsoft.com/office/drawing/2014/main" id="{C00F2A24-1FE1-028F-57D4-18A52D7541C4}"/>
              </a:ext>
            </a:extLst>
          </p:cNvPr>
          <p:cNvGrpSpPr/>
          <p:nvPr/>
        </p:nvGrpSpPr>
        <p:grpSpPr>
          <a:xfrm>
            <a:off x="264396" y="3917203"/>
            <a:ext cx="1709486" cy="1479823"/>
            <a:chOff x="411966" y="3338557"/>
            <a:chExt cx="2279315" cy="2855389"/>
          </a:xfrm>
        </p:grpSpPr>
        <p:sp>
          <p:nvSpPr>
            <p:cNvPr id="39" name="Rectangle 38">
              <a:extLst>
                <a:ext uri="{FF2B5EF4-FFF2-40B4-BE49-F238E27FC236}">
                  <a16:creationId xmlns:a16="http://schemas.microsoft.com/office/drawing/2014/main" id="{9C544E03-3C9B-1612-406D-600AE136DBAF}"/>
                </a:ext>
              </a:extLst>
            </p:cNvPr>
            <p:cNvSpPr/>
            <p:nvPr/>
          </p:nvSpPr>
          <p:spPr>
            <a:xfrm>
              <a:off x="411966" y="3338557"/>
              <a:ext cx="2105912" cy="2169242"/>
            </a:xfrm>
            <a:prstGeom prst="rect">
              <a:avLst/>
            </a:prstGeom>
            <a:solidFill>
              <a:schemeClr val="bg2"/>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80000"/>
                </a:lnSpc>
                <a:buClrTx/>
              </a:pPr>
              <a:endParaRPr lang="en-GB" sz="1350" kern="1200" dirty="0">
                <a:solidFill>
                  <a:prstClr val="white"/>
                </a:solidFill>
                <a:latin typeface="Museo Sans 300"/>
              </a:endParaRPr>
            </a:p>
          </p:txBody>
        </p:sp>
        <p:sp>
          <p:nvSpPr>
            <p:cNvPr id="40" name="Title 3">
              <a:extLst>
                <a:ext uri="{FF2B5EF4-FFF2-40B4-BE49-F238E27FC236}">
                  <a16:creationId xmlns:a16="http://schemas.microsoft.com/office/drawing/2014/main" id="{EE30C1B2-1C8C-B61D-457F-12899AA10520}"/>
                </a:ext>
              </a:extLst>
            </p:cNvPr>
            <p:cNvSpPr txBox="1">
              <a:spLocks/>
            </p:cNvSpPr>
            <p:nvPr/>
          </p:nvSpPr>
          <p:spPr>
            <a:xfrm>
              <a:off x="447458" y="3551014"/>
              <a:ext cx="2243823" cy="2642932"/>
            </a:xfrm>
            <a:prstGeom prst="rect">
              <a:avLst/>
            </a:prstGeom>
          </p:spPr>
          <p:txBody>
            <a:bodyPr vert="horz" lIns="68580" tIns="34290" rIns="68580" bIns="34290" rtlCol="0" anchor="t" anchorCtr="0">
              <a:noAutofit/>
            </a:bodyPr>
            <a:lstStyle>
              <a:lvl1pPr algn="l" defTabSz="914400" rtl="0" eaLnBrk="1" latinLnBrk="0" hangingPunct="1">
                <a:lnSpc>
                  <a:spcPct val="100000"/>
                </a:lnSpc>
                <a:spcBef>
                  <a:spcPct val="0"/>
                </a:spcBef>
                <a:buNone/>
                <a:defRPr sz="3600" kern="1200">
                  <a:solidFill>
                    <a:schemeClr val="accent1"/>
                  </a:solidFill>
                  <a:latin typeface="Museo Sans 100" panose="02000000000000000000" pitchFamily="50" charset="0"/>
                  <a:ea typeface="+mj-ea"/>
                  <a:cs typeface="+mj-cs"/>
                </a:defRPr>
              </a:lvl1pPr>
            </a:lstStyle>
            <a:p>
              <a:pPr marL="171450" indent="-171450" defTabSz="685800">
                <a:lnSpc>
                  <a:spcPct val="80000"/>
                </a:lnSpc>
                <a:spcBef>
                  <a:spcPts val="300"/>
                </a:spcBef>
                <a:buClrTx/>
                <a:buFont typeface="Arial" panose="020B0604020202020204" pitchFamily="34" charset="0"/>
                <a:buChar char="•"/>
              </a:pPr>
              <a:r>
                <a:rPr lang="en-GB" sz="1050" dirty="0">
                  <a:solidFill>
                    <a:srgbClr val="262626"/>
                  </a:solidFill>
                  <a:latin typeface="Museo Sans 300" panose="02000000000000000000" pitchFamily="50" charset="0"/>
                </a:rPr>
                <a:t>Fixed capacity</a:t>
              </a:r>
            </a:p>
            <a:p>
              <a:pPr marL="171450" indent="-171450" defTabSz="685800">
                <a:lnSpc>
                  <a:spcPct val="80000"/>
                </a:lnSpc>
                <a:spcBef>
                  <a:spcPts val="300"/>
                </a:spcBef>
                <a:buClrTx/>
                <a:buFont typeface="Arial" panose="020B0604020202020204" pitchFamily="34" charset="0"/>
                <a:buChar char="•"/>
              </a:pPr>
              <a:r>
                <a:rPr lang="en-GB" sz="1050" dirty="0">
                  <a:solidFill>
                    <a:srgbClr val="262626"/>
                  </a:solidFill>
                  <a:latin typeface="Museo Sans 300" panose="02000000000000000000" pitchFamily="50" charset="0"/>
                </a:rPr>
                <a:t>Long lead times</a:t>
              </a:r>
            </a:p>
            <a:p>
              <a:pPr marL="171450" indent="-171450" defTabSz="685800">
                <a:lnSpc>
                  <a:spcPct val="80000"/>
                </a:lnSpc>
                <a:spcBef>
                  <a:spcPts val="300"/>
                </a:spcBef>
                <a:buClrTx/>
                <a:buFont typeface="Arial" panose="020B0604020202020204" pitchFamily="34" charset="0"/>
                <a:buChar char="•"/>
              </a:pPr>
              <a:r>
                <a:rPr lang="en-GB" sz="1050" dirty="0">
                  <a:solidFill>
                    <a:srgbClr val="262626"/>
                  </a:solidFill>
                  <a:latin typeface="Museo Sans 300" panose="02000000000000000000" pitchFamily="50" charset="0"/>
                </a:rPr>
                <a:t>Maintenance burden</a:t>
              </a:r>
            </a:p>
            <a:p>
              <a:pPr marL="171450" indent="-171450" defTabSz="685800">
                <a:lnSpc>
                  <a:spcPct val="80000"/>
                </a:lnSpc>
                <a:spcBef>
                  <a:spcPts val="300"/>
                </a:spcBef>
                <a:buClrTx/>
                <a:buFont typeface="Arial" panose="020B0604020202020204" pitchFamily="34" charset="0"/>
                <a:buChar char="•"/>
              </a:pPr>
              <a:r>
                <a:rPr lang="en-GB" sz="1050" dirty="0">
                  <a:solidFill>
                    <a:srgbClr val="262626"/>
                  </a:solidFill>
                  <a:latin typeface="Museo Sans 300" panose="02000000000000000000" pitchFamily="50" charset="0"/>
                </a:rPr>
                <a:t>Power challenges</a:t>
              </a:r>
            </a:p>
          </p:txBody>
        </p:sp>
      </p:grpSp>
      <p:grpSp>
        <p:nvGrpSpPr>
          <p:cNvPr id="41" name="Group 40">
            <a:extLst>
              <a:ext uri="{FF2B5EF4-FFF2-40B4-BE49-F238E27FC236}">
                <a16:creationId xmlns:a16="http://schemas.microsoft.com/office/drawing/2014/main" id="{640B491B-D8A9-E39C-0A17-A9389505743F}"/>
              </a:ext>
            </a:extLst>
          </p:cNvPr>
          <p:cNvGrpSpPr/>
          <p:nvPr/>
        </p:nvGrpSpPr>
        <p:grpSpPr>
          <a:xfrm>
            <a:off x="1981519" y="3888811"/>
            <a:ext cx="1682867" cy="1369717"/>
            <a:chOff x="347569" y="3395511"/>
            <a:chExt cx="2243823" cy="2642932"/>
          </a:xfrm>
        </p:grpSpPr>
        <p:sp>
          <p:nvSpPr>
            <p:cNvPr id="42" name="Rectangle 41">
              <a:extLst>
                <a:ext uri="{FF2B5EF4-FFF2-40B4-BE49-F238E27FC236}">
                  <a16:creationId xmlns:a16="http://schemas.microsoft.com/office/drawing/2014/main" id="{70ED6298-D988-C73F-9BA5-F336E6BC26EE}"/>
                </a:ext>
              </a:extLst>
            </p:cNvPr>
            <p:cNvSpPr/>
            <p:nvPr/>
          </p:nvSpPr>
          <p:spPr>
            <a:xfrm>
              <a:off x="371474" y="3424521"/>
              <a:ext cx="2105912" cy="2169240"/>
            </a:xfrm>
            <a:prstGeom prst="rect">
              <a:avLst/>
            </a:prstGeom>
            <a:solidFill>
              <a:schemeClr val="bg2"/>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GB" sz="1350" kern="1200" dirty="0">
                <a:solidFill>
                  <a:prstClr val="white"/>
                </a:solidFill>
                <a:latin typeface="Museo Sans 300"/>
              </a:endParaRPr>
            </a:p>
          </p:txBody>
        </p:sp>
        <p:sp>
          <p:nvSpPr>
            <p:cNvPr id="43" name="Title 3">
              <a:extLst>
                <a:ext uri="{FF2B5EF4-FFF2-40B4-BE49-F238E27FC236}">
                  <a16:creationId xmlns:a16="http://schemas.microsoft.com/office/drawing/2014/main" id="{86A4EF6B-F032-261A-C73A-BEA11EF6D19C}"/>
                </a:ext>
              </a:extLst>
            </p:cNvPr>
            <p:cNvSpPr txBox="1">
              <a:spLocks/>
            </p:cNvSpPr>
            <p:nvPr/>
          </p:nvSpPr>
          <p:spPr>
            <a:xfrm>
              <a:off x="347569" y="3395511"/>
              <a:ext cx="2243823" cy="2642932"/>
            </a:xfrm>
            <a:prstGeom prst="rect">
              <a:avLst/>
            </a:prstGeom>
          </p:spPr>
          <p:txBody>
            <a:bodyPr vert="horz" lIns="68580" tIns="34290" rIns="68580" bIns="34290" rtlCol="0" anchor="t" anchorCtr="0">
              <a:noAutofit/>
            </a:bodyPr>
            <a:lstStyle>
              <a:lvl1pPr algn="l" defTabSz="914400" rtl="0" eaLnBrk="1" latinLnBrk="0" hangingPunct="1">
                <a:lnSpc>
                  <a:spcPct val="100000"/>
                </a:lnSpc>
                <a:spcBef>
                  <a:spcPct val="0"/>
                </a:spcBef>
                <a:buNone/>
                <a:defRPr sz="3600" kern="1200">
                  <a:solidFill>
                    <a:schemeClr val="accent1"/>
                  </a:solidFill>
                  <a:latin typeface="Museo Sans 100" panose="02000000000000000000" pitchFamily="50" charset="0"/>
                  <a:ea typeface="+mj-ea"/>
                  <a:cs typeface="+mj-cs"/>
                </a:defRPr>
              </a:lvl1pPr>
            </a:lstStyle>
            <a:p>
              <a:pPr marL="171450" indent="-171450" defTabSz="685800">
                <a:spcBef>
                  <a:spcPts val="600"/>
                </a:spcBef>
                <a:buClrTx/>
                <a:buFont typeface="Arial" panose="020B0604020202020204" pitchFamily="34" charset="0"/>
                <a:buChar char="•"/>
              </a:pPr>
              <a:endParaRPr lang="en-GB" sz="1050" dirty="0">
                <a:solidFill>
                  <a:srgbClr val="262626"/>
                </a:solidFill>
                <a:latin typeface="Museo Sans 300" panose="02000000000000000000" pitchFamily="50" charset="0"/>
              </a:endParaRPr>
            </a:p>
          </p:txBody>
        </p:sp>
      </p:grpSp>
      <p:sp>
        <p:nvSpPr>
          <p:cNvPr id="44" name="Rectangle 43">
            <a:extLst>
              <a:ext uri="{FF2B5EF4-FFF2-40B4-BE49-F238E27FC236}">
                <a16:creationId xmlns:a16="http://schemas.microsoft.com/office/drawing/2014/main" id="{A262CECC-84A6-2154-20E1-5FD17BFB9352}"/>
              </a:ext>
            </a:extLst>
          </p:cNvPr>
          <p:cNvSpPr/>
          <p:nvPr/>
        </p:nvSpPr>
        <p:spPr>
          <a:xfrm>
            <a:off x="3754567" y="3902426"/>
            <a:ext cx="1583712" cy="1136062"/>
          </a:xfrm>
          <a:prstGeom prst="rect">
            <a:avLst/>
          </a:prstGeom>
          <a:ln w="19050">
            <a:solidFill>
              <a:schemeClr val="accent3"/>
            </a:solidFill>
          </a:ln>
        </p:spPr>
        <p:style>
          <a:lnRef idx="2">
            <a:schemeClr val="accent4"/>
          </a:lnRef>
          <a:fillRef idx="1">
            <a:schemeClr val="lt1"/>
          </a:fillRef>
          <a:effectRef idx="0">
            <a:schemeClr val="accent4"/>
          </a:effectRef>
          <a:fontRef idx="minor">
            <a:schemeClr val="dk1"/>
          </a:fontRef>
        </p:style>
        <p:txBody>
          <a:bodyPr rtlCol="0" anchor="ctr"/>
          <a:lstStyle/>
          <a:p>
            <a:pPr algn="ctr" defTabSz="685800">
              <a:buClrTx/>
            </a:pPr>
            <a:endParaRPr lang="en-GB" sz="1350" kern="1200">
              <a:solidFill>
                <a:srgbClr val="262626"/>
              </a:solidFill>
              <a:latin typeface="Museo Sans 300"/>
            </a:endParaRPr>
          </a:p>
        </p:txBody>
      </p:sp>
      <p:sp>
        <p:nvSpPr>
          <p:cNvPr id="45" name="Rectangle 44">
            <a:extLst>
              <a:ext uri="{FF2B5EF4-FFF2-40B4-BE49-F238E27FC236}">
                <a16:creationId xmlns:a16="http://schemas.microsoft.com/office/drawing/2014/main" id="{E2CDB164-5229-C1B9-55F9-2758C62B9FB3}"/>
              </a:ext>
            </a:extLst>
          </p:cNvPr>
          <p:cNvSpPr/>
          <p:nvPr/>
        </p:nvSpPr>
        <p:spPr>
          <a:xfrm>
            <a:off x="5506441" y="3902068"/>
            <a:ext cx="1581543" cy="1142202"/>
          </a:xfrm>
          <a:prstGeom prst="rect">
            <a:avLst/>
          </a:prstGeom>
          <a:ln w="19050">
            <a:solidFill>
              <a:schemeClr val="accent3"/>
            </a:solidFill>
          </a:ln>
        </p:spPr>
        <p:style>
          <a:lnRef idx="2">
            <a:schemeClr val="accent4"/>
          </a:lnRef>
          <a:fillRef idx="1">
            <a:schemeClr val="lt1"/>
          </a:fillRef>
          <a:effectRef idx="0">
            <a:schemeClr val="accent4"/>
          </a:effectRef>
          <a:fontRef idx="minor">
            <a:schemeClr val="dk1"/>
          </a:fontRef>
        </p:style>
        <p:txBody>
          <a:bodyPr rtlCol="0" anchor="ctr"/>
          <a:lstStyle/>
          <a:p>
            <a:pPr algn="ctr" defTabSz="685800">
              <a:buClrTx/>
            </a:pPr>
            <a:endParaRPr lang="en-GB" sz="1350" kern="1200">
              <a:solidFill>
                <a:srgbClr val="262626"/>
              </a:solidFill>
              <a:latin typeface="Museo Sans 300"/>
            </a:endParaRPr>
          </a:p>
        </p:txBody>
      </p:sp>
      <p:sp>
        <p:nvSpPr>
          <p:cNvPr id="46" name="Rectangle 45">
            <a:extLst>
              <a:ext uri="{FF2B5EF4-FFF2-40B4-BE49-F238E27FC236}">
                <a16:creationId xmlns:a16="http://schemas.microsoft.com/office/drawing/2014/main" id="{62A086EC-61F0-CBAD-E370-3AE2D56E0838}"/>
              </a:ext>
            </a:extLst>
          </p:cNvPr>
          <p:cNvSpPr/>
          <p:nvPr/>
        </p:nvSpPr>
        <p:spPr>
          <a:xfrm>
            <a:off x="7253756" y="3902426"/>
            <a:ext cx="1579195" cy="1136062"/>
          </a:xfrm>
          <a:prstGeom prst="rect">
            <a:avLst/>
          </a:prstGeom>
          <a:ln w="19050">
            <a:solidFill>
              <a:schemeClr val="accent5"/>
            </a:solidFill>
          </a:ln>
        </p:spPr>
        <p:style>
          <a:lnRef idx="2">
            <a:schemeClr val="dk1"/>
          </a:lnRef>
          <a:fillRef idx="1">
            <a:schemeClr val="lt1"/>
          </a:fillRef>
          <a:effectRef idx="0">
            <a:schemeClr val="dk1"/>
          </a:effectRef>
          <a:fontRef idx="minor">
            <a:schemeClr val="dk1"/>
          </a:fontRef>
        </p:style>
        <p:txBody>
          <a:bodyPr rtlCol="0" anchor="ctr"/>
          <a:lstStyle/>
          <a:p>
            <a:pPr algn="ctr" defTabSz="685800">
              <a:buClrTx/>
            </a:pPr>
            <a:endParaRPr lang="en-GB" sz="1350" kern="1200">
              <a:solidFill>
                <a:srgbClr val="262626"/>
              </a:solidFill>
              <a:latin typeface="Museo Sans 300"/>
            </a:endParaRPr>
          </a:p>
        </p:txBody>
      </p:sp>
      <p:sp>
        <p:nvSpPr>
          <p:cNvPr id="47" name="Title 3">
            <a:extLst>
              <a:ext uri="{FF2B5EF4-FFF2-40B4-BE49-F238E27FC236}">
                <a16:creationId xmlns:a16="http://schemas.microsoft.com/office/drawing/2014/main" id="{91EC71C2-45AB-F609-1801-A21E246CCB94}"/>
              </a:ext>
            </a:extLst>
          </p:cNvPr>
          <p:cNvSpPr txBox="1">
            <a:spLocks/>
          </p:cNvSpPr>
          <p:nvPr/>
        </p:nvSpPr>
        <p:spPr>
          <a:xfrm>
            <a:off x="2016621" y="3960316"/>
            <a:ext cx="1533191" cy="957527"/>
          </a:xfrm>
          <a:prstGeom prst="rect">
            <a:avLst/>
          </a:prstGeom>
        </p:spPr>
        <p:txBody>
          <a:bodyPr vert="horz" lIns="68580" tIns="34290" rIns="68580" bIns="34290" rtlCol="0" anchor="t" anchorCtr="0">
            <a:noAutofit/>
          </a:bodyPr>
          <a:lstStyle>
            <a:lvl1pPr algn="l" defTabSz="914400" rtl="0" eaLnBrk="1" latinLnBrk="0" hangingPunct="1">
              <a:lnSpc>
                <a:spcPct val="100000"/>
              </a:lnSpc>
              <a:spcBef>
                <a:spcPct val="0"/>
              </a:spcBef>
              <a:buNone/>
              <a:defRPr sz="3600" kern="1200">
                <a:solidFill>
                  <a:schemeClr val="accent1"/>
                </a:solidFill>
                <a:latin typeface="Museo Sans 100" panose="02000000000000000000" pitchFamily="50" charset="0"/>
                <a:ea typeface="+mj-ea"/>
                <a:cs typeface="+mj-cs"/>
              </a:defRPr>
            </a:lvl1pPr>
          </a:lstStyle>
          <a:p>
            <a:pPr marL="171450" indent="-171450" defTabSz="685800">
              <a:lnSpc>
                <a:spcPct val="80000"/>
              </a:lnSpc>
              <a:spcBef>
                <a:spcPts val="300"/>
              </a:spcBef>
              <a:buClrTx/>
              <a:buFont typeface="Arial" panose="020B0604020202020204" pitchFamily="34" charset="0"/>
              <a:buChar char="•"/>
            </a:pPr>
            <a:r>
              <a:rPr lang="en-GB" sz="1050" dirty="0">
                <a:solidFill>
                  <a:srgbClr val="262626"/>
                </a:solidFill>
                <a:latin typeface="Museo Sans 300" panose="02000000000000000000" pitchFamily="50" charset="0"/>
              </a:rPr>
              <a:t>Security competes with other priorities</a:t>
            </a:r>
          </a:p>
          <a:p>
            <a:pPr marL="171450" indent="-171450" defTabSz="685800">
              <a:lnSpc>
                <a:spcPct val="80000"/>
              </a:lnSpc>
              <a:spcBef>
                <a:spcPts val="300"/>
              </a:spcBef>
              <a:buClrTx/>
              <a:buFont typeface="Arial" panose="020B0604020202020204" pitchFamily="34" charset="0"/>
              <a:buChar char="•"/>
            </a:pPr>
            <a:r>
              <a:rPr lang="en-GB" sz="1050" dirty="0">
                <a:solidFill>
                  <a:srgbClr val="262626"/>
                </a:solidFill>
                <a:latin typeface="Museo Sans 300" panose="02000000000000000000" pitchFamily="50" charset="0"/>
              </a:rPr>
              <a:t>Multiple vendors with different update polices</a:t>
            </a:r>
          </a:p>
          <a:p>
            <a:pPr marL="171450" indent="-171450" defTabSz="685800">
              <a:lnSpc>
                <a:spcPct val="80000"/>
              </a:lnSpc>
              <a:spcBef>
                <a:spcPts val="300"/>
              </a:spcBef>
              <a:buClrTx/>
              <a:buFont typeface="Arial" panose="020B0604020202020204" pitchFamily="34" charset="0"/>
              <a:buChar char="•"/>
            </a:pPr>
            <a:r>
              <a:rPr lang="en-GB" sz="1050" dirty="0">
                <a:solidFill>
                  <a:srgbClr val="262626"/>
                </a:solidFill>
                <a:latin typeface="Museo Sans 300" panose="02000000000000000000" pitchFamily="50" charset="0"/>
              </a:rPr>
              <a:t>Backup/media storage</a:t>
            </a:r>
          </a:p>
          <a:p>
            <a:pPr indent="64294" defTabSz="685800">
              <a:lnSpc>
                <a:spcPct val="80000"/>
              </a:lnSpc>
              <a:spcBef>
                <a:spcPts val="600"/>
              </a:spcBef>
              <a:buClrTx/>
              <a:buFont typeface="Arial" panose="020B0604020202020204" pitchFamily="34" charset="0"/>
              <a:buChar char="•"/>
            </a:pPr>
            <a:endParaRPr lang="en-GB" sz="1050" dirty="0">
              <a:solidFill>
                <a:srgbClr val="262626"/>
              </a:solidFill>
              <a:latin typeface="Museo Sans 300" panose="02000000000000000000" pitchFamily="50" charset="0"/>
            </a:endParaRPr>
          </a:p>
          <a:p>
            <a:pPr defTabSz="685800">
              <a:lnSpc>
                <a:spcPct val="80000"/>
              </a:lnSpc>
              <a:spcBef>
                <a:spcPts val="600"/>
              </a:spcBef>
              <a:buClrTx/>
            </a:pPr>
            <a:endParaRPr lang="en-GB" sz="1050" dirty="0">
              <a:solidFill>
                <a:srgbClr val="262626"/>
              </a:solidFill>
              <a:latin typeface="Museo Sans 300" panose="02000000000000000000" pitchFamily="50" charset="0"/>
            </a:endParaRPr>
          </a:p>
        </p:txBody>
      </p:sp>
      <p:sp>
        <p:nvSpPr>
          <p:cNvPr id="48" name="Title 3">
            <a:extLst>
              <a:ext uri="{FF2B5EF4-FFF2-40B4-BE49-F238E27FC236}">
                <a16:creationId xmlns:a16="http://schemas.microsoft.com/office/drawing/2014/main" id="{4836F675-156A-2FCD-7166-0F20776073DE}"/>
              </a:ext>
            </a:extLst>
          </p:cNvPr>
          <p:cNvSpPr txBox="1">
            <a:spLocks/>
          </p:cNvSpPr>
          <p:nvPr/>
        </p:nvSpPr>
        <p:spPr>
          <a:xfrm>
            <a:off x="3762382" y="3996404"/>
            <a:ext cx="1525892" cy="970099"/>
          </a:xfrm>
          <a:prstGeom prst="rect">
            <a:avLst/>
          </a:prstGeom>
        </p:spPr>
        <p:txBody>
          <a:bodyPr vert="horz" lIns="68580" tIns="34290" rIns="68580" bIns="34290" rtlCol="0" anchor="t" anchorCtr="0">
            <a:noAutofit/>
          </a:bodyPr>
          <a:lstStyle>
            <a:lvl1pPr algn="l" defTabSz="914400" rtl="0" eaLnBrk="1" latinLnBrk="0" hangingPunct="1">
              <a:lnSpc>
                <a:spcPct val="100000"/>
              </a:lnSpc>
              <a:spcBef>
                <a:spcPct val="0"/>
              </a:spcBef>
              <a:buNone/>
              <a:defRPr sz="3600" kern="1200">
                <a:solidFill>
                  <a:schemeClr val="accent1"/>
                </a:solidFill>
                <a:latin typeface="Museo Sans 100" panose="02000000000000000000" pitchFamily="50" charset="0"/>
                <a:ea typeface="+mj-ea"/>
                <a:cs typeface="+mj-cs"/>
              </a:defRPr>
            </a:lvl1pPr>
          </a:lstStyle>
          <a:p>
            <a:pPr marL="171450" indent="-171450" defTabSz="685800">
              <a:lnSpc>
                <a:spcPct val="80000"/>
              </a:lnSpc>
              <a:spcBef>
                <a:spcPts val="300"/>
              </a:spcBef>
              <a:buClrTx/>
              <a:buFont typeface="Arial" panose="020B0604020202020204" pitchFamily="34" charset="0"/>
              <a:buChar char="•"/>
            </a:pPr>
            <a:r>
              <a:rPr lang="en-GB" sz="1050" dirty="0">
                <a:solidFill>
                  <a:srgbClr val="262626"/>
                </a:solidFill>
                <a:latin typeface="Museo Sans 300" panose="02000000000000000000" pitchFamily="50" charset="0"/>
              </a:rPr>
              <a:t>Point-to-point integrations</a:t>
            </a:r>
          </a:p>
          <a:p>
            <a:pPr marL="171450" indent="-171450" defTabSz="685800">
              <a:lnSpc>
                <a:spcPct val="80000"/>
              </a:lnSpc>
              <a:spcBef>
                <a:spcPts val="300"/>
              </a:spcBef>
              <a:buClrTx/>
              <a:buFont typeface="Arial" panose="020B0604020202020204" pitchFamily="34" charset="0"/>
              <a:buChar char="•"/>
            </a:pPr>
            <a:r>
              <a:rPr lang="en-GB" sz="1050" dirty="0">
                <a:solidFill>
                  <a:srgbClr val="262626"/>
                </a:solidFill>
                <a:latin typeface="Museo Sans 300" panose="02000000000000000000" pitchFamily="50" charset="0"/>
              </a:rPr>
              <a:t>Data held in many silos</a:t>
            </a:r>
          </a:p>
          <a:p>
            <a:pPr marL="171450" indent="-171450" defTabSz="685800">
              <a:lnSpc>
                <a:spcPct val="80000"/>
              </a:lnSpc>
              <a:spcBef>
                <a:spcPts val="300"/>
              </a:spcBef>
              <a:buClrTx/>
              <a:buFont typeface="Arial" panose="020B0604020202020204" pitchFamily="34" charset="0"/>
              <a:buChar char="•"/>
            </a:pPr>
            <a:r>
              <a:rPr lang="en-GB" sz="1050" dirty="0">
                <a:solidFill>
                  <a:srgbClr val="262626"/>
                </a:solidFill>
                <a:latin typeface="Museo Sans 300" panose="02000000000000000000" pitchFamily="50" charset="0"/>
              </a:rPr>
              <a:t>Connectivity challenges </a:t>
            </a:r>
          </a:p>
          <a:p>
            <a:pPr defTabSz="685800">
              <a:lnSpc>
                <a:spcPct val="80000"/>
              </a:lnSpc>
              <a:spcBef>
                <a:spcPts val="600"/>
              </a:spcBef>
              <a:buClrTx/>
            </a:pPr>
            <a:endParaRPr lang="en-GB" sz="1050" dirty="0">
              <a:solidFill>
                <a:srgbClr val="262626"/>
              </a:solidFill>
              <a:latin typeface="Museo Sans 300" panose="02000000000000000000" pitchFamily="50" charset="0"/>
            </a:endParaRPr>
          </a:p>
        </p:txBody>
      </p:sp>
      <p:sp>
        <p:nvSpPr>
          <p:cNvPr id="49" name="Title 3">
            <a:extLst>
              <a:ext uri="{FF2B5EF4-FFF2-40B4-BE49-F238E27FC236}">
                <a16:creationId xmlns:a16="http://schemas.microsoft.com/office/drawing/2014/main" id="{F0D911A7-24E7-6803-CE72-FF0F6AAD1085}"/>
              </a:ext>
            </a:extLst>
          </p:cNvPr>
          <p:cNvSpPr txBox="1">
            <a:spLocks/>
          </p:cNvSpPr>
          <p:nvPr/>
        </p:nvSpPr>
        <p:spPr>
          <a:xfrm>
            <a:off x="5516818" y="3988901"/>
            <a:ext cx="1512182" cy="1051259"/>
          </a:xfrm>
          <a:prstGeom prst="rect">
            <a:avLst/>
          </a:prstGeom>
        </p:spPr>
        <p:txBody>
          <a:bodyPr vert="horz" lIns="68580" tIns="34290" rIns="68580" bIns="34290" rtlCol="0" anchor="t" anchorCtr="0">
            <a:noAutofit/>
          </a:bodyPr>
          <a:lstStyle>
            <a:lvl1pPr algn="l" defTabSz="914400" rtl="0" eaLnBrk="1" latinLnBrk="0" hangingPunct="1">
              <a:lnSpc>
                <a:spcPct val="100000"/>
              </a:lnSpc>
              <a:spcBef>
                <a:spcPct val="0"/>
              </a:spcBef>
              <a:buNone/>
              <a:defRPr sz="3600" kern="1200">
                <a:solidFill>
                  <a:schemeClr val="accent1"/>
                </a:solidFill>
                <a:latin typeface="Museo Sans 100" panose="02000000000000000000" pitchFamily="50" charset="0"/>
                <a:ea typeface="+mj-ea"/>
                <a:cs typeface="+mj-cs"/>
              </a:defRPr>
            </a:lvl1pPr>
          </a:lstStyle>
          <a:p>
            <a:pPr marL="171450" indent="-171450" defTabSz="685800">
              <a:lnSpc>
                <a:spcPct val="80000"/>
              </a:lnSpc>
              <a:spcBef>
                <a:spcPts val="300"/>
              </a:spcBef>
              <a:buClrTx/>
              <a:buFont typeface="Arial" panose="020B0604020202020204" pitchFamily="34" charset="0"/>
              <a:buChar char="•"/>
            </a:pPr>
            <a:r>
              <a:rPr lang="en-GB" sz="1050" dirty="0">
                <a:solidFill>
                  <a:srgbClr val="262626"/>
                </a:solidFill>
                <a:latin typeface="Museo Sans 300" panose="02000000000000000000" pitchFamily="50" charset="0"/>
              </a:rPr>
              <a:t>Staff focus on adding process value </a:t>
            </a:r>
          </a:p>
          <a:p>
            <a:pPr indent="64294" defTabSz="685800">
              <a:lnSpc>
                <a:spcPct val="80000"/>
              </a:lnSpc>
              <a:spcBef>
                <a:spcPts val="600"/>
              </a:spcBef>
              <a:buClrTx/>
              <a:buFont typeface="Arial" panose="020B0604020202020204" pitchFamily="34" charset="0"/>
              <a:buChar char="•"/>
            </a:pPr>
            <a:endParaRPr lang="en-GB" sz="1050" dirty="0">
              <a:solidFill>
                <a:srgbClr val="262626"/>
              </a:solidFill>
              <a:latin typeface="Museo Sans 300" panose="02000000000000000000" pitchFamily="50" charset="0"/>
            </a:endParaRPr>
          </a:p>
          <a:p>
            <a:pPr defTabSz="685800">
              <a:lnSpc>
                <a:spcPct val="80000"/>
              </a:lnSpc>
              <a:spcBef>
                <a:spcPts val="600"/>
              </a:spcBef>
              <a:buClrTx/>
            </a:pPr>
            <a:endParaRPr lang="en-GB" sz="1050" dirty="0">
              <a:solidFill>
                <a:srgbClr val="262626"/>
              </a:solidFill>
              <a:latin typeface="Museo Sans 300" panose="02000000000000000000" pitchFamily="50" charset="0"/>
            </a:endParaRPr>
          </a:p>
        </p:txBody>
      </p:sp>
      <p:sp>
        <p:nvSpPr>
          <p:cNvPr id="50" name="Title 3">
            <a:extLst>
              <a:ext uri="{FF2B5EF4-FFF2-40B4-BE49-F238E27FC236}">
                <a16:creationId xmlns:a16="http://schemas.microsoft.com/office/drawing/2014/main" id="{029F0950-E0E2-D56A-F3E6-82134D70AD52}"/>
              </a:ext>
            </a:extLst>
          </p:cNvPr>
          <p:cNvSpPr txBox="1">
            <a:spLocks/>
          </p:cNvSpPr>
          <p:nvPr/>
        </p:nvSpPr>
        <p:spPr>
          <a:xfrm>
            <a:off x="7269030" y="3990789"/>
            <a:ext cx="1515802" cy="1025938"/>
          </a:xfrm>
          <a:prstGeom prst="rect">
            <a:avLst/>
          </a:prstGeom>
        </p:spPr>
        <p:txBody>
          <a:bodyPr vert="horz" lIns="68580" tIns="34290" rIns="68580" bIns="34290" rtlCol="0" anchor="t" anchorCtr="0">
            <a:noAutofit/>
          </a:bodyPr>
          <a:lstStyle>
            <a:lvl1pPr algn="l" defTabSz="914400" rtl="0" eaLnBrk="1" latinLnBrk="0" hangingPunct="1">
              <a:lnSpc>
                <a:spcPct val="100000"/>
              </a:lnSpc>
              <a:spcBef>
                <a:spcPct val="0"/>
              </a:spcBef>
              <a:buNone/>
              <a:defRPr sz="3600" kern="1200">
                <a:solidFill>
                  <a:schemeClr val="accent1"/>
                </a:solidFill>
                <a:latin typeface="Museo Sans 100" panose="02000000000000000000" pitchFamily="50" charset="0"/>
                <a:ea typeface="+mj-ea"/>
                <a:cs typeface="+mj-cs"/>
              </a:defRPr>
            </a:lvl1pPr>
          </a:lstStyle>
          <a:p>
            <a:pPr marL="171450" indent="-171450" defTabSz="685800">
              <a:lnSpc>
                <a:spcPct val="80000"/>
              </a:lnSpc>
              <a:spcBef>
                <a:spcPts val="300"/>
              </a:spcBef>
              <a:buClrTx/>
              <a:buFont typeface="Arial" panose="020B0604020202020204" pitchFamily="34" charset="0"/>
              <a:buChar char="•"/>
            </a:pPr>
            <a:r>
              <a:rPr lang="en-GB" sz="1050" dirty="0">
                <a:solidFill>
                  <a:srgbClr val="262626"/>
                </a:solidFill>
                <a:latin typeface="Museo Sans 300" panose="02000000000000000000" pitchFamily="50" charset="0"/>
              </a:rPr>
              <a:t>Security updates </a:t>
            </a:r>
          </a:p>
          <a:p>
            <a:pPr marL="171450" indent="-171450" defTabSz="685800">
              <a:lnSpc>
                <a:spcPct val="80000"/>
              </a:lnSpc>
              <a:spcBef>
                <a:spcPts val="300"/>
              </a:spcBef>
              <a:buClrTx/>
              <a:buFont typeface="Arial" panose="020B0604020202020204" pitchFamily="34" charset="0"/>
              <a:buChar char="•"/>
            </a:pPr>
            <a:r>
              <a:rPr lang="en-GB" sz="1050" dirty="0">
                <a:solidFill>
                  <a:srgbClr val="262626"/>
                </a:solidFill>
                <a:latin typeface="Museo Sans 300" panose="02000000000000000000" pitchFamily="50" charset="0"/>
              </a:rPr>
              <a:t>Specialised support</a:t>
            </a:r>
          </a:p>
          <a:p>
            <a:pPr marL="171450" indent="-171450" defTabSz="685800">
              <a:lnSpc>
                <a:spcPct val="80000"/>
              </a:lnSpc>
              <a:spcBef>
                <a:spcPts val="300"/>
              </a:spcBef>
              <a:buClrTx/>
              <a:buFont typeface="Arial" panose="020B0604020202020204" pitchFamily="34" charset="0"/>
              <a:buChar char="•"/>
            </a:pPr>
            <a:r>
              <a:rPr lang="en-GB" sz="1050" dirty="0">
                <a:solidFill>
                  <a:srgbClr val="262626"/>
                </a:solidFill>
                <a:latin typeface="Museo Sans 300" panose="02000000000000000000" pitchFamily="50" charset="0"/>
              </a:rPr>
              <a:t>DDoS protection</a:t>
            </a:r>
          </a:p>
          <a:p>
            <a:pPr indent="64294" defTabSz="685800">
              <a:lnSpc>
                <a:spcPct val="80000"/>
              </a:lnSpc>
              <a:spcBef>
                <a:spcPts val="600"/>
              </a:spcBef>
              <a:buClrTx/>
              <a:buFont typeface="Arial" panose="020B0604020202020204" pitchFamily="34" charset="0"/>
              <a:buChar char="•"/>
            </a:pPr>
            <a:endParaRPr lang="en-GB" sz="1050" dirty="0">
              <a:solidFill>
                <a:srgbClr val="262626"/>
              </a:solidFill>
              <a:latin typeface="Museo Sans 300" panose="02000000000000000000" pitchFamily="50" charset="0"/>
            </a:endParaRPr>
          </a:p>
        </p:txBody>
      </p:sp>
    </p:spTree>
    <p:extLst>
      <p:ext uri="{BB962C8B-B14F-4D97-AF65-F5344CB8AC3E}">
        <p14:creationId xmlns:p14="http://schemas.microsoft.com/office/powerpoint/2010/main" val="379449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02C0912-B280-AADF-207A-D7BA95B1A883}"/>
              </a:ext>
            </a:extLst>
          </p:cNvPr>
          <p:cNvSpPr>
            <a:spLocks noGrp="1"/>
          </p:cNvSpPr>
          <p:nvPr>
            <p:ph type="sldNum" sz="quarter" idx="12"/>
          </p:nvPr>
        </p:nvSpPr>
        <p:spPr/>
        <p:txBody>
          <a:bodyPr/>
          <a:lstStyle/>
          <a:p>
            <a:fld id="{F9F8FC53-431B-40BC-B462-8EDBBC097738}" type="slidenum">
              <a:rPr lang="en-GB" smtClean="0"/>
              <a:pPr/>
              <a:t>31</a:t>
            </a:fld>
            <a:endParaRPr lang="en-GB"/>
          </a:p>
        </p:txBody>
      </p:sp>
      <p:sp>
        <p:nvSpPr>
          <p:cNvPr id="3" name="Footer Placeholder 2">
            <a:extLst>
              <a:ext uri="{FF2B5EF4-FFF2-40B4-BE49-F238E27FC236}">
                <a16:creationId xmlns:a16="http://schemas.microsoft.com/office/drawing/2014/main" id="{9344DAC9-A7A4-6F60-C6D1-08E6AB7BF507}"/>
              </a:ext>
            </a:extLst>
          </p:cNvPr>
          <p:cNvSpPr>
            <a:spLocks noGrp="1"/>
          </p:cNvSpPr>
          <p:nvPr>
            <p:ph type="ftr" sz="quarter" idx="11"/>
          </p:nvPr>
        </p:nvSpPr>
        <p:spPr/>
        <p:txBody>
          <a:bodyPr/>
          <a:lstStyle/>
          <a:p>
            <a:r>
              <a:rPr lang="en-GB"/>
              <a:t>Civica</a:t>
            </a:r>
          </a:p>
        </p:txBody>
      </p:sp>
      <p:sp>
        <p:nvSpPr>
          <p:cNvPr id="4" name="Title 3">
            <a:extLst>
              <a:ext uri="{FF2B5EF4-FFF2-40B4-BE49-F238E27FC236}">
                <a16:creationId xmlns:a16="http://schemas.microsoft.com/office/drawing/2014/main" id="{685BC70F-90C8-F9EA-0672-16A3301C0E81}"/>
              </a:ext>
            </a:extLst>
          </p:cNvPr>
          <p:cNvSpPr>
            <a:spLocks noGrp="1"/>
          </p:cNvSpPr>
          <p:nvPr>
            <p:ph type="title"/>
          </p:nvPr>
        </p:nvSpPr>
        <p:spPr/>
        <p:txBody>
          <a:bodyPr/>
          <a:lstStyle/>
          <a:p>
            <a:r>
              <a:rPr lang="en-US" dirty="0"/>
              <a:t>SaaS benefits</a:t>
            </a:r>
          </a:p>
        </p:txBody>
      </p:sp>
      <p:pic>
        <p:nvPicPr>
          <p:cNvPr id="12" name="Picture 11" descr="Timeline&#10;&#10;Description automatically generated">
            <a:extLst>
              <a:ext uri="{FF2B5EF4-FFF2-40B4-BE49-F238E27FC236}">
                <a16:creationId xmlns:a16="http://schemas.microsoft.com/office/drawing/2014/main" id="{16641693-744C-E519-E3E6-D7D168ACB30C}"/>
              </a:ext>
            </a:extLst>
          </p:cNvPr>
          <p:cNvPicPr>
            <a:picLocks noChangeAspect="1"/>
          </p:cNvPicPr>
          <p:nvPr/>
        </p:nvPicPr>
        <p:blipFill>
          <a:blip r:embed="rId3"/>
          <a:stretch>
            <a:fillRect/>
          </a:stretch>
        </p:blipFill>
        <p:spPr>
          <a:xfrm>
            <a:off x="3054760" y="1264581"/>
            <a:ext cx="5745537" cy="3076899"/>
          </a:xfrm>
          <a:prstGeom prst="rect">
            <a:avLst/>
          </a:prstGeom>
          <a:ln>
            <a:solidFill>
              <a:schemeClr val="accent1"/>
            </a:solidFill>
          </a:ln>
        </p:spPr>
      </p:pic>
      <p:sp>
        <p:nvSpPr>
          <p:cNvPr id="5" name="Rectangle 4"/>
          <p:cNvSpPr/>
          <p:nvPr/>
        </p:nvSpPr>
        <p:spPr>
          <a:xfrm>
            <a:off x="480609" y="1264582"/>
            <a:ext cx="2574151" cy="307689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540338" y="1571923"/>
            <a:ext cx="2454692" cy="2462213"/>
          </a:xfrm>
          <a:prstGeom prst="rect">
            <a:avLst/>
          </a:prstGeom>
        </p:spPr>
        <p:txBody>
          <a:bodyPr wrap="square">
            <a:spAutoFit/>
          </a:bodyPr>
          <a:lstStyle/>
          <a:p>
            <a:pPr marL="285750" indent="-285750">
              <a:buClr>
                <a:schemeClr val="bg1"/>
              </a:buClr>
              <a:buFont typeface="Arial" panose="020B0604020202020204" pitchFamily="34" charset="0"/>
              <a:buChar char="•"/>
            </a:pPr>
            <a:r>
              <a:rPr lang="en-US" dirty="0">
                <a:solidFill>
                  <a:schemeClr val="bg1"/>
                </a:solidFill>
                <a:latin typeface="+mn-lt"/>
              </a:rPr>
              <a:t>Reduced time to benefit</a:t>
            </a:r>
          </a:p>
          <a:p>
            <a:pPr marL="285750" indent="-285750">
              <a:buClr>
                <a:schemeClr val="bg1"/>
              </a:buClr>
              <a:buFont typeface="Arial" panose="020B0604020202020204" pitchFamily="34" charset="0"/>
              <a:buChar char="•"/>
            </a:pPr>
            <a:endParaRPr lang="en-US" dirty="0">
              <a:solidFill>
                <a:schemeClr val="bg1"/>
              </a:solidFill>
              <a:latin typeface="+mn-lt"/>
            </a:endParaRPr>
          </a:p>
          <a:p>
            <a:pPr marL="285750" indent="-285750">
              <a:buClr>
                <a:schemeClr val="bg1"/>
              </a:buClr>
              <a:buFont typeface="Arial" panose="020B0604020202020204" pitchFamily="34" charset="0"/>
              <a:buChar char="•"/>
            </a:pPr>
            <a:r>
              <a:rPr lang="en-US" dirty="0">
                <a:solidFill>
                  <a:schemeClr val="bg1"/>
                </a:solidFill>
                <a:latin typeface="+mn-lt"/>
              </a:rPr>
              <a:t>Lower costs</a:t>
            </a:r>
          </a:p>
          <a:p>
            <a:pPr marL="285750" indent="-285750">
              <a:buClr>
                <a:schemeClr val="bg1"/>
              </a:buClr>
              <a:buFont typeface="Arial" panose="020B0604020202020204" pitchFamily="34" charset="0"/>
              <a:buChar char="•"/>
            </a:pPr>
            <a:endParaRPr lang="en-US" dirty="0">
              <a:solidFill>
                <a:schemeClr val="bg1"/>
              </a:solidFill>
              <a:latin typeface="+mn-lt"/>
            </a:endParaRPr>
          </a:p>
          <a:p>
            <a:pPr marL="285750" indent="-285750">
              <a:buClr>
                <a:schemeClr val="bg1"/>
              </a:buClr>
              <a:buFont typeface="Arial" panose="020B0604020202020204" pitchFamily="34" charset="0"/>
              <a:buChar char="•"/>
            </a:pPr>
            <a:r>
              <a:rPr lang="en-US" dirty="0">
                <a:solidFill>
                  <a:schemeClr val="bg1"/>
                </a:solidFill>
                <a:latin typeface="+mn-lt"/>
              </a:rPr>
              <a:t>Scalability and Integration</a:t>
            </a:r>
          </a:p>
          <a:p>
            <a:pPr marL="285750" indent="-285750">
              <a:buClr>
                <a:schemeClr val="bg1"/>
              </a:buClr>
              <a:buFont typeface="Arial" panose="020B0604020202020204" pitchFamily="34" charset="0"/>
              <a:buChar char="•"/>
            </a:pPr>
            <a:endParaRPr lang="en-US" dirty="0">
              <a:solidFill>
                <a:schemeClr val="bg1"/>
              </a:solidFill>
              <a:latin typeface="+mn-lt"/>
            </a:endParaRPr>
          </a:p>
          <a:p>
            <a:pPr marL="285750" indent="-285750">
              <a:buClr>
                <a:schemeClr val="bg1"/>
              </a:buClr>
              <a:buFont typeface="Arial" panose="020B0604020202020204" pitchFamily="34" charset="0"/>
              <a:buChar char="•"/>
            </a:pPr>
            <a:r>
              <a:rPr lang="en-US" dirty="0">
                <a:solidFill>
                  <a:schemeClr val="bg1"/>
                </a:solidFill>
                <a:latin typeface="+mn-lt"/>
              </a:rPr>
              <a:t>New releases (upgrades)</a:t>
            </a:r>
          </a:p>
          <a:p>
            <a:pPr marL="285750" indent="-285750">
              <a:buClr>
                <a:schemeClr val="bg1"/>
              </a:buClr>
              <a:buFont typeface="Arial" panose="020B0604020202020204" pitchFamily="34" charset="0"/>
              <a:buChar char="•"/>
            </a:pPr>
            <a:endParaRPr lang="en-US" dirty="0">
              <a:solidFill>
                <a:schemeClr val="bg1"/>
              </a:solidFill>
              <a:latin typeface="+mn-lt"/>
            </a:endParaRPr>
          </a:p>
          <a:p>
            <a:pPr marL="285750" indent="-285750">
              <a:buClr>
                <a:schemeClr val="bg1"/>
              </a:buClr>
              <a:buFont typeface="Arial" panose="020B0604020202020204" pitchFamily="34" charset="0"/>
              <a:buChar char="•"/>
            </a:pPr>
            <a:r>
              <a:rPr lang="en-US" dirty="0">
                <a:solidFill>
                  <a:schemeClr val="bg1"/>
                </a:solidFill>
                <a:latin typeface="+mn-lt"/>
              </a:rPr>
              <a:t>Ease to use and perform Proof-of-concepts</a:t>
            </a:r>
          </a:p>
        </p:txBody>
      </p:sp>
    </p:spTree>
    <p:extLst>
      <p:ext uri="{BB962C8B-B14F-4D97-AF65-F5344CB8AC3E}">
        <p14:creationId xmlns:p14="http://schemas.microsoft.com/office/powerpoint/2010/main" val="3492210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itle 1"/>
          <p:cNvSpPr txBox="1">
            <a:spLocks/>
          </p:cNvSpPr>
          <p:nvPr/>
        </p:nvSpPr>
        <p:spPr>
          <a:xfrm>
            <a:off x="359569" y="375096"/>
            <a:ext cx="8348664" cy="680098"/>
          </a:xfrm>
          <a:prstGeom prst="rect">
            <a:avLst/>
          </a:prstGeom>
        </p:spPr>
        <p:txBody>
          <a:bodyPr vert="horz" lIns="68580" tIns="34290" rIns="68580" bIns="34290" rtlCol="0" anchor="t" anchorCtr="0">
            <a:normAutofit/>
          </a:bodyPr>
          <a:lstStyle>
            <a:lvl1pPr algn="l" defTabSz="914400" rtl="0" eaLnBrk="1" latinLnBrk="0" hangingPunct="1">
              <a:lnSpc>
                <a:spcPct val="100000"/>
              </a:lnSpc>
              <a:spcBef>
                <a:spcPct val="0"/>
              </a:spcBef>
              <a:buNone/>
              <a:defRPr sz="3600" kern="1200">
                <a:solidFill>
                  <a:schemeClr val="accent1"/>
                </a:solidFill>
                <a:latin typeface="Museo Sans 100" panose="02000000000000000000" pitchFamily="50" charset="0"/>
                <a:ea typeface="+mj-ea"/>
                <a:cs typeface="+mj-cs"/>
              </a:defRPr>
            </a:lvl1pPr>
          </a:lstStyle>
          <a:p>
            <a:pPr defTabSz="685800">
              <a:buClrTx/>
            </a:pPr>
            <a:r>
              <a:rPr lang="en-GB" sz="2700" dirty="0">
                <a:solidFill>
                  <a:srgbClr val="009CA6"/>
                </a:solidFill>
              </a:rPr>
              <a:t>Cloud delivers you more…</a:t>
            </a:r>
          </a:p>
        </p:txBody>
      </p:sp>
      <p:sp>
        <p:nvSpPr>
          <p:cNvPr id="67" name="Slide Number Placeholder 1"/>
          <p:cNvSpPr>
            <a:spLocks noGrp="1"/>
          </p:cNvSpPr>
          <p:nvPr>
            <p:ph type="sldNum" sz="quarter" idx="12"/>
          </p:nvPr>
        </p:nvSpPr>
        <p:spPr>
          <a:xfrm>
            <a:off x="359569" y="4767263"/>
            <a:ext cx="428174" cy="273844"/>
          </a:xfrm>
        </p:spPr>
        <p:txBody>
          <a:bodyPr/>
          <a:lstStyle/>
          <a:p>
            <a:pPr defTabSz="685800">
              <a:buClrTx/>
            </a:pPr>
            <a:fld id="{F9F8FC53-431B-40BC-B462-8EDBBC097738}" type="slidenum">
              <a:rPr lang="en-GB" kern="1200">
                <a:solidFill>
                  <a:srgbClr val="009CA6"/>
                </a:solidFill>
                <a:ea typeface="+mn-ea"/>
                <a:cs typeface="+mn-cs"/>
              </a:rPr>
              <a:pPr defTabSz="685800">
                <a:buClrTx/>
              </a:pPr>
              <a:t>32</a:t>
            </a:fld>
            <a:endParaRPr lang="en-GB" kern="1200" dirty="0">
              <a:solidFill>
                <a:srgbClr val="009CA6"/>
              </a:solidFill>
              <a:ea typeface="+mn-ea"/>
              <a:cs typeface="+mn-cs"/>
            </a:endParaRPr>
          </a:p>
        </p:txBody>
      </p:sp>
      <p:sp>
        <p:nvSpPr>
          <p:cNvPr id="68" name="Footer Placeholder 2"/>
          <p:cNvSpPr>
            <a:spLocks noGrp="1"/>
          </p:cNvSpPr>
          <p:nvPr>
            <p:ph type="ftr" sz="quarter" idx="11"/>
          </p:nvPr>
        </p:nvSpPr>
        <p:spPr>
          <a:xfrm>
            <a:off x="656716" y="4767263"/>
            <a:ext cx="646304" cy="273844"/>
          </a:xfrm>
        </p:spPr>
        <p:txBody>
          <a:bodyPr/>
          <a:lstStyle/>
          <a:p>
            <a:pPr defTabSz="685800">
              <a:buClrTx/>
            </a:pPr>
            <a:r>
              <a:rPr lang="en-GB" kern="1200" dirty="0">
                <a:solidFill>
                  <a:srgbClr val="009CA6"/>
                </a:solidFill>
                <a:ea typeface="+mn-ea"/>
                <a:cs typeface="+mn-cs"/>
              </a:rPr>
              <a:t>Civica</a:t>
            </a:r>
          </a:p>
        </p:txBody>
      </p:sp>
      <p:pic>
        <p:nvPicPr>
          <p:cNvPr id="49" name="Picture 48">
            <a:extLst>
              <a:ext uri="{FF2B5EF4-FFF2-40B4-BE49-F238E27FC236}">
                <a16:creationId xmlns:a16="http://schemas.microsoft.com/office/drawing/2014/main" id="{347650A0-B801-40B0-8847-6CC6902A56B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36915" t="30283" r="12749" b="17661"/>
          <a:stretch/>
        </p:blipFill>
        <p:spPr>
          <a:xfrm>
            <a:off x="3295284" y="1896618"/>
            <a:ext cx="2566504" cy="1769609"/>
          </a:xfrm>
          <a:prstGeom prst="rect">
            <a:avLst/>
          </a:prstGeom>
        </p:spPr>
      </p:pic>
      <p:pic>
        <p:nvPicPr>
          <p:cNvPr id="50" name="Picture 49">
            <a:extLst>
              <a:ext uri="{FF2B5EF4-FFF2-40B4-BE49-F238E27FC236}">
                <a16:creationId xmlns:a16="http://schemas.microsoft.com/office/drawing/2014/main" id="{946CC38E-98B2-4583-82A5-966946EB552F}"/>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29019" t="30509" r="13673" b="9874"/>
          <a:stretch/>
        </p:blipFill>
        <p:spPr>
          <a:xfrm>
            <a:off x="6215870" y="1895535"/>
            <a:ext cx="2584584" cy="1770948"/>
          </a:xfrm>
          <a:prstGeom prst="rect">
            <a:avLst/>
          </a:prstGeom>
        </p:spPr>
      </p:pic>
      <p:pic>
        <p:nvPicPr>
          <p:cNvPr id="51" name="Picture 2" descr="4 Promising Use Cases Of Blockchain In Cybersecurity">
            <a:extLst>
              <a:ext uri="{FF2B5EF4-FFF2-40B4-BE49-F238E27FC236}">
                <a16:creationId xmlns:a16="http://schemas.microsoft.com/office/drawing/2014/main" id="{A97298B2-EA1A-4D54-A014-4FE1E87E6B8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3458" t="12688" r="18410" b="16229"/>
          <a:stretch/>
        </p:blipFill>
        <p:spPr bwMode="auto">
          <a:xfrm>
            <a:off x="387492" y="1866589"/>
            <a:ext cx="2556969" cy="1799894"/>
          </a:xfrm>
          <a:prstGeom prst="rect">
            <a:avLst/>
          </a:prstGeom>
          <a:noFill/>
          <a:extLst>
            <a:ext uri="{909E8E84-426E-40DD-AFC4-6F175D3DCCD1}">
              <a14:hiddenFill xmlns:a14="http://schemas.microsoft.com/office/drawing/2010/main">
                <a:solidFill>
                  <a:srgbClr val="FFFFFF"/>
                </a:solidFill>
              </a14:hiddenFill>
            </a:ext>
          </a:extLst>
        </p:spPr>
      </p:pic>
      <p:grpSp>
        <p:nvGrpSpPr>
          <p:cNvPr id="52" name="Group 51">
            <a:extLst>
              <a:ext uri="{FF2B5EF4-FFF2-40B4-BE49-F238E27FC236}">
                <a16:creationId xmlns:a16="http://schemas.microsoft.com/office/drawing/2014/main" id="{0059D63A-8968-457A-9D3B-60D8017AD42A}"/>
              </a:ext>
            </a:extLst>
          </p:cNvPr>
          <p:cNvGrpSpPr/>
          <p:nvPr/>
        </p:nvGrpSpPr>
        <p:grpSpPr>
          <a:xfrm>
            <a:off x="386416" y="1095356"/>
            <a:ext cx="2557457" cy="822267"/>
            <a:chOff x="1138992" y="1227895"/>
            <a:chExt cx="2756113" cy="901986"/>
          </a:xfrm>
          <a:solidFill>
            <a:schemeClr val="accent4"/>
          </a:solidFill>
        </p:grpSpPr>
        <p:sp>
          <p:nvSpPr>
            <p:cNvPr id="53" name="Rectangle 52">
              <a:extLst>
                <a:ext uri="{FF2B5EF4-FFF2-40B4-BE49-F238E27FC236}">
                  <a16:creationId xmlns:a16="http://schemas.microsoft.com/office/drawing/2014/main" id="{852E49E1-BD7D-4363-AC6D-004AFD9AC421}"/>
                </a:ext>
              </a:extLst>
            </p:cNvPr>
            <p:cNvSpPr/>
            <p:nvPr/>
          </p:nvSpPr>
          <p:spPr>
            <a:xfrm>
              <a:off x="1138992" y="1227895"/>
              <a:ext cx="2756113" cy="90198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GB" sz="1350" kern="1200">
                <a:solidFill>
                  <a:prstClr val="white"/>
                </a:solidFill>
                <a:latin typeface="Museo Sans 300"/>
              </a:endParaRPr>
            </a:p>
          </p:txBody>
        </p:sp>
        <p:sp>
          <p:nvSpPr>
            <p:cNvPr id="54" name="Title 3">
              <a:extLst>
                <a:ext uri="{FF2B5EF4-FFF2-40B4-BE49-F238E27FC236}">
                  <a16:creationId xmlns:a16="http://schemas.microsoft.com/office/drawing/2014/main" id="{DC82C8BC-B37E-4F86-8675-6F1E8E2A9272}"/>
                </a:ext>
              </a:extLst>
            </p:cNvPr>
            <p:cNvSpPr txBox="1">
              <a:spLocks/>
            </p:cNvSpPr>
            <p:nvPr/>
          </p:nvSpPr>
          <p:spPr>
            <a:xfrm>
              <a:off x="1161698" y="1347706"/>
              <a:ext cx="2709975" cy="679452"/>
            </a:xfrm>
            <a:prstGeom prst="rect">
              <a:avLst/>
            </a:prstGeom>
            <a:noFill/>
          </p:spPr>
          <p:txBody>
            <a:bodyPr vert="horz" lIns="68580" tIns="34290" rIns="68580" bIns="34290" rtlCol="0" anchor="t" anchorCtr="0">
              <a:noAutofit/>
            </a:bodyPr>
            <a:lstStyle>
              <a:lvl1pPr algn="l" defTabSz="914400" rtl="0" eaLnBrk="1" latinLnBrk="0" hangingPunct="1">
                <a:lnSpc>
                  <a:spcPct val="100000"/>
                </a:lnSpc>
                <a:spcBef>
                  <a:spcPct val="0"/>
                </a:spcBef>
                <a:buNone/>
                <a:defRPr sz="3600" kern="1200">
                  <a:solidFill>
                    <a:schemeClr val="accent1"/>
                  </a:solidFill>
                  <a:latin typeface="Museo Sans 100" panose="02000000000000000000" pitchFamily="50" charset="0"/>
                  <a:ea typeface="+mj-ea"/>
                  <a:cs typeface="+mj-cs"/>
                </a:defRPr>
              </a:lvl1pPr>
            </a:lstStyle>
            <a:p>
              <a:pPr algn="ctr" defTabSz="685800">
                <a:buClrTx/>
              </a:pPr>
              <a:r>
                <a:rPr lang="en-GB" sz="1800">
                  <a:solidFill>
                    <a:srgbClr val="FFFFFF"/>
                  </a:solidFill>
                </a:rPr>
                <a:t>Peace </a:t>
              </a:r>
              <a:br>
                <a:rPr lang="en-GB" sz="1800">
                  <a:solidFill>
                    <a:srgbClr val="FFFFFF"/>
                  </a:solidFill>
                </a:rPr>
              </a:br>
              <a:r>
                <a:rPr lang="en-GB" sz="1800">
                  <a:solidFill>
                    <a:srgbClr val="FFFFFF"/>
                  </a:solidFill>
                </a:rPr>
                <a:t>of mind</a:t>
              </a:r>
            </a:p>
          </p:txBody>
        </p:sp>
      </p:grpSp>
      <p:sp>
        <p:nvSpPr>
          <p:cNvPr id="55" name="Rectangle 54">
            <a:extLst>
              <a:ext uri="{FF2B5EF4-FFF2-40B4-BE49-F238E27FC236}">
                <a16:creationId xmlns:a16="http://schemas.microsoft.com/office/drawing/2014/main" id="{51EE6455-E76B-41DC-BCA4-D261D2690215}"/>
              </a:ext>
            </a:extLst>
          </p:cNvPr>
          <p:cNvSpPr/>
          <p:nvPr/>
        </p:nvSpPr>
        <p:spPr>
          <a:xfrm>
            <a:off x="385532" y="1095357"/>
            <a:ext cx="2558550" cy="3519230"/>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GB" sz="1350" kern="1200">
              <a:solidFill>
                <a:prstClr val="white"/>
              </a:solidFill>
              <a:latin typeface="Museo Sans 300"/>
            </a:endParaRPr>
          </a:p>
        </p:txBody>
      </p:sp>
      <p:grpSp>
        <p:nvGrpSpPr>
          <p:cNvPr id="60" name="Group 59">
            <a:extLst>
              <a:ext uri="{FF2B5EF4-FFF2-40B4-BE49-F238E27FC236}">
                <a16:creationId xmlns:a16="http://schemas.microsoft.com/office/drawing/2014/main" id="{6E00DD47-CFC7-430E-8AED-F5F36E910942}"/>
              </a:ext>
            </a:extLst>
          </p:cNvPr>
          <p:cNvGrpSpPr/>
          <p:nvPr/>
        </p:nvGrpSpPr>
        <p:grpSpPr>
          <a:xfrm>
            <a:off x="3302496" y="1100948"/>
            <a:ext cx="2589427" cy="816675"/>
            <a:chOff x="1140425" y="1243320"/>
            <a:chExt cx="2790566" cy="901986"/>
          </a:xfrm>
          <a:solidFill>
            <a:schemeClr val="accent4"/>
          </a:solidFill>
        </p:grpSpPr>
        <p:sp>
          <p:nvSpPr>
            <p:cNvPr id="61" name="Rectangle 60">
              <a:extLst>
                <a:ext uri="{FF2B5EF4-FFF2-40B4-BE49-F238E27FC236}">
                  <a16:creationId xmlns:a16="http://schemas.microsoft.com/office/drawing/2014/main" id="{5C5DFA8B-52A7-4C5C-B9FB-19CCBEEB4C82}"/>
                </a:ext>
              </a:extLst>
            </p:cNvPr>
            <p:cNvSpPr/>
            <p:nvPr/>
          </p:nvSpPr>
          <p:spPr>
            <a:xfrm>
              <a:off x="1140425" y="1243320"/>
              <a:ext cx="2755099" cy="9019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GB" sz="1350" kern="1200">
                <a:solidFill>
                  <a:prstClr val="white"/>
                </a:solidFill>
                <a:latin typeface="Museo Sans 300"/>
              </a:endParaRPr>
            </a:p>
          </p:txBody>
        </p:sp>
        <p:sp>
          <p:nvSpPr>
            <p:cNvPr id="62" name="Title 3">
              <a:extLst>
                <a:ext uri="{FF2B5EF4-FFF2-40B4-BE49-F238E27FC236}">
                  <a16:creationId xmlns:a16="http://schemas.microsoft.com/office/drawing/2014/main" id="{D46522F7-F43F-4A49-9766-1334F5B3C737}"/>
                </a:ext>
              </a:extLst>
            </p:cNvPr>
            <p:cNvSpPr txBox="1">
              <a:spLocks/>
            </p:cNvSpPr>
            <p:nvPr/>
          </p:nvSpPr>
          <p:spPr>
            <a:xfrm>
              <a:off x="1176558" y="1338374"/>
              <a:ext cx="2754433" cy="476928"/>
            </a:xfrm>
            <a:prstGeom prst="rect">
              <a:avLst/>
            </a:prstGeom>
            <a:noFill/>
          </p:spPr>
          <p:txBody>
            <a:bodyPr vert="horz" lIns="68580" tIns="34290" rIns="68580" bIns="34290" rtlCol="0" anchor="t" anchorCtr="0">
              <a:noAutofit/>
            </a:bodyPr>
            <a:lstStyle>
              <a:lvl1pPr algn="l" defTabSz="914400" rtl="0" eaLnBrk="1" latinLnBrk="0" hangingPunct="1">
                <a:lnSpc>
                  <a:spcPct val="100000"/>
                </a:lnSpc>
                <a:spcBef>
                  <a:spcPct val="0"/>
                </a:spcBef>
                <a:buNone/>
                <a:defRPr sz="3600" kern="1200">
                  <a:solidFill>
                    <a:schemeClr val="accent1"/>
                  </a:solidFill>
                  <a:latin typeface="Museo Sans 100" panose="02000000000000000000" pitchFamily="50" charset="0"/>
                  <a:ea typeface="+mj-ea"/>
                  <a:cs typeface="+mj-cs"/>
                </a:defRPr>
              </a:lvl1pPr>
            </a:lstStyle>
            <a:p>
              <a:pPr algn="ctr" defTabSz="685800">
                <a:buClrTx/>
              </a:pPr>
              <a:r>
                <a:rPr lang="en-GB" sz="1800">
                  <a:solidFill>
                    <a:srgbClr val="FFFFFF"/>
                  </a:solidFill>
                </a:rPr>
                <a:t>Value &amp; </a:t>
              </a:r>
              <a:br>
                <a:rPr lang="en-GB" sz="1800">
                  <a:solidFill>
                    <a:srgbClr val="FFFFFF"/>
                  </a:solidFill>
                </a:rPr>
              </a:br>
              <a:r>
                <a:rPr lang="en-GB" sz="1800">
                  <a:solidFill>
                    <a:srgbClr val="FFFFFF"/>
                  </a:solidFill>
                </a:rPr>
                <a:t>efficiency</a:t>
              </a:r>
            </a:p>
          </p:txBody>
        </p:sp>
      </p:grpSp>
      <p:sp>
        <p:nvSpPr>
          <p:cNvPr id="63" name="Rectangle 62">
            <a:extLst>
              <a:ext uri="{FF2B5EF4-FFF2-40B4-BE49-F238E27FC236}">
                <a16:creationId xmlns:a16="http://schemas.microsoft.com/office/drawing/2014/main" id="{DAF6C660-3B42-4DC3-903C-2BF182E310F2}"/>
              </a:ext>
            </a:extLst>
          </p:cNvPr>
          <p:cNvSpPr/>
          <p:nvPr/>
        </p:nvSpPr>
        <p:spPr>
          <a:xfrm>
            <a:off x="3295967" y="1100949"/>
            <a:ext cx="2558550" cy="3513638"/>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GB" sz="1350" kern="1200">
              <a:solidFill>
                <a:prstClr val="white"/>
              </a:solidFill>
              <a:latin typeface="Museo Sans 300"/>
            </a:endParaRPr>
          </a:p>
        </p:txBody>
      </p:sp>
      <p:grpSp>
        <p:nvGrpSpPr>
          <p:cNvPr id="64" name="Group 63">
            <a:extLst>
              <a:ext uri="{FF2B5EF4-FFF2-40B4-BE49-F238E27FC236}">
                <a16:creationId xmlns:a16="http://schemas.microsoft.com/office/drawing/2014/main" id="{92FF159F-55D4-43CB-953A-C97F0E8BEAF5}"/>
              </a:ext>
            </a:extLst>
          </p:cNvPr>
          <p:cNvGrpSpPr/>
          <p:nvPr/>
        </p:nvGrpSpPr>
        <p:grpSpPr>
          <a:xfrm>
            <a:off x="6215870" y="1099490"/>
            <a:ext cx="2584584" cy="818134"/>
            <a:chOff x="1076513" y="1234526"/>
            <a:chExt cx="2785347" cy="901986"/>
          </a:xfrm>
          <a:solidFill>
            <a:schemeClr val="accent4"/>
          </a:solidFill>
        </p:grpSpPr>
        <p:sp>
          <p:nvSpPr>
            <p:cNvPr id="65" name="Rectangle 64">
              <a:extLst>
                <a:ext uri="{FF2B5EF4-FFF2-40B4-BE49-F238E27FC236}">
                  <a16:creationId xmlns:a16="http://schemas.microsoft.com/office/drawing/2014/main" id="{EE00A80C-4F25-4CBF-8040-ECB2918A8EAA}"/>
                </a:ext>
              </a:extLst>
            </p:cNvPr>
            <p:cNvSpPr/>
            <p:nvPr/>
          </p:nvSpPr>
          <p:spPr>
            <a:xfrm>
              <a:off x="1076513" y="1234526"/>
              <a:ext cx="2785346" cy="9019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GB" sz="1350" kern="1200">
                <a:solidFill>
                  <a:prstClr val="white"/>
                </a:solidFill>
                <a:latin typeface="Museo Sans 300"/>
              </a:endParaRPr>
            </a:p>
          </p:txBody>
        </p:sp>
        <p:sp>
          <p:nvSpPr>
            <p:cNvPr id="66" name="Title 3">
              <a:extLst>
                <a:ext uri="{FF2B5EF4-FFF2-40B4-BE49-F238E27FC236}">
                  <a16:creationId xmlns:a16="http://schemas.microsoft.com/office/drawing/2014/main" id="{118E7DD9-C8A3-4E5B-AE87-E20844210778}"/>
                </a:ext>
              </a:extLst>
            </p:cNvPr>
            <p:cNvSpPr txBox="1">
              <a:spLocks/>
            </p:cNvSpPr>
            <p:nvPr/>
          </p:nvSpPr>
          <p:spPr>
            <a:xfrm>
              <a:off x="1076513" y="1354178"/>
              <a:ext cx="2785347" cy="482208"/>
            </a:xfrm>
            <a:prstGeom prst="rect">
              <a:avLst/>
            </a:prstGeom>
            <a:noFill/>
          </p:spPr>
          <p:txBody>
            <a:bodyPr vert="horz" lIns="68580" tIns="34290" rIns="68580" bIns="34290" rtlCol="0" anchor="t" anchorCtr="0">
              <a:noAutofit/>
            </a:bodyPr>
            <a:lstStyle>
              <a:lvl1pPr algn="l" defTabSz="914400" rtl="0" eaLnBrk="1" latinLnBrk="0" hangingPunct="1">
                <a:lnSpc>
                  <a:spcPct val="100000"/>
                </a:lnSpc>
                <a:spcBef>
                  <a:spcPct val="0"/>
                </a:spcBef>
                <a:buNone/>
                <a:defRPr sz="3600" kern="1200">
                  <a:solidFill>
                    <a:schemeClr val="accent1"/>
                  </a:solidFill>
                  <a:latin typeface="Museo Sans 100" panose="02000000000000000000" pitchFamily="50" charset="0"/>
                  <a:ea typeface="+mj-ea"/>
                  <a:cs typeface="+mj-cs"/>
                </a:defRPr>
              </a:lvl1pPr>
            </a:lstStyle>
            <a:p>
              <a:pPr algn="ctr" defTabSz="685800">
                <a:buClrTx/>
              </a:pPr>
              <a:r>
                <a:rPr lang="en-GB" sz="1800">
                  <a:solidFill>
                    <a:srgbClr val="FFFFFF"/>
                  </a:solidFill>
                </a:rPr>
                <a:t>Sustainable </a:t>
              </a:r>
            </a:p>
            <a:p>
              <a:pPr algn="ctr" defTabSz="685800">
                <a:buClrTx/>
              </a:pPr>
              <a:r>
                <a:rPr lang="en-GB" sz="1800">
                  <a:solidFill>
                    <a:srgbClr val="FFFFFF"/>
                  </a:solidFill>
                </a:rPr>
                <a:t>innovation</a:t>
              </a:r>
            </a:p>
          </p:txBody>
        </p:sp>
      </p:grpSp>
      <p:sp>
        <p:nvSpPr>
          <p:cNvPr id="69" name="Rectangle 68">
            <a:extLst>
              <a:ext uri="{FF2B5EF4-FFF2-40B4-BE49-F238E27FC236}">
                <a16:creationId xmlns:a16="http://schemas.microsoft.com/office/drawing/2014/main" id="{DCD3E51C-18FD-43CD-B3D5-B9AFA9721300}"/>
              </a:ext>
            </a:extLst>
          </p:cNvPr>
          <p:cNvSpPr/>
          <p:nvPr/>
        </p:nvSpPr>
        <p:spPr>
          <a:xfrm>
            <a:off x="6215870" y="1100949"/>
            <a:ext cx="2584584" cy="3513638"/>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GB" sz="1350" kern="1200">
              <a:solidFill>
                <a:prstClr val="white"/>
              </a:solidFill>
              <a:latin typeface="Museo Sans 300"/>
            </a:endParaRPr>
          </a:p>
        </p:txBody>
      </p:sp>
      <p:sp>
        <p:nvSpPr>
          <p:cNvPr id="70" name="Rectangle 69">
            <a:extLst>
              <a:ext uri="{FF2B5EF4-FFF2-40B4-BE49-F238E27FC236}">
                <a16:creationId xmlns:a16="http://schemas.microsoft.com/office/drawing/2014/main" id="{7B55D8DF-351A-4481-A031-6799EFDA0583}"/>
              </a:ext>
            </a:extLst>
          </p:cNvPr>
          <p:cNvSpPr/>
          <p:nvPr/>
        </p:nvSpPr>
        <p:spPr>
          <a:xfrm>
            <a:off x="513446" y="3780239"/>
            <a:ext cx="2288568" cy="315930"/>
          </a:xfrm>
          <a:prstGeom prst="rect">
            <a:avLst/>
          </a:prstGeom>
          <a:noFill/>
          <a:ln w="19050">
            <a:solidFill>
              <a:schemeClr val="accent4"/>
            </a:solid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pPr>
            <a:endParaRPr lang="en-GB" sz="1350" kern="1200">
              <a:solidFill>
                <a:prstClr val="white"/>
              </a:solidFill>
              <a:latin typeface="Museo Sans 300"/>
            </a:endParaRPr>
          </a:p>
        </p:txBody>
      </p:sp>
      <p:sp>
        <p:nvSpPr>
          <p:cNvPr id="71" name="Title 3">
            <a:extLst>
              <a:ext uri="{FF2B5EF4-FFF2-40B4-BE49-F238E27FC236}">
                <a16:creationId xmlns:a16="http://schemas.microsoft.com/office/drawing/2014/main" id="{9E4BB3A0-A8F9-46B4-85DF-2EEEC7E0D965}"/>
              </a:ext>
            </a:extLst>
          </p:cNvPr>
          <p:cNvSpPr txBox="1">
            <a:spLocks/>
          </p:cNvSpPr>
          <p:nvPr/>
        </p:nvSpPr>
        <p:spPr>
          <a:xfrm>
            <a:off x="513446" y="3826891"/>
            <a:ext cx="2288569" cy="231842"/>
          </a:xfrm>
          <a:prstGeom prst="rect">
            <a:avLst/>
          </a:prstGeom>
          <a:ln>
            <a:noFill/>
          </a:ln>
        </p:spPr>
        <p:txBody>
          <a:bodyPr vert="horz" lIns="68580" tIns="34290" rIns="68580" bIns="34290" rtlCol="0" anchor="t" anchorCtr="0">
            <a:noAutofit/>
          </a:bodyPr>
          <a:lstStyle>
            <a:lvl1pPr algn="l" defTabSz="914400" rtl="0" eaLnBrk="1" latinLnBrk="0" hangingPunct="1">
              <a:lnSpc>
                <a:spcPct val="100000"/>
              </a:lnSpc>
              <a:spcBef>
                <a:spcPct val="0"/>
              </a:spcBef>
              <a:buNone/>
              <a:defRPr sz="3600" kern="1200">
                <a:solidFill>
                  <a:schemeClr val="accent1"/>
                </a:solidFill>
                <a:latin typeface="Museo Sans 100" panose="02000000000000000000" pitchFamily="50" charset="0"/>
                <a:ea typeface="+mj-ea"/>
                <a:cs typeface="+mj-cs"/>
              </a:defRPr>
            </a:lvl1pPr>
          </a:lstStyle>
          <a:p>
            <a:pPr algn="ctr" defTabSz="685800">
              <a:buClrTx/>
            </a:pPr>
            <a:r>
              <a:rPr lang="en-GB" sz="1050">
                <a:solidFill>
                  <a:srgbClr val="262626"/>
                </a:solidFill>
                <a:latin typeface="Museo Sans 300"/>
              </a:rPr>
              <a:t>Stronger resilience &amp; availability</a:t>
            </a:r>
          </a:p>
          <a:p>
            <a:pPr algn="ctr" defTabSz="685800">
              <a:buClrTx/>
            </a:pPr>
            <a:endParaRPr lang="en-GB" sz="1200">
              <a:solidFill>
                <a:srgbClr val="262626"/>
              </a:solidFill>
              <a:latin typeface="Museo Sans 300"/>
            </a:endParaRPr>
          </a:p>
          <a:p>
            <a:pPr algn="ctr" defTabSz="685800">
              <a:buClrTx/>
            </a:pPr>
            <a:endParaRPr lang="en-GB" sz="1200">
              <a:solidFill>
                <a:srgbClr val="262626"/>
              </a:solidFill>
              <a:latin typeface="Museo Sans 300"/>
            </a:endParaRPr>
          </a:p>
        </p:txBody>
      </p:sp>
      <p:sp>
        <p:nvSpPr>
          <p:cNvPr id="72" name="Rectangle 71">
            <a:extLst>
              <a:ext uri="{FF2B5EF4-FFF2-40B4-BE49-F238E27FC236}">
                <a16:creationId xmlns:a16="http://schemas.microsoft.com/office/drawing/2014/main" id="{9922AFCB-8A8F-4FDA-B5FA-199E21567026}"/>
              </a:ext>
            </a:extLst>
          </p:cNvPr>
          <p:cNvSpPr/>
          <p:nvPr/>
        </p:nvSpPr>
        <p:spPr>
          <a:xfrm>
            <a:off x="513446" y="4172434"/>
            <a:ext cx="2288568" cy="315930"/>
          </a:xfrm>
          <a:prstGeom prst="rect">
            <a:avLst/>
          </a:prstGeom>
          <a:noFill/>
          <a:ln w="19050">
            <a:solidFill>
              <a:schemeClr val="accent4"/>
            </a:solid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pPr>
            <a:endParaRPr lang="en-GB" sz="1350" kern="1200">
              <a:solidFill>
                <a:prstClr val="white"/>
              </a:solidFill>
              <a:latin typeface="Museo Sans 300"/>
            </a:endParaRPr>
          </a:p>
        </p:txBody>
      </p:sp>
      <p:sp>
        <p:nvSpPr>
          <p:cNvPr id="73" name="Title 3">
            <a:extLst>
              <a:ext uri="{FF2B5EF4-FFF2-40B4-BE49-F238E27FC236}">
                <a16:creationId xmlns:a16="http://schemas.microsoft.com/office/drawing/2014/main" id="{E4A20F9A-67BE-431B-AE19-96884FD66D2E}"/>
              </a:ext>
            </a:extLst>
          </p:cNvPr>
          <p:cNvSpPr txBox="1">
            <a:spLocks/>
          </p:cNvSpPr>
          <p:nvPr/>
        </p:nvSpPr>
        <p:spPr>
          <a:xfrm>
            <a:off x="513446" y="4219086"/>
            <a:ext cx="2288569" cy="231842"/>
          </a:xfrm>
          <a:prstGeom prst="rect">
            <a:avLst/>
          </a:prstGeom>
          <a:ln>
            <a:noFill/>
          </a:ln>
        </p:spPr>
        <p:txBody>
          <a:bodyPr vert="horz" lIns="68580" tIns="34290" rIns="68580" bIns="34290" rtlCol="0" anchor="t" anchorCtr="0">
            <a:noAutofit/>
          </a:bodyPr>
          <a:lstStyle>
            <a:lvl1pPr algn="l" defTabSz="914400" rtl="0" eaLnBrk="1" latinLnBrk="0" hangingPunct="1">
              <a:lnSpc>
                <a:spcPct val="100000"/>
              </a:lnSpc>
              <a:spcBef>
                <a:spcPct val="0"/>
              </a:spcBef>
              <a:buNone/>
              <a:defRPr sz="3600" kern="1200">
                <a:solidFill>
                  <a:schemeClr val="accent1"/>
                </a:solidFill>
                <a:latin typeface="Museo Sans 100" panose="02000000000000000000" pitchFamily="50" charset="0"/>
                <a:ea typeface="+mj-ea"/>
                <a:cs typeface="+mj-cs"/>
              </a:defRPr>
            </a:lvl1pPr>
          </a:lstStyle>
          <a:p>
            <a:pPr algn="ctr" defTabSz="685800">
              <a:buClrTx/>
            </a:pPr>
            <a:r>
              <a:rPr lang="en-GB" sz="1050">
                <a:solidFill>
                  <a:srgbClr val="262626"/>
                </a:solidFill>
                <a:latin typeface="Museo Sans 300"/>
              </a:rPr>
              <a:t>Advanced security</a:t>
            </a:r>
          </a:p>
          <a:p>
            <a:pPr algn="ctr" defTabSz="685800">
              <a:buClrTx/>
            </a:pPr>
            <a:endParaRPr lang="en-GB" sz="1200">
              <a:solidFill>
                <a:srgbClr val="262626"/>
              </a:solidFill>
              <a:latin typeface="Museo Sans 300"/>
            </a:endParaRPr>
          </a:p>
          <a:p>
            <a:pPr algn="ctr" defTabSz="685800">
              <a:buClrTx/>
            </a:pPr>
            <a:endParaRPr lang="en-GB" sz="1200">
              <a:solidFill>
                <a:srgbClr val="262626"/>
              </a:solidFill>
              <a:latin typeface="Museo Sans 300"/>
            </a:endParaRPr>
          </a:p>
        </p:txBody>
      </p:sp>
      <p:sp>
        <p:nvSpPr>
          <p:cNvPr id="75" name="Rectangle 74">
            <a:extLst>
              <a:ext uri="{FF2B5EF4-FFF2-40B4-BE49-F238E27FC236}">
                <a16:creationId xmlns:a16="http://schemas.microsoft.com/office/drawing/2014/main" id="{5291D897-E1E8-49E5-9612-AAFE0144B386}"/>
              </a:ext>
            </a:extLst>
          </p:cNvPr>
          <p:cNvSpPr/>
          <p:nvPr/>
        </p:nvSpPr>
        <p:spPr>
          <a:xfrm>
            <a:off x="3440300" y="3778618"/>
            <a:ext cx="2288568" cy="315930"/>
          </a:xfrm>
          <a:prstGeom prst="rect">
            <a:avLst/>
          </a:prstGeom>
          <a:noFill/>
          <a:ln w="19050">
            <a:solidFill>
              <a:schemeClr val="accent3"/>
            </a:solid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pPr>
            <a:endParaRPr lang="en-GB" sz="1350" kern="1200">
              <a:solidFill>
                <a:prstClr val="white"/>
              </a:solidFill>
              <a:latin typeface="Museo Sans 300"/>
            </a:endParaRPr>
          </a:p>
        </p:txBody>
      </p:sp>
      <p:sp>
        <p:nvSpPr>
          <p:cNvPr id="76" name="Title 3">
            <a:extLst>
              <a:ext uri="{FF2B5EF4-FFF2-40B4-BE49-F238E27FC236}">
                <a16:creationId xmlns:a16="http://schemas.microsoft.com/office/drawing/2014/main" id="{60F2F882-F972-4B94-B6D2-EEA829471296}"/>
              </a:ext>
            </a:extLst>
          </p:cNvPr>
          <p:cNvSpPr txBox="1">
            <a:spLocks/>
          </p:cNvSpPr>
          <p:nvPr/>
        </p:nvSpPr>
        <p:spPr>
          <a:xfrm>
            <a:off x="3440299" y="3825270"/>
            <a:ext cx="2288569" cy="231842"/>
          </a:xfrm>
          <a:prstGeom prst="rect">
            <a:avLst/>
          </a:prstGeom>
          <a:ln>
            <a:noFill/>
          </a:ln>
        </p:spPr>
        <p:txBody>
          <a:bodyPr vert="horz" lIns="68580" tIns="34290" rIns="68580" bIns="34290" rtlCol="0" anchor="t" anchorCtr="0">
            <a:noAutofit/>
          </a:bodyPr>
          <a:lstStyle>
            <a:lvl1pPr algn="l" defTabSz="914400" rtl="0" eaLnBrk="1" latinLnBrk="0" hangingPunct="1">
              <a:lnSpc>
                <a:spcPct val="100000"/>
              </a:lnSpc>
              <a:spcBef>
                <a:spcPct val="0"/>
              </a:spcBef>
              <a:buNone/>
              <a:defRPr sz="3600" kern="1200">
                <a:solidFill>
                  <a:schemeClr val="accent1"/>
                </a:solidFill>
                <a:latin typeface="Museo Sans 100" panose="02000000000000000000" pitchFamily="50" charset="0"/>
                <a:ea typeface="+mj-ea"/>
                <a:cs typeface="+mj-cs"/>
              </a:defRPr>
            </a:lvl1pPr>
          </a:lstStyle>
          <a:p>
            <a:pPr algn="ctr" defTabSz="685800">
              <a:buClrTx/>
            </a:pPr>
            <a:r>
              <a:rPr lang="en-GB" sz="1050">
                <a:solidFill>
                  <a:srgbClr val="262626"/>
                </a:solidFill>
                <a:latin typeface="Museo Sans 300"/>
              </a:rPr>
              <a:t>Better insights &amp; integration</a:t>
            </a:r>
          </a:p>
          <a:p>
            <a:pPr algn="ctr" defTabSz="685800">
              <a:buClrTx/>
            </a:pPr>
            <a:endParaRPr lang="en-GB" sz="1200">
              <a:solidFill>
                <a:srgbClr val="262626"/>
              </a:solidFill>
              <a:latin typeface="Museo Sans 300"/>
            </a:endParaRPr>
          </a:p>
          <a:p>
            <a:pPr algn="ctr" defTabSz="685800">
              <a:buClrTx/>
            </a:pPr>
            <a:endParaRPr lang="en-GB" sz="1200">
              <a:solidFill>
                <a:srgbClr val="262626"/>
              </a:solidFill>
              <a:latin typeface="Museo Sans 300"/>
            </a:endParaRPr>
          </a:p>
        </p:txBody>
      </p:sp>
      <p:sp>
        <p:nvSpPr>
          <p:cNvPr id="77" name="Rectangle 76">
            <a:extLst>
              <a:ext uri="{FF2B5EF4-FFF2-40B4-BE49-F238E27FC236}">
                <a16:creationId xmlns:a16="http://schemas.microsoft.com/office/drawing/2014/main" id="{7A938E13-4A6E-4FE5-B00F-F6781EAD2D65}"/>
              </a:ext>
            </a:extLst>
          </p:cNvPr>
          <p:cNvSpPr/>
          <p:nvPr/>
        </p:nvSpPr>
        <p:spPr>
          <a:xfrm>
            <a:off x="3440300" y="4170813"/>
            <a:ext cx="2288568" cy="315930"/>
          </a:xfrm>
          <a:prstGeom prst="rect">
            <a:avLst/>
          </a:prstGeom>
          <a:noFill/>
          <a:ln w="19050">
            <a:solidFill>
              <a:schemeClr val="accent3"/>
            </a:solid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pPr>
            <a:endParaRPr lang="en-GB" sz="1350" kern="1200">
              <a:solidFill>
                <a:prstClr val="white"/>
              </a:solidFill>
              <a:latin typeface="Museo Sans 300"/>
            </a:endParaRPr>
          </a:p>
        </p:txBody>
      </p:sp>
      <p:sp>
        <p:nvSpPr>
          <p:cNvPr id="78" name="Title 3">
            <a:extLst>
              <a:ext uri="{FF2B5EF4-FFF2-40B4-BE49-F238E27FC236}">
                <a16:creationId xmlns:a16="http://schemas.microsoft.com/office/drawing/2014/main" id="{EDA5D2B5-EA5A-40FD-B35F-1A23DCC44D08}"/>
              </a:ext>
            </a:extLst>
          </p:cNvPr>
          <p:cNvSpPr txBox="1">
            <a:spLocks/>
          </p:cNvSpPr>
          <p:nvPr/>
        </p:nvSpPr>
        <p:spPr>
          <a:xfrm>
            <a:off x="3440299" y="4217465"/>
            <a:ext cx="2288569" cy="231842"/>
          </a:xfrm>
          <a:prstGeom prst="rect">
            <a:avLst/>
          </a:prstGeom>
          <a:ln>
            <a:noFill/>
          </a:ln>
        </p:spPr>
        <p:txBody>
          <a:bodyPr vert="horz" lIns="68580" tIns="34290" rIns="68580" bIns="34290" rtlCol="0" anchor="t" anchorCtr="0">
            <a:noAutofit/>
          </a:bodyPr>
          <a:lstStyle>
            <a:lvl1pPr algn="l" defTabSz="914400" rtl="0" eaLnBrk="1" latinLnBrk="0" hangingPunct="1">
              <a:lnSpc>
                <a:spcPct val="100000"/>
              </a:lnSpc>
              <a:spcBef>
                <a:spcPct val="0"/>
              </a:spcBef>
              <a:buNone/>
              <a:defRPr sz="3600" kern="1200">
                <a:solidFill>
                  <a:schemeClr val="accent1"/>
                </a:solidFill>
                <a:latin typeface="Museo Sans 100" panose="02000000000000000000" pitchFamily="50" charset="0"/>
                <a:ea typeface="+mj-ea"/>
                <a:cs typeface="+mj-cs"/>
              </a:defRPr>
            </a:lvl1pPr>
          </a:lstStyle>
          <a:p>
            <a:pPr algn="ctr" defTabSz="685800">
              <a:buClrTx/>
            </a:pPr>
            <a:r>
              <a:rPr lang="en-GB" sz="1050">
                <a:solidFill>
                  <a:srgbClr val="262626"/>
                </a:solidFill>
                <a:latin typeface="Museo Sans 300"/>
              </a:rPr>
              <a:t>Higher productivity</a:t>
            </a:r>
          </a:p>
          <a:p>
            <a:pPr algn="ctr" defTabSz="685800">
              <a:buClrTx/>
            </a:pPr>
            <a:endParaRPr lang="en-GB" sz="1200">
              <a:solidFill>
                <a:srgbClr val="262626"/>
              </a:solidFill>
              <a:latin typeface="Museo Sans 300"/>
            </a:endParaRPr>
          </a:p>
          <a:p>
            <a:pPr algn="ctr" defTabSz="685800">
              <a:buClrTx/>
            </a:pPr>
            <a:endParaRPr lang="en-GB" sz="1200">
              <a:solidFill>
                <a:srgbClr val="262626"/>
              </a:solidFill>
              <a:latin typeface="Museo Sans 300"/>
            </a:endParaRPr>
          </a:p>
        </p:txBody>
      </p:sp>
      <p:sp>
        <p:nvSpPr>
          <p:cNvPr id="79" name="Rectangle 78">
            <a:extLst>
              <a:ext uri="{FF2B5EF4-FFF2-40B4-BE49-F238E27FC236}">
                <a16:creationId xmlns:a16="http://schemas.microsoft.com/office/drawing/2014/main" id="{87A4CDA2-C5DA-439B-A333-DBB5801CF3F6}"/>
              </a:ext>
            </a:extLst>
          </p:cNvPr>
          <p:cNvSpPr/>
          <p:nvPr/>
        </p:nvSpPr>
        <p:spPr>
          <a:xfrm>
            <a:off x="6382562" y="3778619"/>
            <a:ext cx="2288568" cy="709746"/>
          </a:xfrm>
          <a:prstGeom prst="rect">
            <a:avLst/>
          </a:prstGeom>
          <a:noFill/>
          <a:ln w="19050">
            <a:solidFill>
              <a:schemeClr val="accent5"/>
            </a:solid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pPr>
            <a:endParaRPr lang="en-GB" sz="1350" kern="1200">
              <a:solidFill>
                <a:prstClr val="white"/>
              </a:solidFill>
              <a:latin typeface="Museo Sans 300"/>
            </a:endParaRPr>
          </a:p>
        </p:txBody>
      </p:sp>
      <p:sp>
        <p:nvSpPr>
          <p:cNvPr id="80" name="Title 3">
            <a:extLst>
              <a:ext uri="{FF2B5EF4-FFF2-40B4-BE49-F238E27FC236}">
                <a16:creationId xmlns:a16="http://schemas.microsoft.com/office/drawing/2014/main" id="{9952E116-B6FB-491D-B3EF-7E1D1BA1B2FB}"/>
              </a:ext>
            </a:extLst>
          </p:cNvPr>
          <p:cNvSpPr txBox="1">
            <a:spLocks/>
          </p:cNvSpPr>
          <p:nvPr/>
        </p:nvSpPr>
        <p:spPr>
          <a:xfrm>
            <a:off x="6382563" y="3972542"/>
            <a:ext cx="2288569" cy="387760"/>
          </a:xfrm>
          <a:prstGeom prst="rect">
            <a:avLst/>
          </a:prstGeom>
          <a:ln>
            <a:noFill/>
          </a:ln>
        </p:spPr>
        <p:txBody>
          <a:bodyPr vert="horz" lIns="68580" tIns="34290" rIns="68580" bIns="34290" rtlCol="0" anchor="t" anchorCtr="0">
            <a:noAutofit/>
          </a:bodyPr>
          <a:lstStyle>
            <a:lvl1pPr algn="l" defTabSz="914400" rtl="0" eaLnBrk="1" latinLnBrk="0" hangingPunct="1">
              <a:lnSpc>
                <a:spcPct val="100000"/>
              </a:lnSpc>
              <a:spcBef>
                <a:spcPct val="0"/>
              </a:spcBef>
              <a:buNone/>
              <a:defRPr sz="3600" kern="1200">
                <a:solidFill>
                  <a:schemeClr val="accent1"/>
                </a:solidFill>
                <a:latin typeface="Museo Sans 100" panose="02000000000000000000" pitchFamily="50" charset="0"/>
                <a:ea typeface="+mj-ea"/>
                <a:cs typeface="+mj-cs"/>
              </a:defRPr>
            </a:lvl1pPr>
          </a:lstStyle>
          <a:p>
            <a:pPr algn="ctr" defTabSz="685800">
              <a:buClrTx/>
            </a:pPr>
            <a:r>
              <a:rPr lang="en-GB" sz="1050" dirty="0">
                <a:solidFill>
                  <a:srgbClr val="262626"/>
                </a:solidFill>
                <a:latin typeface="Museo Sans 300"/>
              </a:rPr>
              <a:t>Faster, sustainable, green </a:t>
            </a:r>
          </a:p>
          <a:p>
            <a:pPr algn="ctr" defTabSz="685800">
              <a:buClrTx/>
            </a:pPr>
            <a:r>
              <a:rPr lang="en-GB" sz="1050" dirty="0">
                <a:solidFill>
                  <a:srgbClr val="262626"/>
                </a:solidFill>
                <a:latin typeface="Museo Sans 300"/>
              </a:rPr>
              <a:t>innovation</a:t>
            </a:r>
          </a:p>
          <a:p>
            <a:pPr algn="ctr" defTabSz="685800">
              <a:buClrTx/>
            </a:pPr>
            <a:endParaRPr lang="en-GB" sz="1200" dirty="0">
              <a:solidFill>
                <a:srgbClr val="262626"/>
              </a:solidFill>
              <a:latin typeface="Museo Sans 300"/>
            </a:endParaRPr>
          </a:p>
          <a:p>
            <a:pPr algn="ctr" defTabSz="685800">
              <a:buClrTx/>
            </a:pPr>
            <a:endParaRPr lang="en-GB" sz="1200" dirty="0">
              <a:solidFill>
                <a:srgbClr val="262626"/>
              </a:solidFill>
              <a:latin typeface="Museo Sans 300"/>
            </a:endParaRPr>
          </a:p>
        </p:txBody>
      </p:sp>
    </p:spTree>
    <p:extLst>
      <p:ext uri="{BB962C8B-B14F-4D97-AF65-F5344CB8AC3E}">
        <p14:creationId xmlns:p14="http://schemas.microsoft.com/office/powerpoint/2010/main" val="2177739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194187-5496-425C-BD96-7ED0314227A9}"/>
              </a:ext>
            </a:extLst>
          </p:cNvPr>
          <p:cNvSpPr>
            <a:spLocks noGrp="1"/>
          </p:cNvSpPr>
          <p:nvPr>
            <p:ph type="body" sz="quarter" idx="10"/>
          </p:nvPr>
        </p:nvSpPr>
        <p:spPr/>
        <p:txBody>
          <a:bodyPr/>
          <a:lstStyle/>
          <a:p>
            <a:r>
              <a:rPr lang="en-GB" dirty="0"/>
              <a:t>Benefits</a:t>
            </a:r>
          </a:p>
        </p:txBody>
      </p:sp>
      <p:sp>
        <p:nvSpPr>
          <p:cNvPr id="4" name="Footer Placeholder 3">
            <a:extLst>
              <a:ext uri="{FF2B5EF4-FFF2-40B4-BE49-F238E27FC236}">
                <a16:creationId xmlns:a16="http://schemas.microsoft.com/office/drawing/2014/main" id="{6D1C94C7-6B3C-4258-A217-F135335101DA}"/>
              </a:ext>
            </a:extLst>
          </p:cNvPr>
          <p:cNvSpPr>
            <a:spLocks noGrp="1"/>
          </p:cNvSpPr>
          <p:nvPr>
            <p:ph type="ftr" sz="quarter" idx="3"/>
          </p:nvPr>
        </p:nvSpPr>
        <p:spPr/>
        <p:txBody>
          <a:bodyPr/>
          <a:lstStyle/>
          <a:p>
            <a:r>
              <a:rPr lang="en-GB"/>
              <a:t>Civica</a:t>
            </a:r>
          </a:p>
        </p:txBody>
      </p:sp>
      <p:sp>
        <p:nvSpPr>
          <p:cNvPr id="5" name="Slide Number Placeholder 4">
            <a:extLst>
              <a:ext uri="{FF2B5EF4-FFF2-40B4-BE49-F238E27FC236}">
                <a16:creationId xmlns:a16="http://schemas.microsoft.com/office/drawing/2014/main" id="{E63BC3D5-F688-4DCB-B2DB-AA4BBFD6B3B6}"/>
              </a:ext>
            </a:extLst>
          </p:cNvPr>
          <p:cNvSpPr>
            <a:spLocks noGrp="1"/>
          </p:cNvSpPr>
          <p:nvPr>
            <p:ph type="sldNum" sz="quarter" idx="4"/>
          </p:nvPr>
        </p:nvSpPr>
        <p:spPr/>
        <p:txBody>
          <a:bodyPr/>
          <a:lstStyle/>
          <a:p>
            <a:fld id="{F9F8FC53-431B-40BC-B462-8EDBBC097738}" type="slidenum">
              <a:rPr lang="en-GB" smtClean="0"/>
              <a:pPr/>
              <a:t>33</a:t>
            </a:fld>
            <a:endParaRPr lang="en-GB"/>
          </a:p>
        </p:txBody>
      </p:sp>
      <p:sp>
        <p:nvSpPr>
          <p:cNvPr id="6" name="Text Placeholder 2">
            <a:extLst>
              <a:ext uri="{FF2B5EF4-FFF2-40B4-BE49-F238E27FC236}">
                <a16:creationId xmlns:a16="http://schemas.microsoft.com/office/drawing/2014/main" id="{8B12D0EF-BE04-48B3-883D-8548020807CB}"/>
              </a:ext>
            </a:extLst>
          </p:cNvPr>
          <p:cNvSpPr>
            <a:spLocks noGrp="1"/>
          </p:cNvSpPr>
          <p:nvPr>
            <p:ph type="body" sz="quarter" idx="11"/>
          </p:nvPr>
        </p:nvSpPr>
        <p:spPr>
          <a:xfrm>
            <a:off x="579725" y="2489694"/>
            <a:ext cx="4883428" cy="685800"/>
          </a:xfrm>
        </p:spPr>
        <p:txBody>
          <a:bodyPr>
            <a:normAutofit/>
          </a:bodyPr>
          <a:lstStyle/>
          <a:p>
            <a:r>
              <a:rPr lang="en-GB" sz="2000" dirty="0"/>
              <a:t>Governance &amp; Security </a:t>
            </a:r>
          </a:p>
        </p:txBody>
      </p:sp>
    </p:spTree>
    <p:extLst>
      <p:ext uri="{BB962C8B-B14F-4D97-AF65-F5344CB8AC3E}">
        <p14:creationId xmlns:p14="http://schemas.microsoft.com/office/powerpoint/2010/main" val="631877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7EEE71A-E011-C28A-0859-CFE1DB58E0AA}"/>
              </a:ext>
            </a:extLst>
          </p:cNvPr>
          <p:cNvSpPr>
            <a:spLocks noGrp="1"/>
          </p:cNvSpPr>
          <p:nvPr>
            <p:ph type="body" idx="1"/>
          </p:nvPr>
        </p:nvSpPr>
        <p:spPr>
          <a:xfrm>
            <a:off x="359569" y="1055194"/>
            <a:ext cx="5067523" cy="4132416"/>
          </a:xfrm>
        </p:spPr>
        <p:txBody>
          <a:bodyPr>
            <a:normAutofit/>
          </a:bodyPr>
          <a:lstStyle/>
          <a:p>
            <a:pPr marL="171450" indent="-171450">
              <a:lnSpc>
                <a:spcPct val="110000"/>
              </a:lnSpc>
              <a:buClr>
                <a:srgbClr val="000000"/>
              </a:buClr>
              <a:buSzPct val="100000"/>
              <a:buFont typeface="Arial" panose="020B0604020202020204" pitchFamily="34" charset="0"/>
              <a:buChar char="•"/>
            </a:pPr>
            <a:r>
              <a:rPr lang="en-GB" sz="1050" dirty="0">
                <a:solidFill>
                  <a:srgbClr val="262626"/>
                </a:solidFill>
                <a:latin typeface="+mn-lt"/>
                <a:ea typeface="MS PGothic" panose="020B0600070205080204" pitchFamily="34" charset="-128"/>
                <a:cs typeface="Times New Roman" panose="02020603050405020304" pitchFamily="18" charset="0"/>
              </a:rPr>
              <a:t>Cyber Attacks becoming more Sophisticated, Targeted, Widespread and Undetected</a:t>
            </a:r>
          </a:p>
          <a:p>
            <a:pPr marL="171450" indent="-171450">
              <a:lnSpc>
                <a:spcPct val="110000"/>
              </a:lnSpc>
              <a:buClr>
                <a:srgbClr val="000000"/>
              </a:buClr>
              <a:buSzPct val="100000"/>
              <a:buFont typeface="Arial" panose="020B0604020202020204" pitchFamily="34" charset="0"/>
              <a:buChar char="•"/>
            </a:pPr>
            <a:r>
              <a:rPr lang="en-GB" sz="1050" dirty="0">
                <a:solidFill>
                  <a:srgbClr val="262626"/>
                </a:solidFill>
                <a:latin typeface="+mn-lt"/>
                <a:ea typeface="MS PGothic" panose="020B0600070205080204" pitchFamily="34" charset="-128"/>
                <a:cs typeface="Times New Roman" panose="02020603050405020304" pitchFamily="18" charset="0"/>
              </a:rPr>
              <a:t>There is a protentional to be fined by the ICO and is a Board Level concern.</a:t>
            </a:r>
          </a:p>
          <a:p>
            <a:pPr marL="171450" indent="-171450">
              <a:lnSpc>
                <a:spcPct val="110000"/>
              </a:lnSpc>
              <a:buClr>
                <a:srgbClr val="000000"/>
              </a:buClr>
              <a:buSzPct val="100000"/>
              <a:buFont typeface="Arial" panose="020B0604020202020204" pitchFamily="34" charset="0"/>
              <a:buChar char="•"/>
            </a:pPr>
            <a:r>
              <a:rPr lang="en-GB" sz="1050" dirty="0">
                <a:solidFill>
                  <a:srgbClr val="262626"/>
                </a:solidFill>
                <a:latin typeface="+mn-lt"/>
                <a:ea typeface="MS PGothic" panose="020B0600070205080204" pitchFamily="34" charset="-128"/>
                <a:cs typeface="Times New Roman" panose="02020603050405020304" pitchFamily="18" charset="0"/>
              </a:rPr>
              <a:t>There is a rising cost of Cybersecurity breaches, Reputation Risk and Investment required for Prevention.</a:t>
            </a:r>
          </a:p>
          <a:p>
            <a:pPr marL="171450" indent="-171450">
              <a:lnSpc>
                <a:spcPct val="110000"/>
              </a:lnSpc>
              <a:buClr>
                <a:srgbClr val="000000"/>
              </a:buClr>
              <a:buSzPct val="100000"/>
              <a:buFont typeface="Arial" panose="020B0604020202020204" pitchFamily="34" charset="0"/>
              <a:buChar char="•"/>
            </a:pPr>
            <a:r>
              <a:rPr lang="en-GB" sz="1050" dirty="0">
                <a:solidFill>
                  <a:srgbClr val="262626"/>
                </a:solidFill>
                <a:latin typeface="+mn-lt"/>
                <a:ea typeface="MS PGothic" panose="020B0600070205080204" pitchFamily="34" charset="-128"/>
                <a:cs typeface="Times New Roman" panose="02020603050405020304" pitchFamily="18" charset="0"/>
              </a:rPr>
              <a:t>Global Cybersecurity market expected to be worth $352.25 billion by 2026 (annual growth of 14.5%)</a:t>
            </a:r>
          </a:p>
          <a:p>
            <a:pPr marL="171450" indent="-171450">
              <a:lnSpc>
                <a:spcPct val="110000"/>
              </a:lnSpc>
              <a:buClr>
                <a:srgbClr val="000000"/>
              </a:buClr>
              <a:buSzPct val="100000"/>
              <a:buFont typeface="Arial" panose="020B0604020202020204" pitchFamily="34" charset="0"/>
              <a:buChar char="•"/>
            </a:pPr>
            <a:r>
              <a:rPr lang="en-GB" sz="1050" dirty="0">
                <a:solidFill>
                  <a:srgbClr val="262626"/>
                </a:solidFill>
                <a:latin typeface="+mn-lt"/>
                <a:ea typeface="MS PGothic" panose="020B0600070205080204" pitchFamily="34" charset="-128"/>
                <a:cs typeface="Times New Roman" panose="02020603050405020304" pitchFamily="18" charset="0"/>
              </a:rPr>
              <a:t>In Europe, the countries whose firms have the biggest Cybersecurity expenditures are France ($3.1 billion), Spain ($2.6 billion), Germany ($2.2 billion), United Kingdom ($1.5 billion), Netherlands ($1.3 billion), and Belgium ($1.3 billion)</a:t>
            </a:r>
          </a:p>
          <a:p>
            <a:pPr marL="171450" indent="-171450">
              <a:lnSpc>
                <a:spcPct val="110000"/>
              </a:lnSpc>
              <a:buClr>
                <a:srgbClr val="000000"/>
              </a:buClr>
              <a:buSzPct val="100000"/>
              <a:buFont typeface="Arial" panose="020B0604020202020204" pitchFamily="34" charset="0"/>
              <a:buChar char="•"/>
            </a:pPr>
            <a:r>
              <a:rPr lang="en-GB" sz="1050" dirty="0">
                <a:solidFill>
                  <a:srgbClr val="262626"/>
                </a:solidFill>
                <a:latin typeface="+mn-lt"/>
                <a:ea typeface="MS PGothic" panose="020B0600070205080204" pitchFamily="34" charset="-128"/>
                <a:cs typeface="Times New Roman" panose="02020603050405020304" pitchFamily="18" charset="0"/>
              </a:rPr>
              <a:t>US Cybersecurity workforce totals 942,000 with around 521,000 positions currently unfilled.</a:t>
            </a:r>
          </a:p>
          <a:p>
            <a:pPr marL="171450" indent="-171450">
              <a:lnSpc>
                <a:spcPct val="110000"/>
              </a:lnSpc>
              <a:buClr>
                <a:srgbClr val="000000"/>
              </a:buClr>
              <a:buSzPct val="100000"/>
              <a:buFont typeface="Arial" panose="020B0604020202020204" pitchFamily="34" charset="0"/>
              <a:buChar char="•"/>
            </a:pPr>
            <a:r>
              <a:rPr lang="en-GB" sz="1050" dirty="0">
                <a:solidFill>
                  <a:srgbClr val="262626"/>
                </a:solidFill>
                <a:latin typeface="+mn-lt"/>
                <a:ea typeface="MS PGothic" panose="020B0600070205080204" pitchFamily="34" charset="-128"/>
                <a:cs typeface="Times New Roman" panose="02020603050405020304" pitchFamily="18" charset="0"/>
              </a:rPr>
              <a:t>Cost of Ransomware damage in 2021 ($20 billion) is 57 times more than the cost in 2015</a:t>
            </a:r>
          </a:p>
          <a:p>
            <a:pPr marL="171450" indent="-171450">
              <a:lnSpc>
                <a:spcPct val="110000"/>
              </a:lnSpc>
              <a:buClr>
                <a:srgbClr val="000000"/>
              </a:buClr>
              <a:buSzPct val="100000"/>
              <a:buFont typeface="Arial" panose="020B0604020202020204" pitchFamily="34" charset="0"/>
              <a:buChar char="•"/>
            </a:pPr>
            <a:r>
              <a:rPr lang="en-GB" sz="1050" dirty="0">
                <a:solidFill>
                  <a:srgbClr val="262626"/>
                </a:solidFill>
                <a:latin typeface="+mn-lt"/>
                <a:ea typeface="MS PGothic" panose="020B0600070205080204" pitchFamily="34" charset="-128"/>
                <a:cs typeface="Times New Roman" panose="02020603050405020304" pitchFamily="18" charset="0"/>
              </a:rPr>
              <a:t>Organized criminal groups are behind 55% of data breaches.</a:t>
            </a:r>
          </a:p>
          <a:p>
            <a:pPr marL="171450" indent="-171450">
              <a:lnSpc>
                <a:spcPct val="110000"/>
              </a:lnSpc>
              <a:buClr>
                <a:srgbClr val="000000"/>
              </a:buClr>
              <a:buSzPct val="100000"/>
              <a:buFont typeface="Arial" panose="020B0604020202020204" pitchFamily="34" charset="0"/>
              <a:buChar char="•"/>
            </a:pPr>
            <a:r>
              <a:rPr lang="en-GB" sz="1050" dirty="0">
                <a:solidFill>
                  <a:srgbClr val="262626"/>
                </a:solidFill>
                <a:latin typeface="+mn-lt"/>
                <a:ea typeface="MS PGothic" panose="020B0600070205080204" pitchFamily="34" charset="-128"/>
                <a:cs typeface="Times New Roman" panose="02020603050405020304" pitchFamily="18" charset="0"/>
              </a:rPr>
              <a:t>Healthcare industry receives 2-3 times more cyber attacks than the financial services sector – Cyber attackers can sell medical records on the dark web for up to $1,000 each</a:t>
            </a:r>
          </a:p>
          <a:p>
            <a:pPr marL="171450" indent="-171450">
              <a:lnSpc>
                <a:spcPct val="110000"/>
              </a:lnSpc>
              <a:buClr>
                <a:srgbClr val="000000"/>
              </a:buClr>
              <a:buSzPct val="100000"/>
              <a:buFont typeface="Arial" panose="020B0604020202020204" pitchFamily="34" charset="0"/>
              <a:buChar char="•"/>
            </a:pPr>
            <a:r>
              <a:rPr lang="en-GB" sz="1050" dirty="0">
                <a:solidFill>
                  <a:srgbClr val="262626"/>
                </a:solidFill>
                <a:latin typeface="+mn-lt"/>
                <a:ea typeface="MS PGothic" panose="020B0600070205080204" pitchFamily="34" charset="-128"/>
                <a:cs typeface="Times New Roman" panose="02020603050405020304" pitchFamily="18" charset="0"/>
              </a:rPr>
              <a:t>The likelihood of detecting and prosecuting the perpetrators of cyberattacks in the US is at a dismal 0.05%</a:t>
            </a:r>
          </a:p>
          <a:p>
            <a:pPr>
              <a:buFont typeface="Arial" panose="020B0604020202020204" pitchFamily="34" charset="0"/>
              <a:buChar char="•"/>
            </a:pPr>
            <a:endParaRPr lang="en-GB" sz="1000" dirty="0">
              <a:latin typeface="+mn-lt"/>
            </a:endParaRPr>
          </a:p>
          <a:p>
            <a:endParaRPr lang="en-GB" sz="1100" dirty="0">
              <a:latin typeface="+mn-lt"/>
            </a:endParaRPr>
          </a:p>
          <a:p>
            <a:pPr marL="114300" indent="0">
              <a:buNone/>
            </a:pPr>
            <a:r>
              <a:rPr lang="en-GB" sz="1100" dirty="0">
                <a:latin typeface="+mj-lt"/>
              </a:rPr>
              <a:t>Cyber Crime is BIG business and prosecution rates are low</a:t>
            </a:r>
          </a:p>
        </p:txBody>
      </p:sp>
      <p:pic>
        <p:nvPicPr>
          <p:cNvPr id="13" name="Picture 12">
            <a:extLst>
              <a:ext uri="{FF2B5EF4-FFF2-40B4-BE49-F238E27FC236}">
                <a16:creationId xmlns:a16="http://schemas.microsoft.com/office/drawing/2014/main" id="{90AA0046-4157-46EF-95C9-1E22185420E3}"/>
              </a:ext>
            </a:extLst>
          </p:cNvPr>
          <p:cNvPicPr>
            <a:picLocks noChangeAspect="1"/>
          </p:cNvPicPr>
          <p:nvPr/>
        </p:nvPicPr>
        <p:blipFill>
          <a:blip r:embed="rId3"/>
          <a:stretch>
            <a:fillRect/>
          </a:stretch>
        </p:blipFill>
        <p:spPr>
          <a:xfrm>
            <a:off x="5763628" y="3903568"/>
            <a:ext cx="2067899" cy="293551"/>
          </a:xfrm>
          <a:prstGeom prst="rect">
            <a:avLst/>
          </a:prstGeom>
        </p:spPr>
      </p:pic>
      <p:pic>
        <p:nvPicPr>
          <p:cNvPr id="15" name="Picture 14">
            <a:extLst>
              <a:ext uri="{FF2B5EF4-FFF2-40B4-BE49-F238E27FC236}">
                <a16:creationId xmlns:a16="http://schemas.microsoft.com/office/drawing/2014/main" id="{45D92B7F-392A-4234-9B10-BEE1AEAA8808}"/>
              </a:ext>
            </a:extLst>
          </p:cNvPr>
          <p:cNvPicPr>
            <a:picLocks noChangeAspect="1"/>
          </p:cNvPicPr>
          <p:nvPr/>
        </p:nvPicPr>
        <p:blipFill>
          <a:blip r:embed="rId4"/>
          <a:stretch>
            <a:fillRect/>
          </a:stretch>
        </p:blipFill>
        <p:spPr>
          <a:xfrm>
            <a:off x="5794405" y="4263065"/>
            <a:ext cx="2907864" cy="549517"/>
          </a:xfrm>
          <a:prstGeom prst="rect">
            <a:avLst/>
          </a:prstGeom>
        </p:spPr>
      </p:pic>
      <p:sp>
        <p:nvSpPr>
          <p:cNvPr id="11" name="Text Placeholder 2">
            <a:extLst>
              <a:ext uri="{FF2B5EF4-FFF2-40B4-BE49-F238E27FC236}">
                <a16:creationId xmlns:a16="http://schemas.microsoft.com/office/drawing/2014/main" id="{C0CCE42E-3184-45F9-AA7D-CD705CDC23DA}"/>
              </a:ext>
            </a:extLst>
          </p:cNvPr>
          <p:cNvSpPr txBox="1">
            <a:spLocks/>
          </p:cNvSpPr>
          <p:nvPr/>
        </p:nvSpPr>
        <p:spPr>
          <a:xfrm>
            <a:off x="5589767" y="4799861"/>
            <a:ext cx="3317140" cy="307159"/>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114300" indent="0">
              <a:buNone/>
            </a:pPr>
            <a:r>
              <a:rPr lang="en-GB" sz="600" dirty="0">
                <a:hlinkClick r:id="rId5"/>
              </a:rPr>
              <a:t>https://www.digitalhealth.net/2022/08/advanced-major-outage-cyber-attack/</a:t>
            </a:r>
            <a:endParaRPr lang="en-GB" sz="600" dirty="0"/>
          </a:p>
        </p:txBody>
      </p:sp>
      <p:pic>
        <p:nvPicPr>
          <p:cNvPr id="7" name="Picture 6">
            <a:extLst>
              <a:ext uri="{FF2B5EF4-FFF2-40B4-BE49-F238E27FC236}">
                <a16:creationId xmlns:a16="http://schemas.microsoft.com/office/drawing/2014/main" id="{2233E70C-6414-43E3-ACF8-85DE9BD70A7F}"/>
              </a:ext>
            </a:extLst>
          </p:cNvPr>
          <p:cNvPicPr>
            <a:picLocks noChangeAspect="1"/>
          </p:cNvPicPr>
          <p:nvPr/>
        </p:nvPicPr>
        <p:blipFill>
          <a:blip r:embed="rId6"/>
          <a:stretch>
            <a:fillRect/>
          </a:stretch>
        </p:blipFill>
        <p:spPr>
          <a:xfrm>
            <a:off x="5681294" y="564309"/>
            <a:ext cx="2907864" cy="3178084"/>
          </a:xfrm>
          <a:prstGeom prst="rect">
            <a:avLst/>
          </a:prstGeom>
        </p:spPr>
      </p:pic>
      <p:sp>
        <p:nvSpPr>
          <p:cNvPr id="8" name="Rectangle 7">
            <a:extLst>
              <a:ext uri="{FF2B5EF4-FFF2-40B4-BE49-F238E27FC236}">
                <a16:creationId xmlns:a16="http://schemas.microsoft.com/office/drawing/2014/main" id="{E881450D-68EF-4835-9038-579B098F7E7D}"/>
              </a:ext>
            </a:extLst>
          </p:cNvPr>
          <p:cNvSpPr/>
          <p:nvPr/>
        </p:nvSpPr>
        <p:spPr>
          <a:xfrm>
            <a:off x="5589767" y="3903568"/>
            <a:ext cx="3093057" cy="1164093"/>
          </a:xfrm>
          <a:prstGeom prst="rect">
            <a:avLst/>
          </a:prstGeom>
          <a:noFill/>
          <a:ln w="63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
        <p:nvSpPr>
          <p:cNvPr id="12" name="Google Shape;242;p19">
            <a:extLst>
              <a:ext uri="{FF2B5EF4-FFF2-40B4-BE49-F238E27FC236}">
                <a16:creationId xmlns:a16="http://schemas.microsoft.com/office/drawing/2014/main" id="{31828C5C-CD69-4F9C-9932-B57DB4561F68}"/>
              </a:ext>
            </a:extLst>
          </p:cNvPr>
          <p:cNvSpPr txBox="1">
            <a:spLocks/>
          </p:cNvSpPr>
          <p:nvPr/>
        </p:nvSpPr>
        <p:spPr>
          <a:xfrm>
            <a:off x="359569" y="309230"/>
            <a:ext cx="8348664" cy="680098"/>
          </a:xfrm>
          <a:prstGeom prst="rect">
            <a:avLst/>
          </a:prstGeom>
        </p:spPr>
        <p:txBody>
          <a:bodyPr spcFirstLastPara="1" vert="horz" wrap="square" lIns="91425" tIns="91425" rIns="91425" bIns="91425" rtlCol="0" anchor="t" anchorCtr="0">
            <a:normAutofit/>
          </a:bodyPr>
          <a:lstStyle>
            <a:lvl1pPr lvl="0" algn="l" defTabSz="685800" rtl="0" eaLnBrk="1" latinLnBrk="0" hangingPunct="1">
              <a:lnSpc>
                <a:spcPct val="100000"/>
              </a:lnSpc>
              <a:spcBef>
                <a:spcPts val="0"/>
              </a:spcBef>
              <a:spcAft>
                <a:spcPts val="0"/>
              </a:spcAft>
              <a:buSzPts val="2800"/>
              <a:buNone/>
              <a:defRPr sz="2100" kern="1200">
                <a:solidFill>
                  <a:schemeClr val="accent1"/>
                </a:solidFill>
                <a:latin typeface="Museo Sans 700" panose="02000000000000000000" pitchFamily="50" charset="0"/>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a:buClrTx/>
              <a:buFontTx/>
            </a:pPr>
            <a:r>
              <a:rPr lang="en-GB" sz="2700" dirty="0">
                <a:latin typeface="Museo Sans 100" panose="02000000000000000000" pitchFamily="50" charset="0"/>
              </a:rPr>
              <a:t>Impact of Cyber Crime</a:t>
            </a:r>
          </a:p>
        </p:txBody>
      </p:sp>
    </p:spTree>
    <p:extLst>
      <p:ext uri="{BB962C8B-B14F-4D97-AF65-F5344CB8AC3E}">
        <p14:creationId xmlns:p14="http://schemas.microsoft.com/office/powerpoint/2010/main" val="4608493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21"/>
          <p:cNvSpPr txBox="1">
            <a:spLocks noGrp="1"/>
          </p:cNvSpPr>
          <p:nvPr>
            <p:ph type="title"/>
          </p:nvPr>
        </p:nvSpPr>
        <p:spPr>
          <a:xfrm>
            <a:off x="302452" y="205784"/>
            <a:ext cx="7600575"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700" dirty="0">
                <a:latin typeface="Museo Sans 100" panose="02000000000000000000" pitchFamily="50" charset="0"/>
              </a:rPr>
              <a:t>Information Security Certifications</a:t>
            </a:r>
            <a:br>
              <a:rPr lang="en-GB" sz="2700" b="1" dirty="0">
                <a:solidFill>
                  <a:srgbClr val="003087"/>
                </a:solidFill>
              </a:rPr>
            </a:br>
            <a:r>
              <a:rPr lang="en-GB" sz="2400" b="1" dirty="0">
                <a:solidFill>
                  <a:srgbClr val="003087"/>
                </a:solidFill>
              </a:rPr>
              <a:t> </a:t>
            </a:r>
            <a:endParaRPr sz="2400" b="1" dirty="0">
              <a:solidFill>
                <a:srgbClr val="003087"/>
              </a:solidFill>
            </a:endParaRPr>
          </a:p>
        </p:txBody>
      </p:sp>
      <p:pic>
        <p:nvPicPr>
          <p:cNvPr id="14" name="Picture 13">
            <a:extLst>
              <a:ext uri="{FF2B5EF4-FFF2-40B4-BE49-F238E27FC236}">
                <a16:creationId xmlns:a16="http://schemas.microsoft.com/office/drawing/2014/main" id="{00389B9D-3097-4B20-BBAA-4E0AB9F86336}"/>
              </a:ext>
            </a:extLst>
          </p:cNvPr>
          <p:cNvPicPr>
            <a:picLocks noChangeAspect="1"/>
          </p:cNvPicPr>
          <p:nvPr/>
        </p:nvPicPr>
        <p:blipFill>
          <a:blip r:embed="rId3"/>
          <a:stretch>
            <a:fillRect/>
          </a:stretch>
        </p:blipFill>
        <p:spPr>
          <a:xfrm>
            <a:off x="171824" y="717278"/>
            <a:ext cx="3487283" cy="3008528"/>
          </a:xfrm>
          <a:prstGeom prst="rect">
            <a:avLst/>
          </a:prstGeom>
        </p:spPr>
      </p:pic>
      <p:sp>
        <p:nvSpPr>
          <p:cNvPr id="20" name="TextBox 19">
            <a:extLst>
              <a:ext uri="{FF2B5EF4-FFF2-40B4-BE49-F238E27FC236}">
                <a16:creationId xmlns:a16="http://schemas.microsoft.com/office/drawing/2014/main" id="{80C7AFC5-E417-485C-B7FB-A454A5ADF7E7}"/>
              </a:ext>
            </a:extLst>
          </p:cNvPr>
          <p:cNvSpPr txBox="1"/>
          <p:nvPr/>
        </p:nvSpPr>
        <p:spPr>
          <a:xfrm>
            <a:off x="3760967" y="807327"/>
            <a:ext cx="5160396" cy="4208844"/>
          </a:xfrm>
          <a:prstGeom prst="rect">
            <a:avLst/>
          </a:prstGeom>
          <a:noFill/>
        </p:spPr>
        <p:txBody>
          <a:bodyPr wrap="square" rtlCol="0">
            <a:spAutoFit/>
          </a:bodyPr>
          <a:lstStyle/>
          <a:p>
            <a:r>
              <a:rPr lang="en-GB" sz="1200" dirty="0">
                <a:solidFill>
                  <a:schemeClr val="dk2"/>
                </a:solidFill>
                <a:latin typeface="+mj-lt"/>
              </a:rPr>
              <a:t>ISO 27001 Benefits</a:t>
            </a:r>
          </a:p>
          <a:p>
            <a:pPr marL="171450" indent="-171450">
              <a:buFont typeface="Arial" panose="020B0604020202020204" pitchFamily="34" charset="0"/>
              <a:buChar char="•"/>
            </a:pPr>
            <a:r>
              <a:rPr lang="en-GB" sz="1050" dirty="0">
                <a:solidFill>
                  <a:srgbClr val="262626"/>
                </a:solidFill>
                <a:latin typeface="+mn-lt"/>
                <a:ea typeface="MS PGothic" panose="020B0600070205080204" pitchFamily="34" charset="-128"/>
                <a:cs typeface="Times New Roman" panose="02020603050405020304" pitchFamily="18" charset="0"/>
              </a:rPr>
              <a:t>ISO 27001 (ISO/IEC 27001:2013) is the internationally accepted management system standard for Information Security. </a:t>
            </a:r>
          </a:p>
          <a:p>
            <a:pPr marL="171450" indent="-171450">
              <a:buFont typeface="Arial" panose="020B0604020202020204" pitchFamily="34" charset="0"/>
              <a:buChar char="•"/>
            </a:pPr>
            <a:r>
              <a:rPr lang="en-GB" sz="1050" dirty="0">
                <a:solidFill>
                  <a:srgbClr val="262626"/>
                </a:solidFill>
                <a:latin typeface="+mn-lt"/>
                <a:ea typeface="MS PGothic" panose="020B0600070205080204" pitchFamily="34" charset="-128"/>
                <a:cs typeface="Times New Roman" panose="02020603050405020304" pitchFamily="18" charset="0"/>
              </a:rPr>
              <a:t>The standard is well recognised across the world, ranking as one of the most popular global information security standards. </a:t>
            </a:r>
            <a:br>
              <a:rPr lang="en-GB" sz="1050" dirty="0">
                <a:solidFill>
                  <a:srgbClr val="262626"/>
                </a:solidFill>
                <a:latin typeface="+mn-lt"/>
                <a:ea typeface="MS PGothic" panose="020B0600070205080204" pitchFamily="34" charset="-128"/>
                <a:cs typeface="Times New Roman" panose="02020603050405020304" pitchFamily="18" charset="0"/>
              </a:rPr>
            </a:br>
            <a:r>
              <a:rPr lang="en-GB" sz="1050" dirty="0">
                <a:solidFill>
                  <a:srgbClr val="262626"/>
                </a:solidFill>
                <a:latin typeface="+mn-lt"/>
                <a:ea typeface="MS PGothic" panose="020B0600070205080204" pitchFamily="34" charset="-128"/>
                <a:cs typeface="Times New Roman" panose="02020603050405020304" pitchFamily="18" charset="0"/>
              </a:rPr>
              <a:t>An ISO 27001 certification demonstrates that an organisation can protect their data systems and information assets, keeping them safe and secure. </a:t>
            </a:r>
          </a:p>
          <a:p>
            <a:pPr marL="171450" indent="-171450">
              <a:buFont typeface="Arial" panose="020B0604020202020204" pitchFamily="34" charset="0"/>
              <a:buChar char="•"/>
            </a:pPr>
            <a:r>
              <a:rPr lang="en-GB" sz="1050" dirty="0">
                <a:solidFill>
                  <a:srgbClr val="262626"/>
                </a:solidFill>
                <a:latin typeface="+mn-lt"/>
                <a:ea typeface="MS PGothic" panose="020B0600070205080204" pitchFamily="34" charset="-128"/>
                <a:cs typeface="Times New Roman" panose="02020603050405020304" pitchFamily="18" charset="0"/>
              </a:rPr>
              <a:t>The certification is a common requirement for contracts with public sector bodies and large organisations and demonstrates to stakeholders that information security is a company priority.</a:t>
            </a:r>
          </a:p>
          <a:p>
            <a:endParaRPr lang="en-GB" sz="1100" b="1" dirty="0">
              <a:solidFill>
                <a:schemeClr val="dk2"/>
              </a:solidFill>
              <a:latin typeface="+mn-lt"/>
            </a:endParaRPr>
          </a:p>
          <a:p>
            <a:r>
              <a:rPr lang="en-GB" sz="1200" dirty="0">
                <a:solidFill>
                  <a:schemeClr val="dk2"/>
                </a:solidFill>
                <a:latin typeface="+mj-lt"/>
              </a:rPr>
              <a:t>Cyber Essential Benefits</a:t>
            </a:r>
          </a:p>
          <a:p>
            <a:pPr marL="171450" indent="-171450">
              <a:buFont typeface="Arial" panose="020B0604020202020204" pitchFamily="34" charset="0"/>
              <a:buChar char="•"/>
            </a:pPr>
            <a:r>
              <a:rPr lang="en-GB" sz="1050" dirty="0">
                <a:solidFill>
                  <a:srgbClr val="262626"/>
                </a:solidFill>
                <a:latin typeface="+mn-lt"/>
                <a:ea typeface="MS PGothic" panose="020B0600070205080204" pitchFamily="34" charset="-128"/>
                <a:cs typeface="Times New Roman" panose="02020603050405020304" pitchFamily="18" charset="0"/>
              </a:rPr>
              <a:t>Reassure customers that you are working to secure your IT against cyber attack</a:t>
            </a:r>
          </a:p>
          <a:p>
            <a:pPr marL="171450" indent="-171450">
              <a:buFont typeface="Arial" panose="020B0604020202020204" pitchFamily="34" charset="0"/>
              <a:buChar char="•"/>
            </a:pPr>
            <a:r>
              <a:rPr lang="en-GB" sz="1050" dirty="0">
                <a:solidFill>
                  <a:srgbClr val="262626"/>
                </a:solidFill>
                <a:latin typeface="+mn-lt"/>
                <a:ea typeface="MS PGothic" panose="020B0600070205080204" pitchFamily="34" charset="-128"/>
                <a:cs typeface="Times New Roman" panose="02020603050405020304" pitchFamily="18" charset="0"/>
              </a:rPr>
              <a:t>Attract new business with the promise you have cyber security measures in place</a:t>
            </a:r>
          </a:p>
          <a:p>
            <a:pPr marL="171450" indent="-171450">
              <a:buFont typeface="Arial" panose="020B0604020202020204" pitchFamily="34" charset="0"/>
              <a:buChar char="•"/>
            </a:pPr>
            <a:r>
              <a:rPr lang="en-GB" sz="1050" dirty="0">
                <a:solidFill>
                  <a:srgbClr val="262626"/>
                </a:solidFill>
                <a:latin typeface="+mn-lt"/>
                <a:ea typeface="MS PGothic" panose="020B0600070205080204" pitchFamily="34" charset="-128"/>
                <a:cs typeface="Times New Roman" panose="02020603050405020304" pitchFamily="18" charset="0"/>
              </a:rPr>
              <a:t>Have a clear picture of your organisation's cyber security level</a:t>
            </a:r>
          </a:p>
          <a:p>
            <a:pPr marL="171450" indent="-171450">
              <a:buFont typeface="Arial" panose="020B0604020202020204" pitchFamily="34" charset="0"/>
              <a:buChar char="•"/>
            </a:pPr>
            <a:r>
              <a:rPr lang="en-GB" sz="1050" dirty="0">
                <a:solidFill>
                  <a:srgbClr val="262626"/>
                </a:solidFill>
                <a:latin typeface="+mn-lt"/>
                <a:ea typeface="MS PGothic" panose="020B0600070205080204" pitchFamily="34" charset="-128"/>
                <a:cs typeface="Times New Roman" panose="02020603050405020304" pitchFamily="18" charset="0"/>
              </a:rPr>
              <a:t>Some Government contracts require Cyber Essentials certification</a:t>
            </a:r>
          </a:p>
          <a:p>
            <a:pPr marL="171450" indent="-171450">
              <a:buFont typeface="Arial"/>
              <a:buChar char="•"/>
            </a:pPr>
            <a:endParaRPr lang="en-GB" sz="1200" dirty="0">
              <a:solidFill>
                <a:schemeClr val="dk2"/>
              </a:solidFill>
              <a:latin typeface="+mj-lt"/>
            </a:endParaRPr>
          </a:p>
          <a:p>
            <a:r>
              <a:rPr lang="en-GB" sz="1200" dirty="0">
                <a:solidFill>
                  <a:schemeClr val="dk2"/>
                </a:solidFill>
                <a:latin typeface="+mj-lt"/>
              </a:rPr>
              <a:t>Crest Benefits</a:t>
            </a:r>
          </a:p>
          <a:p>
            <a:pPr marL="171450" indent="-171450">
              <a:buFont typeface="Arial" panose="020B0604020202020204" pitchFamily="34" charset="0"/>
              <a:buChar char="•"/>
            </a:pPr>
            <a:r>
              <a:rPr lang="en-GB" sz="1050" dirty="0">
                <a:solidFill>
                  <a:srgbClr val="262626"/>
                </a:solidFill>
                <a:latin typeface="+mn-lt"/>
                <a:ea typeface="MS PGothic" panose="020B0600070205080204" pitchFamily="34" charset="-128"/>
                <a:cs typeface="Times New Roman" panose="02020603050405020304" pitchFamily="18" charset="0"/>
              </a:rPr>
              <a:t>CREST is an accreditation body for Security Professionals. It provides organizations with assurance that Security Professionals meet a standard for activities such as Penetration Testing.</a:t>
            </a:r>
          </a:p>
          <a:p>
            <a:pPr marL="171450" indent="-171450">
              <a:buFont typeface="Arial" panose="020B0604020202020204" pitchFamily="34" charset="0"/>
              <a:buChar char="•"/>
            </a:pPr>
            <a:r>
              <a:rPr lang="en-GB" sz="1050" dirty="0">
                <a:solidFill>
                  <a:srgbClr val="262626"/>
                </a:solidFill>
                <a:latin typeface="+mn-lt"/>
                <a:ea typeface="MS PGothic" panose="020B0600070205080204" pitchFamily="34" charset="-128"/>
                <a:cs typeface="Times New Roman" panose="02020603050405020304" pitchFamily="18" charset="0"/>
              </a:rPr>
              <a:t>Penetration Testing is where companies simulate a cyber attack on their system to test its security.</a:t>
            </a:r>
          </a:p>
        </p:txBody>
      </p:sp>
      <p:pic>
        <p:nvPicPr>
          <p:cNvPr id="17" name="Picture 16">
            <a:extLst>
              <a:ext uri="{FF2B5EF4-FFF2-40B4-BE49-F238E27FC236}">
                <a16:creationId xmlns:a16="http://schemas.microsoft.com/office/drawing/2014/main" id="{941F8F42-65FC-47EA-BA91-5E462A9DFF23}"/>
              </a:ext>
            </a:extLst>
          </p:cNvPr>
          <p:cNvPicPr>
            <a:picLocks noChangeAspect="1"/>
          </p:cNvPicPr>
          <p:nvPr/>
        </p:nvPicPr>
        <p:blipFill>
          <a:blip r:embed="rId4"/>
          <a:stretch>
            <a:fillRect/>
          </a:stretch>
        </p:blipFill>
        <p:spPr>
          <a:xfrm>
            <a:off x="2857831" y="4193166"/>
            <a:ext cx="356282" cy="404552"/>
          </a:xfrm>
          <a:prstGeom prst="rect">
            <a:avLst/>
          </a:prstGeom>
        </p:spPr>
      </p:pic>
      <p:pic>
        <p:nvPicPr>
          <p:cNvPr id="23" name="Picture 22">
            <a:extLst>
              <a:ext uri="{FF2B5EF4-FFF2-40B4-BE49-F238E27FC236}">
                <a16:creationId xmlns:a16="http://schemas.microsoft.com/office/drawing/2014/main" id="{C7A59C05-CF28-484E-B706-3CD1A1D30ED2}"/>
              </a:ext>
            </a:extLst>
          </p:cNvPr>
          <p:cNvPicPr>
            <a:picLocks noChangeAspect="1"/>
          </p:cNvPicPr>
          <p:nvPr/>
        </p:nvPicPr>
        <p:blipFill>
          <a:blip r:embed="rId5"/>
          <a:stretch>
            <a:fillRect/>
          </a:stretch>
        </p:blipFill>
        <p:spPr>
          <a:xfrm>
            <a:off x="2831123" y="3782798"/>
            <a:ext cx="409699" cy="363717"/>
          </a:xfrm>
          <a:prstGeom prst="rect">
            <a:avLst/>
          </a:prstGeom>
        </p:spPr>
      </p:pic>
      <p:sp>
        <p:nvSpPr>
          <p:cNvPr id="9" name="TextBox 8">
            <a:extLst>
              <a:ext uri="{FF2B5EF4-FFF2-40B4-BE49-F238E27FC236}">
                <a16:creationId xmlns:a16="http://schemas.microsoft.com/office/drawing/2014/main" id="{7EB67934-02E5-43F6-86C8-73EC88AA425B}"/>
              </a:ext>
            </a:extLst>
          </p:cNvPr>
          <p:cNvSpPr txBox="1"/>
          <p:nvPr/>
        </p:nvSpPr>
        <p:spPr>
          <a:xfrm>
            <a:off x="187192" y="3783493"/>
            <a:ext cx="2666792" cy="1223412"/>
          </a:xfrm>
          <a:prstGeom prst="rect">
            <a:avLst/>
          </a:prstGeom>
          <a:noFill/>
        </p:spPr>
        <p:txBody>
          <a:bodyPr wrap="square" rtlCol="0">
            <a:spAutoFit/>
          </a:bodyPr>
          <a:lstStyle/>
          <a:p>
            <a:pPr lvl="1"/>
            <a:r>
              <a:rPr lang="en-GB" sz="1050" dirty="0">
                <a:solidFill>
                  <a:schemeClr val="dk2"/>
                </a:solidFill>
                <a:latin typeface="+mj-lt"/>
              </a:rPr>
              <a:t>ISO 27001 </a:t>
            </a:r>
            <a:r>
              <a:rPr lang="en-GB" sz="1050" dirty="0">
                <a:solidFill>
                  <a:schemeClr val="dk2"/>
                </a:solidFill>
                <a:latin typeface="+mn-lt"/>
              </a:rPr>
              <a:t>– International Standard</a:t>
            </a:r>
          </a:p>
          <a:p>
            <a:pPr lvl="1"/>
            <a:endParaRPr lang="en-GB" sz="1050" dirty="0">
              <a:solidFill>
                <a:schemeClr val="dk2"/>
              </a:solidFill>
              <a:latin typeface="+mn-lt"/>
            </a:endParaRPr>
          </a:p>
          <a:p>
            <a:pPr lvl="1"/>
            <a:r>
              <a:rPr lang="en-GB" sz="1050" dirty="0">
                <a:solidFill>
                  <a:schemeClr val="dk2"/>
                </a:solidFill>
                <a:latin typeface="+mj-lt"/>
              </a:rPr>
              <a:t>Cyber Essentials </a:t>
            </a:r>
            <a:r>
              <a:rPr lang="en-GB" sz="1050" dirty="0">
                <a:solidFill>
                  <a:schemeClr val="dk2"/>
                </a:solidFill>
                <a:latin typeface="+mn-lt"/>
              </a:rPr>
              <a:t>– UK National Cyber Security Centre</a:t>
            </a:r>
          </a:p>
          <a:p>
            <a:pPr lvl="1"/>
            <a:endParaRPr lang="en-GB" sz="1050" dirty="0">
              <a:solidFill>
                <a:schemeClr val="dk2"/>
              </a:solidFill>
              <a:latin typeface="+mn-lt"/>
            </a:endParaRPr>
          </a:p>
          <a:p>
            <a:pPr lvl="1"/>
            <a:r>
              <a:rPr lang="en-GB" sz="1050" dirty="0">
                <a:solidFill>
                  <a:schemeClr val="dk2"/>
                </a:solidFill>
                <a:latin typeface="+mj-lt"/>
              </a:rPr>
              <a:t>CREST</a:t>
            </a:r>
            <a:r>
              <a:rPr lang="en-GB" sz="1050" dirty="0">
                <a:solidFill>
                  <a:schemeClr val="dk2"/>
                </a:solidFill>
                <a:latin typeface="+mn-lt"/>
              </a:rPr>
              <a:t> – Accreditation for Security Professionals</a:t>
            </a:r>
            <a:endParaRPr lang="en-GB" sz="1100" dirty="0">
              <a:solidFill>
                <a:srgbClr val="262626"/>
              </a:solidFill>
              <a:latin typeface="+mn-lt"/>
              <a:ea typeface="MS PGothic" panose="020B0600070205080204" pitchFamily="34" charset="-128"/>
              <a:cs typeface="Times New Roman" panose="02020603050405020304" pitchFamily="18" charset="0"/>
            </a:endParaRPr>
          </a:p>
        </p:txBody>
      </p:sp>
      <p:pic>
        <p:nvPicPr>
          <p:cNvPr id="13" name="Picture 12">
            <a:extLst>
              <a:ext uri="{FF2B5EF4-FFF2-40B4-BE49-F238E27FC236}">
                <a16:creationId xmlns:a16="http://schemas.microsoft.com/office/drawing/2014/main" id="{B33C3546-B594-43AC-BCA9-AFE7429092E4}"/>
              </a:ext>
            </a:extLst>
          </p:cNvPr>
          <p:cNvPicPr>
            <a:picLocks noChangeAspect="1"/>
          </p:cNvPicPr>
          <p:nvPr/>
        </p:nvPicPr>
        <p:blipFill>
          <a:blip r:embed="rId6"/>
          <a:stretch>
            <a:fillRect/>
          </a:stretch>
        </p:blipFill>
        <p:spPr>
          <a:xfrm>
            <a:off x="2857831" y="4616290"/>
            <a:ext cx="356282" cy="416926"/>
          </a:xfrm>
          <a:prstGeom prst="rect">
            <a:avLst/>
          </a:prstGeom>
        </p:spPr>
      </p:pic>
    </p:spTree>
    <p:extLst>
      <p:ext uri="{BB962C8B-B14F-4D97-AF65-F5344CB8AC3E}">
        <p14:creationId xmlns:p14="http://schemas.microsoft.com/office/powerpoint/2010/main" val="9651363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21"/>
          <p:cNvSpPr txBox="1">
            <a:spLocks noGrp="1"/>
          </p:cNvSpPr>
          <p:nvPr>
            <p:ph type="title"/>
          </p:nvPr>
        </p:nvSpPr>
        <p:spPr>
          <a:xfrm>
            <a:off x="340873" y="193666"/>
            <a:ext cx="7600575"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700" dirty="0">
                <a:latin typeface="Museo Sans 100" panose="02000000000000000000" pitchFamily="50" charset="0"/>
              </a:rPr>
              <a:t>Bid/Tender Process - Information Security</a:t>
            </a:r>
            <a:br>
              <a:rPr lang="en-GB" sz="2400" b="1" dirty="0">
                <a:solidFill>
                  <a:srgbClr val="003087"/>
                </a:solidFill>
              </a:rPr>
            </a:br>
            <a:r>
              <a:rPr lang="en-GB" sz="2400" b="1" dirty="0">
                <a:solidFill>
                  <a:srgbClr val="003087"/>
                </a:solidFill>
              </a:rPr>
              <a:t> </a:t>
            </a:r>
            <a:endParaRPr sz="2400" b="1" dirty="0">
              <a:solidFill>
                <a:srgbClr val="003087"/>
              </a:solidFill>
            </a:endParaRPr>
          </a:p>
        </p:txBody>
      </p:sp>
      <p:pic>
        <p:nvPicPr>
          <p:cNvPr id="12" name="Picture 11">
            <a:extLst>
              <a:ext uri="{FF2B5EF4-FFF2-40B4-BE49-F238E27FC236}">
                <a16:creationId xmlns:a16="http://schemas.microsoft.com/office/drawing/2014/main" id="{5583AC1B-583C-4237-8AEC-A6774DDD96B4}"/>
              </a:ext>
            </a:extLst>
          </p:cNvPr>
          <p:cNvPicPr>
            <a:picLocks noChangeAspect="1"/>
          </p:cNvPicPr>
          <p:nvPr/>
        </p:nvPicPr>
        <p:blipFill>
          <a:blip r:embed="rId3"/>
          <a:stretch>
            <a:fillRect/>
          </a:stretch>
        </p:blipFill>
        <p:spPr>
          <a:xfrm>
            <a:off x="221559" y="2902089"/>
            <a:ext cx="2069880" cy="2043842"/>
          </a:xfrm>
          <a:prstGeom prst="rect">
            <a:avLst/>
          </a:prstGeom>
        </p:spPr>
      </p:pic>
      <p:sp>
        <p:nvSpPr>
          <p:cNvPr id="20" name="TextBox 19">
            <a:extLst>
              <a:ext uri="{FF2B5EF4-FFF2-40B4-BE49-F238E27FC236}">
                <a16:creationId xmlns:a16="http://schemas.microsoft.com/office/drawing/2014/main" id="{80C7AFC5-E417-485C-B7FB-A454A5ADF7E7}"/>
              </a:ext>
            </a:extLst>
          </p:cNvPr>
          <p:cNvSpPr txBox="1"/>
          <p:nvPr/>
        </p:nvSpPr>
        <p:spPr>
          <a:xfrm>
            <a:off x="2528510" y="786125"/>
            <a:ext cx="5629523" cy="4231928"/>
          </a:xfrm>
          <a:prstGeom prst="rect">
            <a:avLst/>
          </a:prstGeom>
          <a:noFill/>
        </p:spPr>
        <p:txBody>
          <a:bodyPr wrap="square" rtlCol="0">
            <a:spAutoFit/>
          </a:bodyPr>
          <a:lstStyle/>
          <a:p>
            <a:pPr lvl="1"/>
            <a:r>
              <a:rPr lang="en-GB" dirty="0">
                <a:solidFill>
                  <a:schemeClr val="dk2"/>
                </a:solidFill>
                <a:latin typeface="+mj-lt"/>
              </a:rPr>
              <a:t>Bid Considerations</a:t>
            </a:r>
          </a:p>
          <a:p>
            <a:pPr lvl="1"/>
            <a:endParaRPr lang="en-GB" sz="1200" b="1" dirty="0">
              <a:solidFill>
                <a:schemeClr val="dk2"/>
              </a:solidFill>
              <a:latin typeface="+mn-lt"/>
            </a:endParaRPr>
          </a:p>
          <a:p>
            <a:pPr lvl="1"/>
            <a:r>
              <a:rPr lang="en-GB" sz="1100" dirty="0">
                <a:solidFill>
                  <a:schemeClr val="dk2"/>
                </a:solidFill>
                <a:latin typeface="+mn-lt"/>
              </a:rPr>
              <a:t>Organisations to request information during the bid process for the vendor to describe details on, but not limited to:</a:t>
            </a:r>
          </a:p>
          <a:p>
            <a:pPr marL="171450" lvl="1" indent="-171450">
              <a:buFont typeface="Arial" panose="020B0604020202020204" pitchFamily="34" charset="0"/>
              <a:buChar char="•"/>
            </a:pPr>
            <a:endParaRPr lang="en-GB" sz="1100" dirty="0">
              <a:solidFill>
                <a:schemeClr val="dk2"/>
              </a:solidFill>
              <a:latin typeface="+mn-lt"/>
            </a:endParaRPr>
          </a:p>
          <a:p>
            <a:pPr lvl="1"/>
            <a:r>
              <a:rPr lang="en-GB" sz="1100" dirty="0">
                <a:solidFill>
                  <a:schemeClr val="dk2"/>
                </a:solidFill>
                <a:latin typeface="+mj-lt"/>
              </a:rPr>
              <a:t>Privacy By Design</a:t>
            </a:r>
          </a:p>
          <a:p>
            <a:pPr marL="171450" lvl="1" indent="-171450">
              <a:buFont typeface="Arial" panose="020B0604020202020204" pitchFamily="34" charset="0"/>
              <a:buChar char="•"/>
            </a:pPr>
            <a:r>
              <a:rPr lang="en-GB" sz="1100" dirty="0">
                <a:solidFill>
                  <a:schemeClr val="dk2"/>
                </a:solidFill>
                <a:latin typeface="+mn-lt"/>
              </a:rPr>
              <a:t>Described as ‘Data protection through technology design’</a:t>
            </a:r>
          </a:p>
          <a:p>
            <a:pPr marL="171450" lvl="1" indent="-171450">
              <a:buFont typeface="Arial" panose="020B0604020202020204" pitchFamily="34" charset="0"/>
              <a:buChar char="•"/>
            </a:pPr>
            <a:r>
              <a:rPr lang="en-GB" sz="1100" dirty="0">
                <a:solidFill>
                  <a:schemeClr val="dk2"/>
                </a:solidFill>
                <a:latin typeface="+mn-lt"/>
              </a:rPr>
              <a:t>Under GDPR, known as Data Protection by Design / Data Protection by Default</a:t>
            </a:r>
          </a:p>
          <a:p>
            <a:pPr marL="171450" lvl="1" indent="-171450">
              <a:buFont typeface="Arial" panose="020B0604020202020204" pitchFamily="34" charset="0"/>
              <a:buChar char="•"/>
            </a:pPr>
            <a:r>
              <a:rPr lang="en-GB" sz="1100" dirty="0">
                <a:solidFill>
                  <a:schemeClr val="dk2"/>
                </a:solidFill>
                <a:latin typeface="+mn-lt"/>
              </a:rPr>
              <a:t>Design requirement under GDPR legislation</a:t>
            </a:r>
          </a:p>
          <a:p>
            <a:pPr lvl="1"/>
            <a:endParaRPr lang="en-GB" sz="1100" dirty="0">
              <a:solidFill>
                <a:schemeClr val="dk2"/>
              </a:solidFill>
              <a:latin typeface="+mn-lt"/>
            </a:endParaRPr>
          </a:p>
          <a:p>
            <a:pPr lvl="1"/>
            <a:r>
              <a:rPr lang="en-GB" sz="1100" dirty="0">
                <a:solidFill>
                  <a:schemeClr val="dk2"/>
                </a:solidFill>
                <a:latin typeface="+mj-lt"/>
              </a:rPr>
              <a:t>Cloud Security Safeguards</a:t>
            </a:r>
          </a:p>
          <a:p>
            <a:pPr marL="171450" lvl="1" indent="-171450">
              <a:buFont typeface="Arial" panose="020B0604020202020204" pitchFamily="34" charset="0"/>
              <a:buChar char="•"/>
            </a:pPr>
            <a:r>
              <a:rPr lang="en-GB" sz="1100" dirty="0">
                <a:solidFill>
                  <a:srgbClr val="262626"/>
                </a:solidFill>
                <a:latin typeface="+mn-lt"/>
                <a:ea typeface="MS PGothic" panose="020B0600070205080204" pitchFamily="34" charset="-128"/>
                <a:cs typeface="Times New Roman" panose="02020603050405020304" pitchFamily="18" charset="0"/>
              </a:rPr>
              <a:t>Describe their Cloud Solution ensuring it meets all business security requirements.</a:t>
            </a:r>
          </a:p>
          <a:p>
            <a:pPr marL="171450" lvl="1" indent="-171450">
              <a:buFont typeface="Arial" panose="020B0604020202020204" pitchFamily="34" charset="0"/>
              <a:buChar char="•"/>
            </a:pPr>
            <a:r>
              <a:rPr lang="en-GB" sz="1100" dirty="0">
                <a:solidFill>
                  <a:srgbClr val="262626"/>
                </a:solidFill>
                <a:latin typeface="+mn-lt"/>
                <a:ea typeface="MS PGothic" panose="020B0600070205080204" pitchFamily="34" charset="-128"/>
                <a:cs typeface="Times New Roman" panose="02020603050405020304" pitchFamily="18" charset="0"/>
              </a:rPr>
              <a:t>Does their solution use advanced security monitoring tools for automated proactive cybersecurity?</a:t>
            </a:r>
          </a:p>
          <a:p>
            <a:pPr marL="171450" lvl="1" indent="-171450">
              <a:buFont typeface="Arial" panose="020B0604020202020204" pitchFamily="34" charset="0"/>
              <a:buChar char="•"/>
            </a:pPr>
            <a:r>
              <a:rPr lang="en-GB" sz="1100" dirty="0">
                <a:solidFill>
                  <a:srgbClr val="262626"/>
                </a:solidFill>
                <a:latin typeface="+mn-lt"/>
                <a:ea typeface="MS PGothic" panose="020B0600070205080204" pitchFamily="34" charset="-128"/>
                <a:cs typeface="Times New Roman" panose="02020603050405020304" pitchFamily="18" charset="0"/>
              </a:rPr>
              <a:t>Is their solution regularly Penetration Tested by certified security professionals (CREST approved)?</a:t>
            </a:r>
          </a:p>
          <a:p>
            <a:pPr marL="171450" lvl="1" indent="-171450">
              <a:buFont typeface="Arial" panose="020B0604020202020204" pitchFamily="34" charset="0"/>
              <a:buChar char="•"/>
            </a:pPr>
            <a:endParaRPr lang="en-GB" sz="1100" dirty="0">
              <a:solidFill>
                <a:srgbClr val="262626"/>
              </a:solidFill>
              <a:latin typeface="+mn-lt"/>
              <a:ea typeface="MS PGothic" panose="020B0600070205080204" pitchFamily="34" charset="-128"/>
              <a:cs typeface="Times New Roman" panose="02020603050405020304" pitchFamily="18" charset="0"/>
            </a:endParaRPr>
          </a:p>
          <a:p>
            <a:pPr lvl="1"/>
            <a:r>
              <a:rPr lang="en-GB" sz="1100" dirty="0">
                <a:solidFill>
                  <a:schemeClr val="dk2"/>
                </a:solidFill>
                <a:latin typeface="+mj-lt"/>
              </a:rPr>
              <a:t>Privacy, Governance and Accountability Framework</a:t>
            </a:r>
          </a:p>
          <a:p>
            <a:pPr marL="171450" indent="-171450">
              <a:buFont typeface="Arial" panose="020B0604020202020204" pitchFamily="34" charset="0"/>
              <a:buChar char="•"/>
            </a:pPr>
            <a:r>
              <a:rPr lang="en-GB" sz="1100" dirty="0">
                <a:solidFill>
                  <a:srgbClr val="262626"/>
                </a:solidFill>
                <a:latin typeface="+mn-lt"/>
                <a:ea typeface="MS PGothic" panose="020B0600070205080204" pitchFamily="34" charset="-128"/>
                <a:cs typeface="Times New Roman" panose="02020603050405020304" pitchFamily="18" charset="0"/>
              </a:rPr>
              <a:t>Describe their Privacy, Governance and Accountability Framework</a:t>
            </a:r>
          </a:p>
          <a:p>
            <a:pPr marL="171450" indent="-171450">
              <a:buFont typeface="Arial" panose="020B0604020202020204" pitchFamily="34" charset="0"/>
              <a:buChar char="•"/>
            </a:pPr>
            <a:r>
              <a:rPr lang="en-GB" sz="1100" dirty="0">
                <a:solidFill>
                  <a:srgbClr val="262626"/>
                </a:solidFill>
                <a:latin typeface="+mn-lt"/>
                <a:ea typeface="MS PGothic" panose="020B0600070205080204" pitchFamily="34" charset="-128"/>
                <a:cs typeface="Times New Roman" panose="02020603050405020304" pitchFamily="18" charset="0"/>
              </a:rPr>
              <a:t>Vendors processes for privacy, risk and security management.</a:t>
            </a:r>
          </a:p>
          <a:p>
            <a:pPr marL="171450" indent="-171450">
              <a:buFont typeface="Arial" panose="020B0604020202020204" pitchFamily="34" charset="0"/>
              <a:buChar char="•"/>
            </a:pPr>
            <a:r>
              <a:rPr lang="en-GB" sz="1100" dirty="0">
                <a:solidFill>
                  <a:srgbClr val="262626"/>
                </a:solidFill>
                <a:latin typeface="+mn-lt"/>
                <a:ea typeface="MS PGothic" panose="020B0600070205080204" pitchFamily="34" charset="-128"/>
                <a:cs typeface="Times New Roman" panose="02020603050405020304" pitchFamily="18" charset="0"/>
              </a:rPr>
              <a:t>Vendors processes for audit and compliance.</a:t>
            </a:r>
          </a:p>
          <a:p>
            <a:pPr marL="171450" indent="-171450">
              <a:buFont typeface="Arial" panose="020B0604020202020204" pitchFamily="34" charset="0"/>
              <a:buChar char="•"/>
            </a:pPr>
            <a:endParaRPr lang="en-GB" sz="1100" dirty="0">
              <a:solidFill>
                <a:srgbClr val="262626"/>
              </a:solidFill>
              <a:latin typeface="+mn-lt"/>
              <a:ea typeface="MS PGothic" panose="020B0600070205080204" pitchFamily="34" charset="-128"/>
              <a:cs typeface="Times New Roman" panose="02020603050405020304" pitchFamily="18" charset="0"/>
            </a:endParaRPr>
          </a:p>
          <a:p>
            <a:pPr lvl="1"/>
            <a:r>
              <a:rPr lang="en-GB" sz="1100" dirty="0">
                <a:solidFill>
                  <a:schemeClr val="dk2"/>
                </a:solidFill>
                <a:latin typeface="+mj-lt"/>
              </a:rPr>
              <a:t>Ensure the vendor can meet all of the security requirements required by the organisation. Also allows vendors to be compared and scored.</a:t>
            </a:r>
          </a:p>
        </p:txBody>
      </p:sp>
      <p:pic>
        <p:nvPicPr>
          <p:cNvPr id="25" name="Picture 24">
            <a:extLst>
              <a:ext uri="{FF2B5EF4-FFF2-40B4-BE49-F238E27FC236}">
                <a16:creationId xmlns:a16="http://schemas.microsoft.com/office/drawing/2014/main" id="{55C3DFEE-CE2A-4CEA-99AC-217AAD9C5A28}"/>
              </a:ext>
            </a:extLst>
          </p:cNvPr>
          <p:cNvPicPr>
            <a:picLocks noChangeAspect="1"/>
          </p:cNvPicPr>
          <p:nvPr/>
        </p:nvPicPr>
        <p:blipFill>
          <a:blip r:embed="rId4"/>
          <a:stretch>
            <a:fillRect/>
          </a:stretch>
        </p:blipFill>
        <p:spPr>
          <a:xfrm>
            <a:off x="221559" y="825642"/>
            <a:ext cx="2069880" cy="2036929"/>
          </a:xfrm>
          <a:prstGeom prst="rect">
            <a:avLst/>
          </a:prstGeom>
        </p:spPr>
      </p:pic>
    </p:spTree>
    <p:extLst>
      <p:ext uri="{BB962C8B-B14F-4D97-AF65-F5344CB8AC3E}">
        <p14:creationId xmlns:p14="http://schemas.microsoft.com/office/powerpoint/2010/main" val="5593059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 name="Rectangle 1"/>
          <p:cNvSpPr/>
          <p:nvPr/>
        </p:nvSpPr>
        <p:spPr>
          <a:xfrm>
            <a:off x="476410" y="4379899"/>
            <a:ext cx="3819107" cy="645458"/>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5" name="Google Shape;285;p21"/>
          <p:cNvSpPr txBox="1">
            <a:spLocks noGrp="1"/>
          </p:cNvSpPr>
          <p:nvPr>
            <p:ph type="title"/>
          </p:nvPr>
        </p:nvSpPr>
        <p:spPr>
          <a:xfrm>
            <a:off x="308423" y="255713"/>
            <a:ext cx="4212431" cy="6800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latin typeface="Museo Sans 100" panose="02000000000000000000" pitchFamily="50" charset="0"/>
              </a:rPr>
              <a:t>Business Continuity</a:t>
            </a:r>
            <a:br>
              <a:rPr lang="en-GB" sz="2400" b="1" dirty="0">
                <a:solidFill>
                  <a:srgbClr val="003087"/>
                </a:solidFill>
              </a:rPr>
            </a:br>
            <a:r>
              <a:rPr lang="en-GB" sz="2400" b="1" dirty="0">
                <a:solidFill>
                  <a:srgbClr val="003087"/>
                </a:solidFill>
              </a:rPr>
              <a:t> </a:t>
            </a:r>
            <a:endParaRPr sz="2400" b="1" dirty="0">
              <a:solidFill>
                <a:srgbClr val="003087"/>
              </a:solidFill>
            </a:endParaRPr>
          </a:p>
        </p:txBody>
      </p:sp>
      <p:sp>
        <p:nvSpPr>
          <p:cNvPr id="20" name="TextBox 19">
            <a:extLst>
              <a:ext uri="{FF2B5EF4-FFF2-40B4-BE49-F238E27FC236}">
                <a16:creationId xmlns:a16="http://schemas.microsoft.com/office/drawing/2014/main" id="{80C7AFC5-E417-485C-B7FB-A454A5ADF7E7}"/>
              </a:ext>
            </a:extLst>
          </p:cNvPr>
          <p:cNvSpPr txBox="1"/>
          <p:nvPr/>
        </p:nvSpPr>
        <p:spPr>
          <a:xfrm>
            <a:off x="5033043" y="941316"/>
            <a:ext cx="3680651" cy="3785652"/>
          </a:xfrm>
          <a:prstGeom prst="rect">
            <a:avLst/>
          </a:prstGeom>
          <a:noFill/>
          <a:ln>
            <a:noFill/>
          </a:ln>
        </p:spPr>
        <p:txBody>
          <a:bodyPr wrap="square" rtlCol="0">
            <a:spAutoFit/>
          </a:bodyPr>
          <a:lstStyle/>
          <a:p>
            <a:pPr>
              <a:buClr>
                <a:schemeClr val="bg1"/>
              </a:buClr>
            </a:pPr>
            <a:r>
              <a:rPr lang="en-GB" dirty="0">
                <a:solidFill>
                  <a:schemeClr val="bg1"/>
                </a:solidFill>
                <a:latin typeface="+mj-lt"/>
              </a:rPr>
              <a:t>ISO 22301 Benefits</a:t>
            </a:r>
          </a:p>
          <a:p>
            <a:pPr marL="171450" indent="-171450">
              <a:buClr>
                <a:schemeClr val="bg1"/>
              </a:buClr>
              <a:buFont typeface="Arial" panose="020B0604020202020204" pitchFamily="34" charset="0"/>
              <a:buChar char="•"/>
            </a:pPr>
            <a:endParaRPr lang="en-GB" dirty="0">
              <a:solidFill>
                <a:schemeClr val="bg1"/>
              </a:solidFill>
              <a:latin typeface="+mn-lt"/>
            </a:endParaRPr>
          </a:p>
          <a:p>
            <a:pPr marL="171450" indent="-171450">
              <a:buClr>
                <a:schemeClr val="bg1"/>
              </a:buClr>
              <a:buFont typeface="Arial" panose="020B0604020202020204" pitchFamily="34" charset="0"/>
              <a:buChar char="•"/>
            </a:pPr>
            <a:r>
              <a:rPr lang="en-GB" dirty="0">
                <a:solidFill>
                  <a:schemeClr val="bg1"/>
                </a:solidFill>
                <a:latin typeface="+mn-lt"/>
                <a:ea typeface="MS PGothic" panose="020B0600070205080204" pitchFamily="34" charset="-128"/>
                <a:cs typeface="Times New Roman" panose="02020603050405020304" pitchFamily="18" charset="0"/>
              </a:rPr>
              <a:t>Internationally accepted management system standard for Business Continuity Management</a:t>
            </a:r>
            <a:br>
              <a:rPr lang="en-GB" dirty="0">
                <a:solidFill>
                  <a:schemeClr val="bg1"/>
                </a:solidFill>
                <a:latin typeface="+mn-lt"/>
                <a:ea typeface="MS PGothic" panose="020B0600070205080204" pitchFamily="34" charset="-128"/>
                <a:cs typeface="Times New Roman" panose="02020603050405020304" pitchFamily="18" charset="0"/>
              </a:rPr>
            </a:br>
            <a:endParaRPr lang="en-GB" dirty="0">
              <a:solidFill>
                <a:schemeClr val="bg1"/>
              </a:solidFill>
              <a:latin typeface="+mn-lt"/>
              <a:ea typeface="MS PGothic" panose="020B0600070205080204" pitchFamily="34" charset="-128"/>
              <a:cs typeface="Times New Roman" panose="02020603050405020304" pitchFamily="18" charset="0"/>
            </a:endParaRPr>
          </a:p>
          <a:p>
            <a:pPr marL="171450" indent="-171450">
              <a:buClr>
                <a:schemeClr val="bg1"/>
              </a:buClr>
              <a:buFont typeface="Arial" panose="020B0604020202020204" pitchFamily="34" charset="0"/>
              <a:buChar char="•"/>
            </a:pPr>
            <a:r>
              <a:rPr lang="en-GB" dirty="0">
                <a:solidFill>
                  <a:schemeClr val="bg1"/>
                </a:solidFill>
                <a:latin typeface="+mn-lt"/>
                <a:ea typeface="MS PGothic" panose="020B0600070205080204" pitchFamily="34" charset="-128"/>
                <a:cs typeface="Times New Roman" panose="02020603050405020304" pitchFamily="18" charset="0"/>
              </a:rPr>
              <a:t>The standard is well recognised across the world </a:t>
            </a:r>
            <a:br>
              <a:rPr lang="en-GB" dirty="0">
                <a:solidFill>
                  <a:schemeClr val="bg1"/>
                </a:solidFill>
                <a:latin typeface="+mn-lt"/>
                <a:ea typeface="MS PGothic" panose="020B0600070205080204" pitchFamily="34" charset="-128"/>
                <a:cs typeface="Times New Roman" panose="02020603050405020304" pitchFamily="18" charset="0"/>
              </a:rPr>
            </a:br>
            <a:endParaRPr lang="en-GB" dirty="0">
              <a:solidFill>
                <a:schemeClr val="bg1"/>
              </a:solidFill>
              <a:latin typeface="+mn-lt"/>
              <a:ea typeface="MS PGothic" panose="020B0600070205080204" pitchFamily="34" charset="-128"/>
              <a:cs typeface="Times New Roman" panose="02020603050405020304" pitchFamily="18" charset="0"/>
            </a:endParaRPr>
          </a:p>
          <a:p>
            <a:pPr marL="171450" indent="-171450">
              <a:buClr>
                <a:schemeClr val="bg1"/>
              </a:buClr>
              <a:buFont typeface="Arial" panose="020B0604020202020204" pitchFamily="34" charset="0"/>
              <a:buChar char="•"/>
            </a:pPr>
            <a:r>
              <a:rPr lang="en-GB" dirty="0">
                <a:solidFill>
                  <a:schemeClr val="bg1"/>
                </a:solidFill>
                <a:latin typeface="+mn-lt"/>
                <a:ea typeface="MS PGothic" panose="020B0600070205080204" pitchFamily="34" charset="-128"/>
                <a:cs typeface="Times New Roman" panose="02020603050405020304" pitchFamily="18" charset="0"/>
              </a:rPr>
              <a:t>An ISO 22301 certification demonstrates that an organisation has a practical framework in place for managing an effective business continuity programme</a:t>
            </a:r>
            <a:br>
              <a:rPr lang="en-GB" dirty="0">
                <a:solidFill>
                  <a:schemeClr val="bg1"/>
                </a:solidFill>
                <a:latin typeface="+mn-lt"/>
                <a:ea typeface="MS PGothic" panose="020B0600070205080204" pitchFamily="34" charset="-128"/>
                <a:cs typeface="Times New Roman" panose="02020603050405020304" pitchFamily="18" charset="0"/>
              </a:rPr>
            </a:br>
            <a:endParaRPr lang="en-GB" dirty="0">
              <a:solidFill>
                <a:schemeClr val="bg1"/>
              </a:solidFill>
              <a:latin typeface="+mn-lt"/>
              <a:ea typeface="MS PGothic" panose="020B0600070205080204" pitchFamily="34" charset="-128"/>
              <a:cs typeface="Times New Roman" panose="02020603050405020304" pitchFamily="18" charset="0"/>
            </a:endParaRPr>
          </a:p>
          <a:p>
            <a:pPr marL="171450" indent="-171450">
              <a:buClr>
                <a:schemeClr val="bg1"/>
              </a:buClr>
              <a:buFont typeface="Arial" panose="020B0604020202020204" pitchFamily="34" charset="0"/>
              <a:buChar char="•"/>
            </a:pPr>
            <a:r>
              <a:rPr lang="en-GB" dirty="0">
                <a:solidFill>
                  <a:schemeClr val="bg1"/>
                </a:solidFill>
                <a:latin typeface="+mn-lt"/>
                <a:ea typeface="MS PGothic" panose="020B0600070205080204" pitchFamily="34" charset="-128"/>
                <a:cs typeface="Times New Roman" panose="02020603050405020304" pitchFamily="18" charset="0"/>
              </a:rPr>
              <a:t>The purpose of the certification is to safeguard an organisation from a wide range of threats and disruption.</a:t>
            </a:r>
          </a:p>
        </p:txBody>
      </p:sp>
      <p:sp>
        <p:nvSpPr>
          <p:cNvPr id="9" name="TextBox 8">
            <a:extLst>
              <a:ext uri="{FF2B5EF4-FFF2-40B4-BE49-F238E27FC236}">
                <a16:creationId xmlns:a16="http://schemas.microsoft.com/office/drawing/2014/main" id="{7EB67934-02E5-43F6-86C8-73EC88AA425B}"/>
              </a:ext>
            </a:extLst>
          </p:cNvPr>
          <p:cNvSpPr txBox="1"/>
          <p:nvPr/>
        </p:nvSpPr>
        <p:spPr>
          <a:xfrm>
            <a:off x="533761" y="4445905"/>
            <a:ext cx="3761757" cy="737894"/>
          </a:xfrm>
          <a:prstGeom prst="rect">
            <a:avLst/>
          </a:prstGeom>
          <a:noFill/>
          <a:ln>
            <a:noFill/>
          </a:ln>
        </p:spPr>
        <p:txBody>
          <a:bodyPr wrap="square" rtlCol="0">
            <a:spAutoFit/>
          </a:bodyPr>
          <a:lstStyle/>
          <a:p>
            <a:pPr lvl="1">
              <a:spcBef>
                <a:spcPts val="400"/>
              </a:spcBef>
              <a:spcAft>
                <a:spcPts val="400"/>
              </a:spcAft>
            </a:pPr>
            <a:r>
              <a:rPr lang="en-GB" sz="1100" dirty="0">
                <a:solidFill>
                  <a:schemeClr val="dk2"/>
                </a:solidFill>
                <a:latin typeface="+mj-lt"/>
              </a:rPr>
              <a:t>Certifications</a:t>
            </a:r>
          </a:p>
          <a:p>
            <a:pPr lvl="1">
              <a:spcBef>
                <a:spcPts val="400"/>
              </a:spcBef>
              <a:spcAft>
                <a:spcPts val="400"/>
              </a:spcAft>
            </a:pPr>
            <a:r>
              <a:rPr lang="en-GB" sz="1050" dirty="0">
                <a:solidFill>
                  <a:schemeClr val="dk2"/>
                </a:solidFill>
                <a:latin typeface="+mj-lt"/>
              </a:rPr>
              <a:t>ISO 22301</a:t>
            </a:r>
            <a:r>
              <a:rPr lang="en-GB" sz="1050" b="1" dirty="0">
                <a:solidFill>
                  <a:schemeClr val="dk2"/>
                </a:solidFill>
                <a:latin typeface="+mn-lt"/>
              </a:rPr>
              <a:t> </a:t>
            </a:r>
            <a:r>
              <a:rPr lang="en-GB" sz="1050" dirty="0">
                <a:solidFill>
                  <a:schemeClr val="dk2"/>
                </a:solidFill>
                <a:latin typeface="+mn-lt"/>
              </a:rPr>
              <a:t>– International Standard</a:t>
            </a:r>
          </a:p>
          <a:p>
            <a:pPr marL="914400" indent="-317500">
              <a:lnSpc>
                <a:spcPct val="95000"/>
              </a:lnSpc>
              <a:buClr>
                <a:schemeClr val="dk2"/>
              </a:buClr>
              <a:buSzPts val="1400"/>
              <a:buFont typeface="Arial"/>
              <a:buChar char="○"/>
            </a:pPr>
            <a:endParaRPr lang="en-GB" sz="1100" dirty="0">
              <a:solidFill>
                <a:srgbClr val="262626"/>
              </a:solidFill>
              <a:latin typeface="Arial" panose="020B0604020202020204" pitchFamily="34" charset="0"/>
              <a:ea typeface="MS PGothic" panose="020B0600070205080204" pitchFamily="34" charset="-128"/>
              <a:cs typeface="Times New Roman" panose="02020603050405020304" pitchFamily="18" charset="0"/>
            </a:endParaRPr>
          </a:p>
        </p:txBody>
      </p:sp>
      <p:pic>
        <p:nvPicPr>
          <p:cNvPr id="13" name="Picture 4">
            <a:extLst>
              <a:ext uri="{FF2B5EF4-FFF2-40B4-BE49-F238E27FC236}">
                <a16:creationId xmlns:a16="http://schemas.microsoft.com/office/drawing/2014/main" id="{A2D78DFF-4937-4D74-B4B6-235C4D9AF0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3963" y="4559968"/>
            <a:ext cx="614370" cy="28531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9585FC08-D2C3-44A1-96E3-2FAB3C7989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410" y="1025846"/>
            <a:ext cx="3761757" cy="3173983"/>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18159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21"/>
          <p:cNvSpPr txBox="1">
            <a:spLocks noGrp="1"/>
          </p:cNvSpPr>
          <p:nvPr>
            <p:ph type="title"/>
          </p:nvPr>
        </p:nvSpPr>
        <p:spPr>
          <a:xfrm>
            <a:off x="171823" y="224095"/>
            <a:ext cx="7600575"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700" dirty="0">
                <a:latin typeface="Museo Sans 100" panose="02000000000000000000" pitchFamily="50" charset="0"/>
              </a:rPr>
              <a:t>Bid/Tender Process - Business Continuity</a:t>
            </a:r>
            <a:br>
              <a:rPr lang="en-GB" sz="2400" b="1" dirty="0">
                <a:solidFill>
                  <a:srgbClr val="003087"/>
                </a:solidFill>
              </a:rPr>
            </a:br>
            <a:r>
              <a:rPr lang="en-GB" sz="2400" b="1" dirty="0">
                <a:solidFill>
                  <a:srgbClr val="003087"/>
                </a:solidFill>
              </a:rPr>
              <a:t> </a:t>
            </a:r>
            <a:endParaRPr sz="2400" b="1" dirty="0">
              <a:solidFill>
                <a:srgbClr val="003087"/>
              </a:solidFill>
            </a:endParaRPr>
          </a:p>
        </p:txBody>
      </p:sp>
      <p:sp>
        <p:nvSpPr>
          <p:cNvPr id="20" name="TextBox 19">
            <a:extLst>
              <a:ext uri="{FF2B5EF4-FFF2-40B4-BE49-F238E27FC236}">
                <a16:creationId xmlns:a16="http://schemas.microsoft.com/office/drawing/2014/main" id="{80C7AFC5-E417-485C-B7FB-A454A5ADF7E7}"/>
              </a:ext>
            </a:extLst>
          </p:cNvPr>
          <p:cNvSpPr txBox="1"/>
          <p:nvPr/>
        </p:nvSpPr>
        <p:spPr>
          <a:xfrm>
            <a:off x="3972111" y="882559"/>
            <a:ext cx="4500439" cy="2839239"/>
          </a:xfrm>
          <a:prstGeom prst="rect">
            <a:avLst/>
          </a:prstGeom>
          <a:noFill/>
        </p:spPr>
        <p:txBody>
          <a:bodyPr wrap="square" rtlCol="0">
            <a:spAutoFit/>
          </a:bodyPr>
          <a:lstStyle/>
          <a:p>
            <a:pPr lvl="1"/>
            <a:r>
              <a:rPr lang="en-GB" sz="1050" dirty="0">
                <a:solidFill>
                  <a:schemeClr val="dk2"/>
                </a:solidFill>
                <a:latin typeface="+mj-lt"/>
              </a:rPr>
              <a:t>Bid Considerations</a:t>
            </a:r>
          </a:p>
          <a:p>
            <a:pPr lvl="1"/>
            <a:endParaRPr lang="en-GB" sz="1050" b="1" dirty="0">
              <a:solidFill>
                <a:schemeClr val="dk2"/>
              </a:solidFill>
              <a:latin typeface="+mn-lt"/>
            </a:endParaRPr>
          </a:p>
          <a:p>
            <a:pPr lvl="1"/>
            <a:r>
              <a:rPr lang="en-GB" sz="1050" dirty="0">
                <a:solidFill>
                  <a:schemeClr val="dk2"/>
                </a:solidFill>
                <a:latin typeface="+mn-lt"/>
              </a:rPr>
              <a:t>Organisations to request information during the bid process for the vendor to describe details on, but not limited to:</a:t>
            </a:r>
          </a:p>
          <a:p>
            <a:pPr lvl="1"/>
            <a:endParaRPr lang="en-GB" sz="1050" b="1" dirty="0">
              <a:solidFill>
                <a:schemeClr val="dk2"/>
              </a:solidFill>
              <a:latin typeface="+mn-lt"/>
            </a:endParaRPr>
          </a:p>
          <a:p>
            <a:pPr lvl="1"/>
            <a:r>
              <a:rPr lang="en-GB" sz="1050" dirty="0">
                <a:solidFill>
                  <a:schemeClr val="dk2"/>
                </a:solidFill>
                <a:latin typeface="+mj-lt"/>
              </a:rPr>
              <a:t>Cloud Infrastructure Technologies</a:t>
            </a:r>
          </a:p>
          <a:p>
            <a:pPr lvl="1"/>
            <a:endParaRPr lang="en-GB" sz="1050" b="1" dirty="0">
              <a:solidFill>
                <a:schemeClr val="dk2"/>
              </a:solidFill>
              <a:latin typeface="+mn-lt"/>
            </a:endParaRPr>
          </a:p>
          <a:p>
            <a:pPr marL="171450" lvl="1" indent="-171450">
              <a:buFont typeface="Arial" panose="020B0604020202020204" pitchFamily="34" charset="0"/>
              <a:buChar char="•"/>
            </a:pPr>
            <a:r>
              <a:rPr lang="en-GB" sz="1050" dirty="0">
                <a:solidFill>
                  <a:schemeClr val="dk2"/>
                </a:solidFill>
                <a:latin typeface="+mn-lt"/>
              </a:rPr>
              <a:t>Are the Cloud environments defined in software? ‘Infrastructure as Code’ can be used to simplify and automate infrastructure redeployment and data recovery.</a:t>
            </a:r>
          </a:p>
          <a:p>
            <a:pPr marL="171450" lvl="1" indent="-171450">
              <a:buFont typeface="Arial" panose="020B0604020202020204" pitchFamily="34" charset="0"/>
              <a:buChar char="•"/>
            </a:pPr>
            <a:r>
              <a:rPr lang="en-GB" sz="1050" dirty="0">
                <a:solidFill>
                  <a:schemeClr val="dk2"/>
                </a:solidFill>
                <a:latin typeface="+mn-lt"/>
              </a:rPr>
              <a:t>Is the infrastructure and application software under version control? Improves consistency of environments and enhances security.</a:t>
            </a:r>
          </a:p>
          <a:p>
            <a:pPr marL="171450" lvl="1" indent="-171450">
              <a:buFont typeface="Arial" panose="020B0604020202020204" pitchFamily="34" charset="0"/>
              <a:buChar char="•"/>
            </a:pPr>
            <a:r>
              <a:rPr lang="en-GB" sz="1050" dirty="0">
                <a:solidFill>
                  <a:srgbClr val="262626"/>
                </a:solidFill>
                <a:latin typeface="+mn-lt"/>
                <a:ea typeface="MS PGothic" panose="020B0600070205080204" pitchFamily="34" charset="-128"/>
                <a:cs typeface="Times New Roman" panose="02020603050405020304" pitchFamily="18" charset="0"/>
              </a:rPr>
              <a:t>Is data backed up regularly/continuously? ‘Point-in-time’ backups can reduce potential data loss.  Geo-replicated backups provide additional safeguards against regional disasters.</a:t>
            </a:r>
          </a:p>
          <a:p>
            <a:pPr marL="171450" lvl="1" indent="-171450">
              <a:buFont typeface="Arial" panose="020B0604020202020204" pitchFamily="34" charset="0"/>
              <a:buChar char="•"/>
            </a:pPr>
            <a:r>
              <a:rPr lang="en-GB" sz="1050" dirty="0">
                <a:solidFill>
                  <a:srgbClr val="262626"/>
                </a:solidFill>
                <a:latin typeface="+mn-lt"/>
                <a:ea typeface="MS PGothic" panose="020B0600070205080204" pitchFamily="34" charset="-128"/>
                <a:cs typeface="Times New Roman" panose="02020603050405020304" pitchFamily="18" charset="0"/>
              </a:rPr>
              <a:t>What is the availability targets for the environments?  Are High Availability or PaaS Services used to increase uptime?</a:t>
            </a:r>
          </a:p>
        </p:txBody>
      </p:sp>
      <p:pic>
        <p:nvPicPr>
          <p:cNvPr id="15" name="Picture 14">
            <a:extLst>
              <a:ext uri="{FF2B5EF4-FFF2-40B4-BE49-F238E27FC236}">
                <a16:creationId xmlns:a16="http://schemas.microsoft.com/office/drawing/2014/main" id="{6A97F7D0-37BA-407C-99B2-2AC71CE1133C}"/>
              </a:ext>
            </a:extLst>
          </p:cNvPr>
          <p:cNvPicPr>
            <a:picLocks noChangeAspect="1"/>
          </p:cNvPicPr>
          <p:nvPr/>
        </p:nvPicPr>
        <p:blipFill>
          <a:blip r:embed="rId3"/>
          <a:stretch>
            <a:fillRect/>
          </a:stretch>
        </p:blipFill>
        <p:spPr>
          <a:xfrm>
            <a:off x="261832" y="971609"/>
            <a:ext cx="3538891" cy="2153032"/>
          </a:xfrm>
          <a:prstGeom prst="rect">
            <a:avLst/>
          </a:prstGeom>
        </p:spPr>
      </p:pic>
      <p:pic>
        <p:nvPicPr>
          <p:cNvPr id="16" name="Picture 2">
            <a:extLst>
              <a:ext uri="{FF2B5EF4-FFF2-40B4-BE49-F238E27FC236}">
                <a16:creationId xmlns:a16="http://schemas.microsoft.com/office/drawing/2014/main" id="{39007029-2499-404F-8ADB-280A578010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612" y="3210405"/>
            <a:ext cx="3721771" cy="172735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82E43885-F404-47CE-BC78-F1CC3063BF3F}"/>
              </a:ext>
            </a:extLst>
          </p:cNvPr>
          <p:cNvSpPr txBox="1"/>
          <p:nvPr/>
        </p:nvSpPr>
        <p:spPr>
          <a:xfrm>
            <a:off x="3972111" y="3764491"/>
            <a:ext cx="4574200" cy="900246"/>
          </a:xfrm>
          <a:prstGeom prst="rect">
            <a:avLst/>
          </a:prstGeom>
          <a:noFill/>
        </p:spPr>
        <p:txBody>
          <a:bodyPr wrap="square" rtlCol="0">
            <a:spAutoFit/>
          </a:bodyPr>
          <a:lstStyle/>
          <a:p>
            <a:pPr lvl="1"/>
            <a:r>
              <a:rPr lang="en-GB" sz="1050" dirty="0">
                <a:solidFill>
                  <a:schemeClr val="dk2"/>
                </a:solidFill>
                <a:latin typeface="+mj-lt"/>
              </a:rPr>
              <a:t>Disaster Recovery</a:t>
            </a:r>
          </a:p>
          <a:p>
            <a:pPr marL="171450" lvl="1" indent="-171450">
              <a:buFont typeface="Arial" panose="020B0604020202020204" pitchFamily="34" charset="0"/>
              <a:buChar char="•"/>
            </a:pPr>
            <a:r>
              <a:rPr lang="en-GB" sz="1050" dirty="0">
                <a:solidFill>
                  <a:schemeClr val="dk2"/>
                </a:solidFill>
                <a:latin typeface="+mn-lt"/>
              </a:rPr>
              <a:t>What are the expected (RTO) and maximum (MTD) recovery times?.</a:t>
            </a:r>
          </a:p>
          <a:p>
            <a:pPr marL="171450" lvl="1" indent="-171450">
              <a:buFont typeface="Arial" panose="020B0604020202020204" pitchFamily="34" charset="0"/>
              <a:buChar char="•"/>
            </a:pPr>
            <a:r>
              <a:rPr lang="en-GB" sz="1050" dirty="0">
                <a:solidFill>
                  <a:schemeClr val="dk2"/>
                </a:solidFill>
                <a:latin typeface="+mn-lt"/>
              </a:rPr>
              <a:t>What is the maximum data loss (RPO) duration / restoration point / data backup frequency?</a:t>
            </a:r>
          </a:p>
          <a:p>
            <a:pPr lvl="1"/>
            <a:endParaRPr lang="en-GB" sz="1050" dirty="0">
              <a:solidFill>
                <a:schemeClr val="dk2"/>
              </a:solidFill>
            </a:endParaRPr>
          </a:p>
        </p:txBody>
      </p:sp>
      <p:sp>
        <p:nvSpPr>
          <p:cNvPr id="14" name="TextBox 13">
            <a:extLst>
              <a:ext uri="{FF2B5EF4-FFF2-40B4-BE49-F238E27FC236}">
                <a16:creationId xmlns:a16="http://schemas.microsoft.com/office/drawing/2014/main" id="{3C7E18C0-0438-420F-BC80-34A612C26857}"/>
              </a:ext>
            </a:extLst>
          </p:cNvPr>
          <p:cNvSpPr txBox="1"/>
          <p:nvPr/>
        </p:nvSpPr>
        <p:spPr>
          <a:xfrm>
            <a:off x="3972111" y="4583733"/>
            <a:ext cx="5057030" cy="415498"/>
          </a:xfrm>
          <a:prstGeom prst="rect">
            <a:avLst/>
          </a:prstGeom>
          <a:noFill/>
        </p:spPr>
        <p:txBody>
          <a:bodyPr wrap="square">
            <a:spAutoFit/>
          </a:bodyPr>
          <a:lstStyle/>
          <a:p>
            <a:pPr lvl="1"/>
            <a:r>
              <a:rPr lang="en-GB" sz="1050" dirty="0">
                <a:solidFill>
                  <a:schemeClr val="dk2"/>
                </a:solidFill>
                <a:latin typeface="+mj-lt"/>
              </a:rPr>
              <a:t>Ensure the vendor can meet all of the business continuity requirements required by the organisation. Also allows vendors to be compared and scored.</a:t>
            </a:r>
          </a:p>
        </p:txBody>
      </p:sp>
    </p:spTree>
    <p:extLst>
      <p:ext uri="{BB962C8B-B14F-4D97-AF65-F5344CB8AC3E}">
        <p14:creationId xmlns:p14="http://schemas.microsoft.com/office/powerpoint/2010/main" val="4619745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21"/>
          <p:cNvSpPr txBox="1">
            <a:spLocks noGrp="1"/>
          </p:cNvSpPr>
          <p:nvPr>
            <p:ph type="title"/>
          </p:nvPr>
        </p:nvSpPr>
        <p:spPr>
          <a:xfrm>
            <a:off x="217928" y="149814"/>
            <a:ext cx="7600575"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700" dirty="0">
                <a:latin typeface="Museo Sans 100" panose="02000000000000000000" pitchFamily="50" charset="0"/>
              </a:rPr>
              <a:t>Contractual SLA and KPIs</a:t>
            </a:r>
            <a:br>
              <a:rPr lang="en-GB" sz="2700" b="1" dirty="0">
                <a:solidFill>
                  <a:srgbClr val="003087"/>
                </a:solidFill>
              </a:rPr>
            </a:br>
            <a:r>
              <a:rPr lang="en-GB" sz="2400" b="1" dirty="0">
                <a:solidFill>
                  <a:srgbClr val="003087"/>
                </a:solidFill>
              </a:rPr>
              <a:t> </a:t>
            </a:r>
            <a:endParaRPr sz="2400" b="1" dirty="0">
              <a:solidFill>
                <a:srgbClr val="003087"/>
              </a:solidFill>
            </a:endParaRPr>
          </a:p>
        </p:txBody>
      </p:sp>
      <p:sp>
        <p:nvSpPr>
          <p:cNvPr id="20" name="TextBox 19">
            <a:extLst>
              <a:ext uri="{FF2B5EF4-FFF2-40B4-BE49-F238E27FC236}">
                <a16:creationId xmlns:a16="http://schemas.microsoft.com/office/drawing/2014/main" id="{80C7AFC5-E417-485C-B7FB-A454A5ADF7E7}"/>
              </a:ext>
            </a:extLst>
          </p:cNvPr>
          <p:cNvSpPr txBox="1"/>
          <p:nvPr/>
        </p:nvSpPr>
        <p:spPr>
          <a:xfrm>
            <a:off x="3549112" y="814581"/>
            <a:ext cx="5287527" cy="3985706"/>
          </a:xfrm>
          <a:prstGeom prst="rect">
            <a:avLst/>
          </a:prstGeom>
          <a:noFill/>
        </p:spPr>
        <p:txBody>
          <a:bodyPr wrap="square" rtlCol="0">
            <a:spAutoFit/>
          </a:bodyPr>
          <a:lstStyle/>
          <a:p>
            <a:pPr lvl="1"/>
            <a:r>
              <a:rPr lang="en-GB" sz="1100" dirty="0">
                <a:solidFill>
                  <a:schemeClr val="dk2"/>
                </a:solidFill>
                <a:latin typeface="+mj-lt"/>
              </a:rPr>
              <a:t>Support Services SLA and KPIs</a:t>
            </a:r>
          </a:p>
          <a:p>
            <a:pPr marL="171450" lvl="1" indent="-171450">
              <a:buFont typeface="Arial" panose="020B0604020202020204" pitchFamily="34" charset="0"/>
              <a:buChar char="•"/>
            </a:pPr>
            <a:r>
              <a:rPr lang="en-GB" sz="1100" dirty="0">
                <a:solidFill>
                  <a:schemeClr val="dk2"/>
                </a:solidFill>
                <a:latin typeface="+mn-lt"/>
              </a:rPr>
              <a:t>ITIL Service Management Framework - one of the most respected in the industry</a:t>
            </a:r>
          </a:p>
          <a:p>
            <a:pPr marL="171450" lvl="1" indent="-171450">
              <a:buFont typeface="Arial" panose="020B0604020202020204" pitchFamily="34" charset="0"/>
              <a:buChar char="•"/>
            </a:pPr>
            <a:r>
              <a:rPr lang="en-GB" sz="1100" dirty="0">
                <a:solidFill>
                  <a:schemeClr val="dk2"/>
                </a:solidFill>
                <a:latin typeface="+mn-lt"/>
              </a:rPr>
              <a:t>SLA based on ticket priority. Priority defined by impact and urgency</a:t>
            </a:r>
          </a:p>
          <a:p>
            <a:pPr marL="171450" lvl="1" indent="-171450">
              <a:buFont typeface="Arial" panose="020B0604020202020204" pitchFamily="34" charset="0"/>
              <a:buChar char="•"/>
            </a:pPr>
            <a:r>
              <a:rPr lang="en-GB" sz="1100" dirty="0">
                <a:solidFill>
                  <a:schemeClr val="dk2"/>
                </a:solidFill>
                <a:latin typeface="+mn-lt"/>
              </a:rPr>
              <a:t>SLA define response and resolution targets by priority</a:t>
            </a:r>
          </a:p>
          <a:p>
            <a:pPr marL="171450" lvl="1" indent="-171450">
              <a:buFont typeface="Arial" panose="020B0604020202020204" pitchFamily="34" charset="0"/>
              <a:buChar char="•"/>
            </a:pPr>
            <a:r>
              <a:rPr lang="en-GB" sz="1100" dirty="0">
                <a:solidFill>
                  <a:schemeClr val="dk2"/>
                </a:solidFill>
                <a:latin typeface="+mn-lt"/>
              </a:rPr>
              <a:t>KPI defines percentage of tickets resolved within SLA</a:t>
            </a:r>
          </a:p>
          <a:p>
            <a:pPr marL="171450" lvl="1" indent="-171450">
              <a:buFont typeface="Arial" panose="020B0604020202020204" pitchFamily="34" charset="0"/>
              <a:buChar char="•"/>
            </a:pPr>
            <a:r>
              <a:rPr lang="en-GB" sz="1100" dirty="0">
                <a:solidFill>
                  <a:schemeClr val="dk2"/>
                </a:solidFill>
                <a:latin typeface="+mn-lt"/>
              </a:rPr>
              <a:t>Support Service reports to track performance against the contract.</a:t>
            </a:r>
          </a:p>
          <a:p>
            <a:pPr lvl="1"/>
            <a:endParaRPr lang="en-GB" sz="1100" b="1" dirty="0">
              <a:solidFill>
                <a:schemeClr val="dk2"/>
              </a:solidFill>
              <a:latin typeface="+mn-lt"/>
            </a:endParaRPr>
          </a:p>
          <a:p>
            <a:pPr lvl="1"/>
            <a:r>
              <a:rPr lang="en-GB" sz="1100" dirty="0">
                <a:solidFill>
                  <a:schemeClr val="dk2"/>
                </a:solidFill>
                <a:latin typeface="+mj-lt"/>
              </a:rPr>
              <a:t>Availability SLA and KPIs</a:t>
            </a:r>
          </a:p>
          <a:p>
            <a:pPr marL="171450" lvl="1" indent="-171450">
              <a:buFont typeface="Arial" panose="020B0604020202020204" pitchFamily="34" charset="0"/>
              <a:buChar char="•"/>
            </a:pPr>
            <a:r>
              <a:rPr lang="en-GB" sz="1100" dirty="0">
                <a:solidFill>
                  <a:schemeClr val="dk2"/>
                </a:solidFill>
                <a:latin typeface="+mn-lt"/>
              </a:rPr>
              <a:t>SLA defined as % availability target System/Application per month</a:t>
            </a:r>
          </a:p>
          <a:p>
            <a:pPr marL="171450" lvl="1" indent="-171450">
              <a:buFont typeface="Arial" panose="020B0604020202020204" pitchFamily="34" charset="0"/>
              <a:buChar char="•"/>
            </a:pPr>
            <a:r>
              <a:rPr lang="en-GB" sz="1100" dirty="0">
                <a:solidFill>
                  <a:schemeClr val="dk2"/>
                </a:solidFill>
                <a:latin typeface="+mn-lt"/>
              </a:rPr>
              <a:t>KPI defines number of months SLA missed before financial penalties kick in</a:t>
            </a:r>
          </a:p>
          <a:p>
            <a:pPr marL="171450" lvl="1" indent="-171450">
              <a:buFont typeface="Arial" panose="020B0604020202020204" pitchFamily="34" charset="0"/>
              <a:buChar char="•"/>
            </a:pPr>
            <a:r>
              <a:rPr lang="en-GB" sz="1100" dirty="0">
                <a:solidFill>
                  <a:schemeClr val="dk2"/>
                </a:solidFill>
                <a:latin typeface="+mn-lt"/>
              </a:rPr>
              <a:t>Availability Service reports to track availability against the contract.</a:t>
            </a:r>
          </a:p>
          <a:p>
            <a:pPr lvl="1"/>
            <a:endParaRPr lang="en-GB" sz="1100" dirty="0">
              <a:solidFill>
                <a:schemeClr val="dk2"/>
              </a:solidFill>
              <a:latin typeface="+mn-lt"/>
            </a:endParaRPr>
          </a:p>
          <a:p>
            <a:pPr lvl="1"/>
            <a:r>
              <a:rPr lang="en-GB" sz="1100" dirty="0">
                <a:solidFill>
                  <a:schemeClr val="dk2"/>
                </a:solidFill>
                <a:latin typeface="+mj-lt"/>
              </a:rPr>
              <a:t>Performance SLA and KPIs</a:t>
            </a:r>
          </a:p>
          <a:p>
            <a:pPr marL="171450" lvl="1" indent="-171450">
              <a:buFont typeface="Arial" panose="020B0604020202020204" pitchFamily="34" charset="0"/>
              <a:buChar char="•"/>
            </a:pPr>
            <a:r>
              <a:rPr lang="en-GB" sz="1100" dirty="0">
                <a:solidFill>
                  <a:schemeClr val="dk2"/>
                </a:solidFill>
                <a:latin typeface="+mn-lt"/>
              </a:rPr>
              <a:t>SLA defines specific performance targets for the application (e.g. data processing time target)</a:t>
            </a:r>
          </a:p>
          <a:p>
            <a:pPr marL="171450" lvl="1" indent="-171450">
              <a:buFont typeface="Arial" panose="020B0604020202020204" pitchFamily="34" charset="0"/>
              <a:buChar char="•"/>
            </a:pPr>
            <a:r>
              <a:rPr lang="en-GB" sz="1100" dirty="0">
                <a:solidFill>
                  <a:schemeClr val="dk2"/>
                </a:solidFill>
                <a:latin typeface="+mn-lt"/>
              </a:rPr>
              <a:t>KPI defines number of months SLA missed before financial penalties kick in</a:t>
            </a:r>
          </a:p>
          <a:p>
            <a:pPr marL="171450" lvl="1" indent="-171450">
              <a:buFont typeface="Arial" panose="020B0604020202020204" pitchFamily="34" charset="0"/>
              <a:buChar char="•"/>
            </a:pPr>
            <a:r>
              <a:rPr lang="en-GB" sz="1100" dirty="0">
                <a:solidFill>
                  <a:schemeClr val="dk2"/>
                </a:solidFill>
                <a:latin typeface="+mn-lt"/>
              </a:rPr>
              <a:t>Performance reports to track performance against the contract.</a:t>
            </a:r>
          </a:p>
          <a:p>
            <a:pPr marL="171450" lvl="1" indent="-171450">
              <a:buFont typeface="Arial" panose="020B0604020202020204" pitchFamily="34" charset="0"/>
              <a:buChar char="•"/>
            </a:pPr>
            <a:endParaRPr lang="en-GB" sz="1100" dirty="0">
              <a:solidFill>
                <a:schemeClr val="dk2"/>
              </a:solidFill>
              <a:latin typeface="+mn-lt"/>
            </a:endParaRPr>
          </a:p>
          <a:p>
            <a:pPr lvl="1"/>
            <a:r>
              <a:rPr lang="en-GB" sz="1100" dirty="0">
                <a:solidFill>
                  <a:schemeClr val="dk2"/>
                </a:solidFill>
                <a:latin typeface="+mj-lt"/>
              </a:rPr>
              <a:t>Service Reviews and Improvement</a:t>
            </a:r>
          </a:p>
          <a:p>
            <a:pPr marL="171450" lvl="1" indent="-171450">
              <a:buFont typeface="Arial" panose="020B0604020202020204" pitchFamily="34" charset="0"/>
              <a:buChar char="•"/>
            </a:pPr>
            <a:r>
              <a:rPr lang="en-GB" sz="1100" dirty="0">
                <a:solidFill>
                  <a:schemeClr val="dk2"/>
                </a:solidFill>
                <a:latin typeface="+mn-lt"/>
              </a:rPr>
              <a:t>Contractual SLA and KPI to be regularly reviewed against contractual targets</a:t>
            </a:r>
          </a:p>
          <a:p>
            <a:pPr marL="171450" lvl="1" indent="-171450">
              <a:buFont typeface="Arial" panose="020B0604020202020204" pitchFamily="34" charset="0"/>
              <a:buChar char="•"/>
            </a:pPr>
            <a:r>
              <a:rPr lang="en-GB" sz="1100" dirty="0">
                <a:solidFill>
                  <a:schemeClr val="dk2"/>
                </a:solidFill>
                <a:latin typeface="+mn-lt"/>
              </a:rPr>
              <a:t>Service Improvement Plans if vendor not meeting contractual KPIs</a:t>
            </a:r>
          </a:p>
          <a:p>
            <a:pPr marL="171450" lvl="1" indent="-171450">
              <a:buFont typeface="Arial" panose="020B0604020202020204" pitchFamily="34" charset="0"/>
              <a:buChar char="•"/>
            </a:pPr>
            <a:r>
              <a:rPr lang="en-GB" sz="1100" dirty="0">
                <a:solidFill>
                  <a:schemeClr val="dk2"/>
                </a:solidFill>
                <a:latin typeface="+mn-lt"/>
              </a:rPr>
              <a:t>Financial Penalties for poor performance (e.g. Service Credits).</a:t>
            </a:r>
          </a:p>
        </p:txBody>
      </p:sp>
      <p:pic>
        <p:nvPicPr>
          <p:cNvPr id="6" name="Picture 5">
            <a:extLst>
              <a:ext uri="{FF2B5EF4-FFF2-40B4-BE49-F238E27FC236}">
                <a16:creationId xmlns:a16="http://schemas.microsoft.com/office/drawing/2014/main" id="{D81D047A-CE52-4F7F-B738-C330C8D663BE}"/>
              </a:ext>
            </a:extLst>
          </p:cNvPr>
          <p:cNvPicPr>
            <a:picLocks noChangeAspect="1"/>
          </p:cNvPicPr>
          <p:nvPr/>
        </p:nvPicPr>
        <p:blipFill>
          <a:blip r:embed="rId3"/>
          <a:stretch>
            <a:fillRect/>
          </a:stretch>
        </p:blipFill>
        <p:spPr>
          <a:xfrm>
            <a:off x="302153" y="2266430"/>
            <a:ext cx="3023386" cy="1219186"/>
          </a:xfrm>
          <a:prstGeom prst="rect">
            <a:avLst/>
          </a:prstGeom>
          <a:ln>
            <a:solidFill>
              <a:schemeClr val="accent1"/>
            </a:solidFill>
          </a:ln>
        </p:spPr>
      </p:pic>
      <p:pic>
        <p:nvPicPr>
          <p:cNvPr id="8" name="Picture 7">
            <a:extLst>
              <a:ext uri="{FF2B5EF4-FFF2-40B4-BE49-F238E27FC236}">
                <a16:creationId xmlns:a16="http://schemas.microsoft.com/office/drawing/2014/main" id="{D2CBD430-C726-4F7D-A60F-680A189904CD}"/>
              </a:ext>
            </a:extLst>
          </p:cNvPr>
          <p:cNvPicPr>
            <a:picLocks noChangeAspect="1"/>
          </p:cNvPicPr>
          <p:nvPr/>
        </p:nvPicPr>
        <p:blipFill>
          <a:blip r:embed="rId4"/>
          <a:stretch>
            <a:fillRect/>
          </a:stretch>
        </p:blipFill>
        <p:spPr>
          <a:xfrm>
            <a:off x="302153" y="3685756"/>
            <a:ext cx="3023386" cy="1165210"/>
          </a:xfrm>
          <a:prstGeom prst="rect">
            <a:avLst/>
          </a:prstGeom>
          <a:ln>
            <a:solidFill>
              <a:schemeClr val="accent1"/>
            </a:solidFill>
          </a:ln>
        </p:spPr>
      </p:pic>
      <p:pic>
        <p:nvPicPr>
          <p:cNvPr id="4" name="Picture 3">
            <a:extLst>
              <a:ext uri="{FF2B5EF4-FFF2-40B4-BE49-F238E27FC236}">
                <a16:creationId xmlns:a16="http://schemas.microsoft.com/office/drawing/2014/main" id="{202CAB74-3569-48C7-B150-E576E14B58E1}"/>
              </a:ext>
            </a:extLst>
          </p:cNvPr>
          <p:cNvPicPr>
            <a:picLocks noChangeAspect="1"/>
          </p:cNvPicPr>
          <p:nvPr/>
        </p:nvPicPr>
        <p:blipFill>
          <a:blip r:embed="rId5"/>
          <a:stretch>
            <a:fillRect/>
          </a:stretch>
        </p:blipFill>
        <p:spPr>
          <a:xfrm>
            <a:off x="302153" y="822584"/>
            <a:ext cx="3086506" cy="1327874"/>
          </a:xfrm>
          <a:prstGeom prst="rect">
            <a:avLst/>
          </a:prstGeom>
        </p:spPr>
      </p:pic>
    </p:spTree>
    <p:extLst>
      <p:ext uri="{BB962C8B-B14F-4D97-AF65-F5344CB8AC3E}">
        <p14:creationId xmlns:p14="http://schemas.microsoft.com/office/powerpoint/2010/main" val="3892050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6C6ED-0FEA-4B98-AC90-381A7657D490}"/>
              </a:ext>
            </a:extLst>
          </p:cNvPr>
          <p:cNvSpPr>
            <a:spLocks noGrp="1"/>
          </p:cNvSpPr>
          <p:nvPr>
            <p:ph type="title"/>
          </p:nvPr>
        </p:nvSpPr>
        <p:spPr/>
        <p:txBody>
          <a:bodyPr>
            <a:normAutofit/>
          </a:bodyPr>
          <a:lstStyle/>
          <a:p>
            <a:r>
              <a:rPr lang="en-GB" dirty="0"/>
              <a:t>Agenda</a:t>
            </a:r>
          </a:p>
        </p:txBody>
      </p:sp>
      <p:sp>
        <p:nvSpPr>
          <p:cNvPr id="3" name="Text Placeholder 2">
            <a:extLst>
              <a:ext uri="{FF2B5EF4-FFF2-40B4-BE49-F238E27FC236}">
                <a16:creationId xmlns:a16="http://schemas.microsoft.com/office/drawing/2014/main" id="{3E102010-89EC-447C-8FE8-4B8590226162}"/>
              </a:ext>
            </a:extLst>
          </p:cNvPr>
          <p:cNvSpPr>
            <a:spLocks noGrp="1"/>
          </p:cNvSpPr>
          <p:nvPr>
            <p:ph type="body" idx="4294967295"/>
          </p:nvPr>
        </p:nvSpPr>
        <p:spPr>
          <a:xfrm>
            <a:off x="359569" y="1135625"/>
            <a:ext cx="6547689" cy="3749675"/>
          </a:xfrm>
        </p:spPr>
        <p:txBody>
          <a:bodyPr>
            <a:noAutofit/>
          </a:bodyPr>
          <a:lstStyle/>
          <a:p>
            <a:pPr>
              <a:lnSpc>
                <a:spcPct val="120000"/>
              </a:lnSpc>
              <a:spcBef>
                <a:spcPts val="200"/>
              </a:spcBef>
              <a:spcAft>
                <a:spcPts val="700"/>
              </a:spcAft>
            </a:pPr>
            <a:r>
              <a:rPr lang="en-GB" dirty="0">
                <a:solidFill>
                  <a:srgbClr val="262626"/>
                </a:solidFill>
                <a:effectLst/>
                <a:latin typeface="+mn-lt"/>
                <a:ea typeface="MS PGothic" panose="020B0600070205080204" pitchFamily="34" charset="-128"/>
                <a:cs typeface="Times New Roman" panose="02020603050405020304" pitchFamily="18" charset="0"/>
              </a:rPr>
              <a:t>Welcome and Introductions</a:t>
            </a:r>
          </a:p>
          <a:p>
            <a:pPr>
              <a:lnSpc>
                <a:spcPct val="120000"/>
              </a:lnSpc>
              <a:spcBef>
                <a:spcPts val="200"/>
              </a:spcBef>
              <a:spcAft>
                <a:spcPts val="700"/>
              </a:spcAft>
            </a:pPr>
            <a:r>
              <a:rPr lang="en-GB" dirty="0">
                <a:latin typeface="+mn-lt"/>
                <a:ea typeface="MS PGothic" panose="020B0600070205080204" pitchFamily="34" charset="-128"/>
                <a:cs typeface="Times New Roman" panose="02020603050405020304" pitchFamily="18" charset="0"/>
              </a:rPr>
              <a:t>IT Costs in the NHS</a:t>
            </a:r>
          </a:p>
          <a:p>
            <a:pPr>
              <a:lnSpc>
                <a:spcPct val="120000"/>
              </a:lnSpc>
              <a:spcBef>
                <a:spcPts val="200"/>
              </a:spcBef>
              <a:spcAft>
                <a:spcPts val="700"/>
              </a:spcAft>
            </a:pPr>
            <a:r>
              <a:rPr lang="en-GB" dirty="0">
                <a:latin typeface="+mn-lt"/>
                <a:ea typeface="MS PGothic" panose="020B0600070205080204" pitchFamily="34" charset="-128"/>
                <a:cs typeface="Times New Roman" panose="02020603050405020304" pitchFamily="18" charset="0"/>
              </a:rPr>
              <a:t>Guidance on Cloud Strategy</a:t>
            </a:r>
          </a:p>
          <a:p>
            <a:pPr>
              <a:lnSpc>
                <a:spcPct val="120000"/>
              </a:lnSpc>
              <a:spcBef>
                <a:spcPts val="200"/>
              </a:spcBef>
              <a:spcAft>
                <a:spcPts val="700"/>
              </a:spcAft>
            </a:pPr>
            <a:r>
              <a:rPr lang="en-GB" dirty="0">
                <a:latin typeface="+mn-lt"/>
                <a:ea typeface="MS PGothic" panose="020B0600070205080204" pitchFamily="34" charset="-128"/>
                <a:cs typeface="Times New Roman" panose="02020603050405020304" pitchFamily="18" charset="0"/>
              </a:rPr>
              <a:t>Developing your Cloud Strategy</a:t>
            </a:r>
          </a:p>
          <a:p>
            <a:pPr>
              <a:lnSpc>
                <a:spcPct val="120000"/>
              </a:lnSpc>
              <a:spcBef>
                <a:spcPts val="200"/>
              </a:spcBef>
              <a:spcAft>
                <a:spcPts val="700"/>
              </a:spcAft>
            </a:pPr>
            <a:r>
              <a:rPr lang="en-GB" dirty="0">
                <a:latin typeface="+mn-lt"/>
                <a:ea typeface="MS PGothic" panose="020B0600070205080204" pitchFamily="34" charset="-128"/>
                <a:cs typeface="Times New Roman" panose="02020603050405020304" pitchFamily="18" charset="0"/>
              </a:rPr>
              <a:t>Challenges and Benefits of Cloud</a:t>
            </a:r>
          </a:p>
          <a:p>
            <a:pPr>
              <a:lnSpc>
                <a:spcPct val="120000"/>
              </a:lnSpc>
              <a:spcBef>
                <a:spcPts val="200"/>
              </a:spcBef>
              <a:spcAft>
                <a:spcPts val="700"/>
              </a:spcAft>
            </a:pPr>
            <a:r>
              <a:rPr lang="en-GB" dirty="0">
                <a:latin typeface="+mn-lt"/>
                <a:ea typeface="MS PGothic" panose="020B0600070205080204" pitchFamily="34" charset="-128"/>
                <a:cs typeface="Times New Roman" panose="02020603050405020304" pitchFamily="18" charset="0"/>
              </a:rPr>
              <a:t>Next Steps</a:t>
            </a:r>
          </a:p>
          <a:p>
            <a:pPr>
              <a:lnSpc>
                <a:spcPct val="120000"/>
              </a:lnSpc>
              <a:spcBef>
                <a:spcPts val="200"/>
              </a:spcBef>
              <a:spcAft>
                <a:spcPts val="700"/>
              </a:spcAft>
            </a:pPr>
            <a:r>
              <a:rPr lang="en-GB" dirty="0">
                <a:latin typeface="+mn-lt"/>
                <a:ea typeface="MS PGothic" panose="020B0600070205080204" pitchFamily="34" charset="-128"/>
                <a:cs typeface="Times New Roman" panose="02020603050405020304" pitchFamily="18" charset="0"/>
              </a:rPr>
              <a:t>Q&amp;A</a:t>
            </a:r>
          </a:p>
          <a:p>
            <a:pPr>
              <a:lnSpc>
                <a:spcPct val="120000"/>
              </a:lnSpc>
              <a:spcBef>
                <a:spcPts val="200"/>
              </a:spcBef>
              <a:spcAft>
                <a:spcPts val="700"/>
              </a:spcAft>
            </a:pPr>
            <a:r>
              <a:rPr lang="en-GB" dirty="0">
                <a:latin typeface="+mn-lt"/>
                <a:ea typeface="MS PGothic" panose="020B0600070205080204" pitchFamily="34" charset="-128"/>
                <a:cs typeface="Times New Roman" panose="02020603050405020304" pitchFamily="18" charset="0"/>
              </a:rPr>
              <a:t>Close</a:t>
            </a:r>
          </a:p>
          <a:p>
            <a:pPr>
              <a:lnSpc>
                <a:spcPct val="120000"/>
              </a:lnSpc>
              <a:spcBef>
                <a:spcPts val="200"/>
              </a:spcBef>
              <a:spcAft>
                <a:spcPts val="700"/>
              </a:spcAft>
            </a:pPr>
            <a:endParaRPr lang="en-GB" sz="1300" dirty="0">
              <a:latin typeface="+mn-lt"/>
              <a:ea typeface="MS PGothic" panose="020B0600070205080204" pitchFamily="34" charset="-128"/>
              <a:cs typeface="Times New Roman" panose="02020603050405020304" pitchFamily="18" charset="0"/>
            </a:endParaRPr>
          </a:p>
          <a:p>
            <a:pPr>
              <a:lnSpc>
                <a:spcPct val="120000"/>
              </a:lnSpc>
              <a:spcBef>
                <a:spcPts val="200"/>
              </a:spcBef>
              <a:spcAft>
                <a:spcPts val="700"/>
              </a:spcAft>
            </a:pPr>
            <a:endParaRPr lang="en-GB" sz="1300" dirty="0">
              <a:latin typeface="+mn-lt"/>
            </a:endParaRPr>
          </a:p>
        </p:txBody>
      </p:sp>
      <p:pic>
        <p:nvPicPr>
          <p:cNvPr id="6" name="Picture 5">
            <a:extLst>
              <a:ext uri="{FF2B5EF4-FFF2-40B4-BE49-F238E27FC236}">
                <a16:creationId xmlns:a16="http://schemas.microsoft.com/office/drawing/2014/main" id="{B4B88F0C-1EE8-4191-A3FF-AE1F81A1024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931" r="26088"/>
          <a:stretch/>
        </p:blipFill>
        <p:spPr>
          <a:xfrm>
            <a:off x="6756137" y="0"/>
            <a:ext cx="2387863" cy="5143500"/>
          </a:xfrm>
          <a:prstGeom prst="rect">
            <a:avLst/>
          </a:prstGeom>
        </p:spPr>
      </p:pic>
    </p:spTree>
    <p:extLst>
      <p:ext uri="{BB962C8B-B14F-4D97-AF65-F5344CB8AC3E}">
        <p14:creationId xmlns:p14="http://schemas.microsoft.com/office/powerpoint/2010/main" val="24862177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194187-5496-425C-BD96-7ED0314227A9}"/>
              </a:ext>
            </a:extLst>
          </p:cNvPr>
          <p:cNvSpPr>
            <a:spLocks noGrp="1"/>
          </p:cNvSpPr>
          <p:nvPr>
            <p:ph type="body" sz="quarter" idx="10"/>
          </p:nvPr>
        </p:nvSpPr>
        <p:spPr/>
        <p:txBody>
          <a:bodyPr/>
          <a:lstStyle/>
          <a:p>
            <a:r>
              <a:rPr lang="en-GB" dirty="0"/>
              <a:t>Next Steps</a:t>
            </a:r>
          </a:p>
        </p:txBody>
      </p:sp>
      <p:sp>
        <p:nvSpPr>
          <p:cNvPr id="4" name="Footer Placeholder 3">
            <a:extLst>
              <a:ext uri="{FF2B5EF4-FFF2-40B4-BE49-F238E27FC236}">
                <a16:creationId xmlns:a16="http://schemas.microsoft.com/office/drawing/2014/main" id="{6D1C94C7-6B3C-4258-A217-F135335101DA}"/>
              </a:ext>
            </a:extLst>
          </p:cNvPr>
          <p:cNvSpPr>
            <a:spLocks noGrp="1"/>
          </p:cNvSpPr>
          <p:nvPr>
            <p:ph type="ftr" sz="quarter" idx="3"/>
          </p:nvPr>
        </p:nvSpPr>
        <p:spPr/>
        <p:txBody>
          <a:bodyPr/>
          <a:lstStyle/>
          <a:p>
            <a:r>
              <a:rPr lang="en-GB"/>
              <a:t>Civica</a:t>
            </a:r>
          </a:p>
        </p:txBody>
      </p:sp>
      <p:sp>
        <p:nvSpPr>
          <p:cNvPr id="5" name="Slide Number Placeholder 4">
            <a:extLst>
              <a:ext uri="{FF2B5EF4-FFF2-40B4-BE49-F238E27FC236}">
                <a16:creationId xmlns:a16="http://schemas.microsoft.com/office/drawing/2014/main" id="{E63BC3D5-F688-4DCB-B2DB-AA4BBFD6B3B6}"/>
              </a:ext>
            </a:extLst>
          </p:cNvPr>
          <p:cNvSpPr>
            <a:spLocks noGrp="1"/>
          </p:cNvSpPr>
          <p:nvPr>
            <p:ph type="sldNum" sz="quarter" idx="4"/>
          </p:nvPr>
        </p:nvSpPr>
        <p:spPr/>
        <p:txBody>
          <a:bodyPr/>
          <a:lstStyle/>
          <a:p>
            <a:fld id="{F9F8FC53-431B-40BC-B462-8EDBBC097738}" type="slidenum">
              <a:rPr lang="en-GB" smtClean="0"/>
              <a:pPr/>
              <a:t>40</a:t>
            </a:fld>
            <a:endParaRPr lang="en-GB"/>
          </a:p>
        </p:txBody>
      </p:sp>
    </p:spTree>
    <p:extLst>
      <p:ext uri="{BB962C8B-B14F-4D97-AF65-F5344CB8AC3E}">
        <p14:creationId xmlns:p14="http://schemas.microsoft.com/office/powerpoint/2010/main" val="675554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21"/>
          <p:cNvSpPr txBox="1">
            <a:spLocks noGrp="1"/>
          </p:cNvSpPr>
          <p:nvPr>
            <p:ph type="title"/>
          </p:nvPr>
        </p:nvSpPr>
        <p:spPr>
          <a:xfrm>
            <a:off x="359569" y="298256"/>
            <a:ext cx="8348664" cy="680098"/>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dirty="0"/>
              <a:t>Useful Contacts</a:t>
            </a:r>
            <a:endParaRPr dirty="0"/>
          </a:p>
        </p:txBody>
      </p:sp>
      <p:pic>
        <p:nvPicPr>
          <p:cNvPr id="299" name="Google Shape;299;p21"/>
          <p:cNvPicPr preferRelativeResize="0"/>
          <p:nvPr/>
        </p:nvPicPr>
        <p:blipFill>
          <a:blip r:embed="rId3">
            <a:alphaModFix/>
          </a:blip>
          <a:stretch>
            <a:fillRect/>
          </a:stretch>
        </p:blipFill>
        <p:spPr>
          <a:xfrm>
            <a:off x="7888348" y="15860"/>
            <a:ext cx="1081928" cy="1055250"/>
          </a:xfrm>
          <a:prstGeom prst="rect">
            <a:avLst/>
          </a:prstGeom>
          <a:noFill/>
          <a:ln>
            <a:noFill/>
          </a:ln>
        </p:spPr>
      </p:pic>
      <p:sp>
        <p:nvSpPr>
          <p:cNvPr id="8" name="TextBox 7">
            <a:extLst>
              <a:ext uri="{FF2B5EF4-FFF2-40B4-BE49-F238E27FC236}">
                <a16:creationId xmlns:a16="http://schemas.microsoft.com/office/drawing/2014/main" id="{36C3BA14-1845-41F8-BDB9-92D9476BBE6C}"/>
              </a:ext>
            </a:extLst>
          </p:cNvPr>
          <p:cNvSpPr txBox="1"/>
          <p:nvPr/>
        </p:nvSpPr>
        <p:spPr>
          <a:xfrm>
            <a:off x="412966" y="924507"/>
            <a:ext cx="8241869" cy="963982"/>
          </a:xfrm>
          <a:prstGeom prst="rect">
            <a:avLst/>
          </a:prstGeom>
          <a:noFill/>
        </p:spPr>
        <p:txBody>
          <a:bodyPr wrap="square">
            <a:spAutoFit/>
          </a:bodyPr>
          <a:lstStyle/>
          <a:p>
            <a:pPr marL="285750" indent="-285750">
              <a:lnSpc>
                <a:spcPct val="120000"/>
              </a:lnSpc>
              <a:buFont typeface="Arial" panose="020B0604020202020204" pitchFamily="34" charset="0"/>
              <a:buChar char="•"/>
            </a:pPr>
            <a:r>
              <a:rPr lang="en-US" sz="1200" dirty="0">
                <a:solidFill>
                  <a:schemeClr val="tx2"/>
                </a:solidFill>
                <a:effectLst/>
                <a:latin typeface="+mn-lt"/>
                <a:ea typeface="MS PGothic" panose="020B0600070205080204" pitchFamily="34" charset="-128"/>
                <a:cs typeface="Times New Roman" panose="02020603050405020304" pitchFamily="18" charset="0"/>
              </a:rPr>
              <a:t>David Wilson, </a:t>
            </a:r>
            <a:r>
              <a:rPr lang="en-GB" sz="1200" dirty="0">
                <a:solidFill>
                  <a:schemeClr val="tx2"/>
                </a:solidFill>
                <a:effectLst/>
                <a:latin typeface="+mn-lt"/>
                <a:ea typeface="MS PGothic" panose="020B0600070205080204" pitchFamily="34" charset="-128"/>
                <a:cs typeface="Times New Roman" panose="02020603050405020304" pitchFamily="18" charset="0"/>
              </a:rPr>
              <a:t>Lead Infrastructure and Connectivity Architect, NHS England </a:t>
            </a:r>
            <a:r>
              <a:rPr lang="en-GB" sz="1200" dirty="0">
                <a:solidFill>
                  <a:schemeClr val="tx2"/>
                </a:solidFill>
                <a:effectLst/>
                <a:latin typeface="+mn-lt"/>
                <a:ea typeface="MS PGothic" panose="020B0600070205080204" pitchFamily="34" charset="-128"/>
                <a:cs typeface="Times New Roman" panose="02020603050405020304" pitchFamily="18" charset="0"/>
                <a:hlinkClick r:id="rId4"/>
              </a:rPr>
              <a:t>david.wilson71@nhs.net</a:t>
            </a:r>
            <a:endParaRPr lang="en-GB" sz="1200" dirty="0">
              <a:solidFill>
                <a:schemeClr val="tx2"/>
              </a:solidFill>
              <a:effectLst/>
              <a:latin typeface="+mn-lt"/>
              <a:ea typeface="MS PGothic" panose="020B0600070205080204" pitchFamily="34" charset="-128"/>
              <a:cs typeface="Times New Roman" panose="02020603050405020304" pitchFamily="18" charset="0"/>
            </a:endParaRPr>
          </a:p>
          <a:p>
            <a:pPr marL="285750" indent="-285750">
              <a:lnSpc>
                <a:spcPct val="120000"/>
              </a:lnSpc>
              <a:buFont typeface="Arial" panose="020B0604020202020204" pitchFamily="34" charset="0"/>
              <a:buChar char="•"/>
            </a:pPr>
            <a:r>
              <a:rPr lang="en-US" sz="1200" dirty="0">
                <a:solidFill>
                  <a:schemeClr val="tx2"/>
                </a:solidFill>
                <a:latin typeface="+mn-lt"/>
                <a:ea typeface="MS PGothic" panose="020B0600070205080204" pitchFamily="34" charset="-128"/>
                <a:cs typeface="Times New Roman" panose="02020603050405020304" pitchFamily="18" charset="0"/>
              </a:rPr>
              <a:t>Ahammad Abdulrahman, </a:t>
            </a:r>
            <a:r>
              <a:rPr lang="en-GB" sz="1200" dirty="0">
                <a:solidFill>
                  <a:schemeClr val="tx2"/>
                </a:solidFill>
                <a:latin typeface="+mn-lt"/>
                <a:ea typeface="MS PGothic" panose="020B0600070205080204" pitchFamily="34" charset="-128"/>
                <a:cs typeface="Times New Roman" panose="02020603050405020304" pitchFamily="18" charset="0"/>
              </a:rPr>
              <a:t>Senior Business Analyst, NHS England </a:t>
            </a:r>
            <a:r>
              <a:rPr lang="en-US" sz="1200" dirty="0">
                <a:solidFill>
                  <a:schemeClr val="tx2"/>
                </a:solidFill>
                <a:latin typeface="+mn-lt"/>
                <a:ea typeface="MS PGothic" panose="020B0600070205080204" pitchFamily="34" charset="-128"/>
                <a:cs typeface="Times New Roman" panose="02020603050405020304" pitchFamily="18" charset="0"/>
                <a:hlinkClick r:id="rId5"/>
              </a:rPr>
              <a:t>ahammad.abdulrahman1@nhs.net</a:t>
            </a:r>
            <a:endParaRPr lang="en-US" sz="1200" dirty="0">
              <a:solidFill>
                <a:schemeClr val="tx2"/>
              </a:solidFill>
              <a:latin typeface="+mn-lt"/>
              <a:ea typeface="MS PGothic" panose="020B0600070205080204" pitchFamily="34" charset="-128"/>
              <a:cs typeface="Times New Roman" panose="02020603050405020304" pitchFamily="18" charset="0"/>
            </a:endParaRPr>
          </a:p>
          <a:p>
            <a:pPr marL="285750" indent="-285750">
              <a:lnSpc>
                <a:spcPct val="120000"/>
              </a:lnSpc>
              <a:buFont typeface="Arial" panose="020B0604020202020204" pitchFamily="34" charset="0"/>
              <a:buChar char="•"/>
            </a:pPr>
            <a:r>
              <a:rPr lang="en-US" sz="1200" dirty="0">
                <a:solidFill>
                  <a:schemeClr val="tx2"/>
                </a:solidFill>
                <a:latin typeface="+mn-lt"/>
                <a:ea typeface="MS PGothic" panose="020B0600070205080204" pitchFamily="34" charset="-128"/>
                <a:cs typeface="Times New Roman" panose="02020603050405020304" pitchFamily="18" charset="0"/>
              </a:rPr>
              <a:t>Dean Eyre, Principle Infrastructure Architect, NHS England </a:t>
            </a:r>
            <a:r>
              <a:rPr lang="en-US" sz="1200" dirty="0">
                <a:solidFill>
                  <a:schemeClr val="tx2"/>
                </a:solidFill>
                <a:latin typeface="+mn-lt"/>
                <a:ea typeface="MS PGothic" panose="020B0600070205080204" pitchFamily="34" charset="-128"/>
                <a:cs typeface="Times New Roman" panose="02020603050405020304" pitchFamily="18" charset="0"/>
                <a:hlinkClick r:id="rId6"/>
              </a:rPr>
              <a:t>dean.eyre@nhs.net</a:t>
            </a:r>
            <a:endParaRPr lang="en-US" sz="1200" dirty="0">
              <a:solidFill>
                <a:schemeClr val="tx2"/>
              </a:solidFill>
              <a:latin typeface="+mn-lt"/>
              <a:ea typeface="MS PGothic" panose="020B0600070205080204" pitchFamily="34" charset="-128"/>
              <a:cs typeface="Times New Roman" panose="02020603050405020304" pitchFamily="18" charset="0"/>
            </a:endParaRPr>
          </a:p>
          <a:p>
            <a:pPr marL="285750" indent="-285750">
              <a:lnSpc>
                <a:spcPct val="120000"/>
              </a:lnSpc>
              <a:buFont typeface="Arial" panose="020B0604020202020204" pitchFamily="34" charset="0"/>
              <a:buChar char="•"/>
            </a:pPr>
            <a:r>
              <a:rPr lang="en-US" sz="1200" dirty="0">
                <a:solidFill>
                  <a:schemeClr val="tx2"/>
                </a:solidFill>
                <a:latin typeface="+mn-lt"/>
                <a:ea typeface="MS PGothic" panose="020B0600070205080204" pitchFamily="34" charset="-128"/>
                <a:cs typeface="Times New Roman" panose="02020603050405020304" pitchFamily="18" charset="0"/>
              </a:rPr>
              <a:t>Tracey Cotterill, </a:t>
            </a:r>
            <a:r>
              <a:rPr lang="en-GB" sz="1200" dirty="0">
                <a:solidFill>
                  <a:schemeClr val="tx2"/>
                </a:solidFill>
                <a:latin typeface="+mn-lt"/>
                <a:ea typeface="MS PGothic" panose="020B0600070205080204" pitchFamily="34" charset="-128"/>
                <a:cs typeface="Times New Roman" panose="02020603050405020304" pitchFamily="18" charset="0"/>
              </a:rPr>
              <a:t>MD Population Health Intelligence, Civica </a:t>
            </a:r>
            <a:r>
              <a:rPr lang="en-GB" sz="1200" dirty="0">
                <a:solidFill>
                  <a:schemeClr val="tx2"/>
                </a:solidFill>
                <a:latin typeface="+mn-lt"/>
                <a:ea typeface="MS PGothic" panose="020B0600070205080204" pitchFamily="34" charset="-128"/>
                <a:cs typeface="Times New Roman" panose="02020603050405020304" pitchFamily="18" charset="0"/>
                <a:hlinkClick r:id="rId7"/>
              </a:rPr>
              <a:t>tracey.cotterill@civica.co.uk</a:t>
            </a:r>
            <a:endParaRPr lang="en-GB" sz="1200" dirty="0">
              <a:solidFill>
                <a:schemeClr val="tx2"/>
              </a:solidFill>
              <a:latin typeface="+mn-lt"/>
            </a:endParaRPr>
          </a:p>
        </p:txBody>
      </p:sp>
      <p:sp>
        <p:nvSpPr>
          <p:cNvPr id="9" name="Google Shape;285;p21"/>
          <p:cNvSpPr txBox="1">
            <a:spLocks/>
          </p:cNvSpPr>
          <p:nvPr/>
        </p:nvSpPr>
        <p:spPr>
          <a:xfrm>
            <a:off x="359568" y="1989272"/>
            <a:ext cx="8348664" cy="525840"/>
          </a:xfrm>
          <a:prstGeom prst="rect">
            <a:avLst/>
          </a:prstGeom>
        </p:spPr>
        <p:txBody>
          <a:bodyPr spcFirstLastPara="1" vert="horz" wrap="square" lIns="91425" tIns="91425" rIns="91425" bIns="91425" rtlCol="0" anchor="t" anchorCtr="0">
            <a:normAutofit fontScale="92500" lnSpcReduction="10000"/>
          </a:bodyPr>
          <a:lstStyle>
            <a:lvl1pPr algn="l" defTabSz="685800" rtl="0" eaLnBrk="1" latinLnBrk="0" hangingPunct="1">
              <a:lnSpc>
                <a:spcPct val="100000"/>
              </a:lnSpc>
              <a:spcBef>
                <a:spcPct val="0"/>
              </a:spcBef>
              <a:buNone/>
              <a:defRPr sz="2700" kern="1200">
                <a:solidFill>
                  <a:schemeClr val="bg2"/>
                </a:solidFill>
                <a:latin typeface="Museo Sans 100" panose="02000000000000000000" pitchFamily="50" charset="0"/>
                <a:ea typeface="+mj-ea"/>
                <a:cs typeface="+mj-cs"/>
              </a:defRPr>
            </a:lvl1pPr>
          </a:lstStyle>
          <a:p>
            <a:pPr>
              <a:spcBef>
                <a:spcPts val="0"/>
              </a:spcBef>
              <a:buClrTx/>
              <a:buFontTx/>
            </a:pPr>
            <a:r>
              <a:rPr lang="en-GB" dirty="0">
                <a:solidFill>
                  <a:schemeClr val="accent1"/>
                </a:solidFill>
              </a:rPr>
              <a:t>Further Reading</a:t>
            </a:r>
          </a:p>
        </p:txBody>
      </p:sp>
      <p:sp>
        <p:nvSpPr>
          <p:cNvPr id="10" name="TextBox 9">
            <a:extLst>
              <a:ext uri="{FF2B5EF4-FFF2-40B4-BE49-F238E27FC236}">
                <a16:creationId xmlns:a16="http://schemas.microsoft.com/office/drawing/2014/main" id="{C5B22741-F396-49DB-B9F2-4E534A95015C}"/>
              </a:ext>
            </a:extLst>
          </p:cNvPr>
          <p:cNvSpPr txBox="1"/>
          <p:nvPr/>
        </p:nvSpPr>
        <p:spPr>
          <a:xfrm>
            <a:off x="412966" y="2451300"/>
            <a:ext cx="8399461" cy="2585323"/>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GB" sz="1200" dirty="0">
                <a:latin typeface="+mn-lt"/>
              </a:rPr>
              <a:t>Article </a:t>
            </a:r>
            <a:r>
              <a:rPr lang="en-GB" sz="1200" dirty="0">
                <a:latin typeface="+mn-lt"/>
                <a:hlinkClick r:id="rId8"/>
              </a:rPr>
              <a:t>https://healthcare-digital.com/digital-healthcare/creating-the-digital-hospital-while-keeping-a-healthy-budget</a:t>
            </a:r>
            <a:endParaRPr lang="en-GB" sz="1200" dirty="0">
              <a:latin typeface="+mn-lt"/>
            </a:endParaRPr>
          </a:p>
          <a:p>
            <a:pPr marL="285750" indent="-285750">
              <a:spcAft>
                <a:spcPts val="600"/>
              </a:spcAft>
              <a:buFont typeface="Arial" panose="020B0604020202020204" pitchFamily="34" charset="0"/>
              <a:buChar char="•"/>
            </a:pPr>
            <a:r>
              <a:rPr lang="en-GB" sz="1200" dirty="0">
                <a:latin typeface="+mn-lt"/>
              </a:rPr>
              <a:t>Introduction to FinOps </a:t>
            </a:r>
            <a:r>
              <a:rPr lang="en-GB" sz="1200" dirty="0">
                <a:latin typeface="+mn-lt"/>
                <a:hlinkClick r:id="rId9"/>
              </a:rPr>
              <a:t>https://www.finops.org/img/resources/Intro-to-FinOps-1-0.pptx</a:t>
            </a:r>
            <a:endParaRPr lang="en-GB" sz="1200" dirty="0">
              <a:latin typeface="+mn-lt"/>
            </a:endParaRPr>
          </a:p>
          <a:p>
            <a:pPr marL="285750" indent="-285750">
              <a:spcAft>
                <a:spcPts val="600"/>
              </a:spcAft>
              <a:buFont typeface="Arial" panose="020B0604020202020204" pitchFamily="34" charset="0"/>
              <a:buChar char="•"/>
            </a:pPr>
            <a:r>
              <a:rPr lang="en-GB" sz="1200" dirty="0">
                <a:latin typeface="+mn-lt"/>
              </a:rPr>
              <a:t>NHS cloud strategy and guidance </a:t>
            </a:r>
            <a:r>
              <a:rPr lang="en-GB" sz="1200" dirty="0">
                <a:latin typeface="+mn-lt"/>
                <a:hlinkClick r:id="rId10"/>
              </a:rPr>
              <a:t>https://future.nhs.uk/NHSXCloud/grouphome</a:t>
            </a:r>
            <a:endParaRPr lang="en-GB" sz="1200" dirty="0">
              <a:latin typeface="+mn-lt"/>
            </a:endParaRPr>
          </a:p>
          <a:p>
            <a:pPr marL="285750" indent="-285750">
              <a:spcAft>
                <a:spcPts val="600"/>
              </a:spcAft>
              <a:buFont typeface="Arial" panose="020B0604020202020204" pitchFamily="34" charset="0"/>
              <a:buChar char="•"/>
            </a:pPr>
            <a:r>
              <a:rPr lang="en-GB" sz="1200" dirty="0">
                <a:latin typeface="+mn-lt"/>
              </a:rPr>
              <a:t>Cloud First </a:t>
            </a:r>
            <a:r>
              <a:rPr lang="en-GB" sz="1200" dirty="0">
                <a:latin typeface="+mn-lt"/>
                <a:hlinkClick r:id="rId11"/>
              </a:rPr>
              <a:t>https://www.gov.uk/guidance/government-cloud-first-policy</a:t>
            </a:r>
            <a:endParaRPr lang="en-GB" sz="1200" dirty="0">
              <a:latin typeface="+mn-lt"/>
            </a:endParaRPr>
          </a:p>
          <a:p>
            <a:pPr marL="285750" indent="-285750">
              <a:spcAft>
                <a:spcPts val="600"/>
              </a:spcAft>
              <a:buFont typeface="Arial" panose="020B0604020202020204" pitchFamily="34" charset="0"/>
              <a:buChar char="•"/>
            </a:pPr>
            <a:r>
              <a:rPr lang="en-GB" sz="1200" dirty="0">
                <a:latin typeface="+mn-lt"/>
              </a:rPr>
              <a:t>Cloud guide for the public sector </a:t>
            </a:r>
            <a:r>
              <a:rPr lang="en-GB" sz="1200" dirty="0">
                <a:latin typeface="+mn-lt"/>
                <a:hlinkClick r:id="rId12"/>
              </a:rPr>
              <a:t>https://www.gov.uk/government/publications/cloud-guide-for-the-public-sector/cloud-guide-for-the-public-sector</a:t>
            </a:r>
            <a:endParaRPr lang="en-GB" sz="1200" dirty="0">
              <a:latin typeface="+mn-lt"/>
            </a:endParaRPr>
          </a:p>
          <a:p>
            <a:pPr marL="285750" indent="-285750">
              <a:spcAft>
                <a:spcPts val="600"/>
              </a:spcAft>
              <a:buFont typeface="Arial" panose="020B0604020202020204" pitchFamily="34" charset="0"/>
              <a:buChar char="•"/>
            </a:pPr>
            <a:r>
              <a:rPr lang="en-GB" sz="1200" dirty="0">
                <a:latin typeface="+mn-lt"/>
              </a:rPr>
              <a:t>Article </a:t>
            </a:r>
            <a:r>
              <a:rPr lang="en-GB" sz="1200" dirty="0">
                <a:latin typeface="+mn-lt"/>
                <a:hlinkClick r:id="rId13"/>
              </a:rPr>
              <a:t>https://www.techmarketview.com/ukhotviews/archive/2022/10/04/average-uk-business-suffers-44-cyber-attacks-per-year</a:t>
            </a:r>
            <a:endParaRPr lang="en-GB" sz="1200" dirty="0">
              <a:latin typeface="+mn-lt"/>
            </a:endParaRPr>
          </a:p>
          <a:p>
            <a:pPr marL="285750" indent="-285750">
              <a:spcAft>
                <a:spcPts val="600"/>
              </a:spcAft>
              <a:buFont typeface="Arial" panose="020B0604020202020204" pitchFamily="34" charset="0"/>
              <a:buChar char="•"/>
            </a:pPr>
            <a:r>
              <a:rPr lang="en-GB" sz="1200" dirty="0">
                <a:latin typeface="+mn-lt"/>
              </a:rPr>
              <a:t>Article </a:t>
            </a:r>
            <a:r>
              <a:rPr lang="en-GB" sz="1200" dirty="0">
                <a:latin typeface="+mn-lt"/>
                <a:hlinkClick r:id="rId14"/>
              </a:rPr>
              <a:t>https://www.fm-magazine.com/news/2022/sep/8-steps-finance-leaders-deliver-digital-transformation.html</a:t>
            </a:r>
            <a:endParaRPr lang="en-GB" sz="1200" dirty="0">
              <a:latin typeface="+mn-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194187-5496-425C-BD96-7ED0314227A9}"/>
              </a:ext>
            </a:extLst>
          </p:cNvPr>
          <p:cNvSpPr>
            <a:spLocks noGrp="1"/>
          </p:cNvSpPr>
          <p:nvPr>
            <p:ph type="body" sz="quarter" idx="10"/>
          </p:nvPr>
        </p:nvSpPr>
        <p:spPr/>
        <p:txBody>
          <a:bodyPr/>
          <a:lstStyle/>
          <a:p>
            <a:r>
              <a:rPr lang="en-GB" dirty="0"/>
              <a:t>IT Expenditure Analysis</a:t>
            </a:r>
          </a:p>
        </p:txBody>
      </p:sp>
      <p:sp>
        <p:nvSpPr>
          <p:cNvPr id="4" name="Footer Placeholder 3">
            <a:extLst>
              <a:ext uri="{FF2B5EF4-FFF2-40B4-BE49-F238E27FC236}">
                <a16:creationId xmlns:a16="http://schemas.microsoft.com/office/drawing/2014/main" id="{6D1C94C7-6B3C-4258-A217-F135335101DA}"/>
              </a:ext>
            </a:extLst>
          </p:cNvPr>
          <p:cNvSpPr>
            <a:spLocks noGrp="1"/>
          </p:cNvSpPr>
          <p:nvPr>
            <p:ph type="ftr" sz="quarter" idx="3"/>
          </p:nvPr>
        </p:nvSpPr>
        <p:spPr/>
        <p:txBody>
          <a:bodyPr/>
          <a:lstStyle/>
          <a:p>
            <a:r>
              <a:rPr lang="en-GB"/>
              <a:t>Civica</a:t>
            </a:r>
          </a:p>
        </p:txBody>
      </p:sp>
      <p:sp>
        <p:nvSpPr>
          <p:cNvPr id="5" name="Slide Number Placeholder 4">
            <a:extLst>
              <a:ext uri="{FF2B5EF4-FFF2-40B4-BE49-F238E27FC236}">
                <a16:creationId xmlns:a16="http://schemas.microsoft.com/office/drawing/2014/main" id="{E63BC3D5-F688-4DCB-B2DB-AA4BBFD6B3B6}"/>
              </a:ext>
            </a:extLst>
          </p:cNvPr>
          <p:cNvSpPr>
            <a:spLocks noGrp="1"/>
          </p:cNvSpPr>
          <p:nvPr>
            <p:ph type="sldNum" sz="quarter" idx="4"/>
          </p:nvPr>
        </p:nvSpPr>
        <p:spPr/>
        <p:txBody>
          <a:bodyPr/>
          <a:lstStyle/>
          <a:p>
            <a:fld id="{F9F8FC53-431B-40BC-B462-8EDBBC097738}" type="slidenum">
              <a:rPr lang="en-GB" smtClean="0"/>
              <a:pPr/>
              <a:t>5</a:t>
            </a:fld>
            <a:endParaRPr lang="en-GB"/>
          </a:p>
        </p:txBody>
      </p:sp>
      <p:sp>
        <p:nvSpPr>
          <p:cNvPr id="6" name="Text Placeholder 2">
            <a:extLst>
              <a:ext uri="{FF2B5EF4-FFF2-40B4-BE49-F238E27FC236}">
                <a16:creationId xmlns:a16="http://schemas.microsoft.com/office/drawing/2014/main" id="{FEF352C5-664F-44D5-A87F-E3D6F903FBCF}"/>
              </a:ext>
            </a:extLst>
          </p:cNvPr>
          <p:cNvSpPr>
            <a:spLocks noGrp="1"/>
          </p:cNvSpPr>
          <p:nvPr>
            <p:ph type="body" sz="quarter" idx="11"/>
          </p:nvPr>
        </p:nvSpPr>
        <p:spPr>
          <a:xfrm>
            <a:off x="579726" y="2489694"/>
            <a:ext cx="5354852" cy="685800"/>
          </a:xfrm>
        </p:spPr>
        <p:txBody>
          <a:bodyPr>
            <a:normAutofit/>
          </a:bodyPr>
          <a:lstStyle/>
          <a:p>
            <a:r>
              <a:rPr lang="en-GB" sz="2000" dirty="0"/>
              <a:t>NHS spend on IT</a:t>
            </a:r>
          </a:p>
        </p:txBody>
      </p:sp>
    </p:spTree>
    <p:extLst>
      <p:ext uri="{BB962C8B-B14F-4D97-AF65-F5344CB8AC3E}">
        <p14:creationId xmlns:p14="http://schemas.microsoft.com/office/powerpoint/2010/main" val="380393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545DC-FB2F-4F57-AEFA-6D45DB31CB6E}"/>
              </a:ext>
            </a:extLst>
          </p:cNvPr>
          <p:cNvSpPr>
            <a:spLocks noGrp="1"/>
          </p:cNvSpPr>
          <p:nvPr>
            <p:ph type="title"/>
          </p:nvPr>
        </p:nvSpPr>
        <p:spPr>
          <a:xfrm>
            <a:off x="220909" y="358362"/>
            <a:ext cx="4212431" cy="680098"/>
          </a:xfrm>
        </p:spPr>
        <p:txBody>
          <a:bodyPr>
            <a:normAutofit/>
          </a:bodyPr>
          <a:lstStyle/>
          <a:p>
            <a:r>
              <a:rPr lang="en-GB" dirty="0"/>
              <a:t>Global Economic Context</a:t>
            </a:r>
          </a:p>
        </p:txBody>
      </p:sp>
      <p:sp>
        <p:nvSpPr>
          <p:cNvPr id="3" name="Text Placeholder 2">
            <a:extLst>
              <a:ext uri="{FF2B5EF4-FFF2-40B4-BE49-F238E27FC236}">
                <a16:creationId xmlns:a16="http://schemas.microsoft.com/office/drawing/2014/main" id="{40B9BCAA-6CFB-4B1A-86F5-18F309A55909}"/>
              </a:ext>
            </a:extLst>
          </p:cNvPr>
          <p:cNvSpPr>
            <a:spLocks noGrp="1"/>
          </p:cNvSpPr>
          <p:nvPr>
            <p:ph type="body" idx="4294967295"/>
          </p:nvPr>
        </p:nvSpPr>
        <p:spPr>
          <a:xfrm>
            <a:off x="359569" y="989012"/>
            <a:ext cx="3935113" cy="3779391"/>
          </a:xfrm>
        </p:spPr>
        <p:txBody>
          <a:bodyPr>
            <a:noAutofit/>
          </a:bodyPr>
          <a:lstStyle/>
          <a:p>
            <a:pPr>
              <a:lnSpc>
                <a:spcPct val="100000"/>
              </a:lnSpc>
            </a:pPr>
            <a:r>
              <a:rPr lang="en-GB" sz="1300" dirty="0">
                <a:solidFill>
                  <a:schemeClr val="tx2"/>
                </a:solidFill>
                <a:latin typeface="+mn-lt"/>
              </a:rPr>
              <a:t>In pre-cloud, pre-digital transformation days, IT budgets only went up when the economy was good and went down when the economy was bad. IT was perceived more as a cost centre than a strategic resource with the potential to increase the top line</a:t>
            </a:r>
          </a:p>
          <a:p>
            <a:pPr>
              <a:lnSpc>
                <a:spcPct val="100000"/>
              </a:lnSpc>
            </a:pPr>
            <a:r>
              <a:rPr lang="en-GB" sz="1300" dirty="0">
                <a:solidFill>
                  <a:schemeClr val="tx2"/>
                </a:solidFill>
                <a:latin typeface="+mn-lt"/>
              </a:rPr>
              <a:t>IT spending went up during the lockdowns, but indications are that in 2022 it has reduced from the peak</a:t>
            </a:r>
          </a:p>
          <a:p>
            <a:pPr>
              <a:lnSpc>
                <a:spcPct val="100000"/>
              </a:lnSpc>
            </a:pPr>
            <a:r>
              <a:rPr lang="en-GB" sz="1300" dirty="0">
                <a:solidFill>
                  <a:schemeClr val="tx2"/>
                </a:solidFill>
                <a:latin typeface="+mn-lt"/>
              </a:rPr>
              <a:t>Around 39% of European companies report that they now have at least half of their applications in the cloud, up from 24% in 2020</a:t>
            </a:r>
          </a:p>
          <a:p>
            <a:pPr>
              <a:lnSpc>
                <a:spcPct val="100000"/>
              </a:lnSpc>
            </a:pPr>
            <a:r>
              <a:rPr lang="en-GB" sz="1300" dirty="0">
                <a:solidFill>
                  <a:schemeClr val="tx2"/>
                </a:solidFill>
                <a:latin typeface="+mn-lt"/>
              </a:rPr>
              <a:t>Across Europe there is a reduction in capital spending as a percent of total IT expenditure as companies have moved to the cloud and subscription models</a:t>
            </a:r>
          </a:p>
        </p:txBody>
      </p:sp>
      <p:sp>
        <p:nvSpPr>
          <p:cNvPr id="4" name="TextBox 3">
            <a:extLst>
              <a:ext uri="{FF2B5EF4-FFF2-40B4-BE49-F238E27FC236}">
                <a16:creationId xmlns:a16="http://schemas.microsoft.com/office/drawing/2014/main" id="{EA3A760A-3063-4CD5-90DC-7006F6E332F3}"/>
              </a:ext>
            </a:extLst>
          </p:cNvPr>
          <p:cNvSpPr txBox="1"/>
          <p:nvPr/>
        </p:nvSpPr>
        <p:spPr>
          <a:xfrm>
            <a:off x="0" y="4928056"/>
            <a:ext cx="8520600" cy="215444"/>
          </a:xfrm>
          <a:prstGeom prst="rect">
            <a:avLst/>
          </a:prstGeom>
          <a:noFill/>
        </p:spPr>
        <p:txBody>
          <a:bodyPr wrap="square" rtlCol="0">
            <a:spAutoFit/>
          </a:bodyPr>
          <a:lstStyle/>
          <a:p>
            <a:r>
              <a:rPr lang="en-GB" sz="800" dirty="0">
                <a:latin typeface="+mn-lt"/>
              </a:rPr>
              <a:t>Source: Computer Economics Inc – European IT Spending &amp; Staffing Benchmarks </a:t>
            </a:r>
          </a:p>
        </p:txBody>
      </p:sp>
      <p:sp>
        <p:nvSpPr>
          <p:cNvPr id="7" name="TextBox 6">
            <a:extLst>
              <a:ext uri="{FF2B5EF4-FFF2-40B4-BE49-F238E27FC236}">
                <a16:creationId xmlns:a16="http://schemas.microsoft.com/office/drawing/2014/main" id="{BE769624-2243-4625-98ED-78F1DB4A2185}"/>
              </a:ext>
            </a:extLst>
          </p:cNvPr>
          <p:cNvSpPr txBox="1"/>
          <p:nvPr/>
        </p:nvSpPr>
        <p:spPr>
          <a:xfrm>
            <a:off x="4827777" y="989012"/>
            <a:ext cx="4095408" cy="3677930"/>
          </a:xfrm>
          <a:prstGeom prst="rect">
            <a:avLst/>
          </a:prstGeom>
          <a:noFill/>
        </p:spPr>
        <p:txBody>
          <a:bodyPr wrap="square" rtlCol="0">
            <a:spAutoFit/>
          </a:bodyPr>
          <a:lstStyle/>
          <a:p>
            <a:pPr marL="285750" indent="-285750" defTabSz="685800">
              <a:spcBef>
                <a:spcPts val="450"/>
              </a:spcBef>
              <a:spcAft>
                <a:spcPts val="450"/>
              </a:spcAft>
              <a:buClr>
                <a:schemeClr val="bg1"/>
              </a:buClr>
              <a:buFont typeface="Arial" panose="020B0604020202020204" pitchFamily="34" charset="0"/>
              <a:buChar char="•"/>
            </a:pPr>
            <a:r>
              <a:rPr lang="en-GB" sz="1300" kern="1200" dirty="0">
                <a:solidFill>
                  <a:schemeClr val="bg1"/>
                </a:solidFill>
                <a:latin typeface="+mn-lt"/>
                <a:ea typeface="+mn-ea"/>
                <a:cs typeface="+mn-cs"/>
              </a:rPr>
              <a:t>The transition to cloud is most likely when legacy systems are due for replacement – most industries have a cloud first policy</a:t>
            </a:r>
          </a:p>
          <a:p>
            <a:pPr marL="285750" indent="-285750" defTabSz="685800">
              <a:spcBef>
                <a:spcPts val="450"/>
              </a:spcBef>
              <a:spcAft>
                <a:spcPts val="450"/>
              </a:spcAft>
              <a:buClr>
                <a:schemeClr val="bg1"/>
              </a:buClr>
              <a:buFont typeface="Arial" panose="020B0604020202020204" pitchFamily="34" charset="0"/>
              <a:buChar char="•"/>
            </a:pPr>
            <a:r>
              <a:rPr lang="en-GB" sz="1300" kern="1200" dirty="0">
                <a:solidFill>
                  <a:schemeClr val="bg1"/>
                </a:solidFill>
                <a:latin typeface="+mn-lt"/>
                <a:ea typeface="+mn-ea"/>
                <a:cs typeface="+mn-cs"/>
              </a:rPr>
              <a:t>Health has complex datasets and strict IT security and privacy requirements. The sector requires IT staff with sector-specific skills in dealing with patient medical records systems, mobile platforms, and imaging and other clinical systems with large data storage and networking requirements. </a:t>
            </a:r>
          </a:p>
          <a:p>
            <a:pPr marL="285750" indent="-285750" defTabSz="685800">
              <a:spcBef>
                <a:spcPts val="450"/>
              </a:spcBef>
              <a:spcAft>
                <a:spcPts val="450"/>
              </a:spcAft>
              <a:buClr>
                <a:schemeClr val="bg1"/>
              </a:buClr>
              <a:buFont typeface="Arial" panose="020B0604020202020204" pitchFamily="34" charset="0"/>
              <a:buChar char="•"/>
            </a:pPr>
            <a:r>
              <a:rPr lang="en-GB" sz="1300" kern="1200" dirty="0">
                <a:solidFill>
                  <a:schemeClr val="bg1"/>
                </a:solidFill>
                <a:latin typeface="+mn-lt"/>
                <a:ea typeface="+mn-ea"/>
                <a:cs typeface="+mn-cs"/>
              </a:rPr>
              <a:t>Further, health bodies also support many users who are not employees.</a:t>
            </a:r>
          </a:p>
          <a:p>
            <a:pPr marL="285750" indent="-285750" defTabSz="685800">
              <a:spcBef>
                <a:spcPts val="450"/>
              </a:spcBef>
              <a:spcAft>
                <a:spcPts val="450"/>
              </a:spcAft>
              <a:buClr>
                <a:schemeClr val="bg1"/>
              </a:buClr>
              <a:buFont typeface="Arial" panose="020B0604020202020204" pitchFamily="34" charset="0"/>
              <a:buChar char="•"/>
            </a:pPr>
            <a:r>
              <a:rPr lang="en-GB" sz="1300" kern="1200" dirty="0">
                <a:solidFill>
                  <a:schemeClr val="bg1"/>
                </a:solidFill>
                <a:latin typeface="+mn-lt"/>
                <a:ea typeface="+mn-ea"/>
                <a:cs typeface="+mn-cs"/>
              </a:rPr>
              <a:t>Even given these complications, the Health sector typically spends far less on IT as a percentage of revenue, and less per head than other industries.</a:t>
            </a:r>
          </a:p>
        </p:txBody>
      </p:sp>
    </p:spTree>
    <p:extLst>
      <p:ext uri="{BB962C8B-B14F-4D97-AF65-F5344CB8AC3E}">
        <p14:creationId xmlns:p14="http://schemas.microsoft.com/office/powerpoint/2010/main" val="2249608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5CA56CA-819E-48FE-A177-4544C42F16D9}"/>
              </a:ext>
            </a:extLst>
          </p:cNvPr>
          <p:cNvSpPr>
            <a:spLocks noGrp="1"/>
          </p:cNvSpPr>
          <p:nvPr>
            <p:ph type="title"/>
          </p:nvPr>
        </p:nvSpPr>
        <p:spPr/>
        <p:txBody>
          <a:bodyPr>
            <a:normAutofit/>
          </a:bodyPr>
          <a:lstStyle/>
          <a:p>
            <a:r>
              <a:rPr lang="en-GB" dirty="0"/>
              <a:t>Overarching Statistics</a:t>
            </a:r>
          </a:p>
        </p:txBody>
      </p:sp>
      <p:sp>
        <p:nvSpPr>
          <p:cNvPr id="6" name="TextBox 5">
            <a:extLst>
              <a:ext uri="{FF2B5EF4-FFF2-40B4-BE49-F238E27FC236}">
                <a16:creationId xmlns:a16="http://schemas.microsoft.com/office/drawing/2014/main" id="{D50E0C03-621E-4060-A61B-CB3D3F6F904F}"/>
              </a:ext>
            </a:extLst>
          </p:cNvPr>
          <p:cNvSpPr txBox="1"/>
          <p:nvPr/>
        </p:nvSpPr>
        <p:spPr>
          <a:xfrm>
            <a:off x="875127" y="1521803"/>
            <a:ext cx="1679485" cy="707886"/>
          </a:xfrm>
          <a:prstGeom prst="rect">
            <a:avLst/>
          </a:prstGeom>
          <a:noFill/>
        </p:spPr>
        <p:txBody>
          <a:bodyPr wrap="square" rtlCol="0">
            <a:spAutoFit/>
          </a:bodyPr>
          <a:lstStyle/>
          <a:p>
            <a:pPr algn="ctr"/>
            <a:r>
              <a:rPr lang="en-GB" sz="4000" dirty="0">
                <a:solidFill>
                  <a:schemeClr val="bg1"/>
                </a:solidFill>
                <a:latin typeface="Museo Sans 500" panose="02000000000000000000" pitchFamily="50" charset="0"/>
                <a:cs typeface="Arial" panose="020B0604020202020204" pitchFamily="34" charset="0"/>
              </a:rPr>
              <a:t>219</a:t>
            </a:r>
            <a:endParaRPr lang="en-GB" sz="2000" dirty="0">
              <a:solidFill>
                <a:schemeClr val="bg1"/>
              </a:solidFill>
              <a:latin typeface="Museo Sans 500" panose="02000000000000000000" pitchFamily="50" charset="0"/>
              <a:cs typeface="Arial" panose="020B0604020202020204" pitchFamily="34" charset="0"/>
            </a:endParaRPr>
          </a:p>
        </p:txBody>
      </p:sp>
      <p:sp>
        <p:nvSpPr>
          <p:cNvPr id="7" name="TextBox 6">
            <a:extLst>
              <a:ext uri="{FF2B5EF4-FFF2-40B4-BE49-F238E27FC236}">
                <a16:creationId xmlns:a16="http://schemas.microsoft.com/office/drawing/2014/main" id="{DBE698D1-9EE2-4907-B3B3-EA60504D0F0D}"/>
              </a:ext>
            </a:extLst>
          </p:cNvPr>
          <p:cNvSpPr txBox="1"/>
          <p:nvPr/>
        </p:nvSpPr>
        <p:spPr>
          <a:xfrm>
            <a:off x="977308" y="2531668"/>
            <a:ext cx="1466714" cy="415498"/>
          </a:xfrm>
          <a:prstGeom prst="rect">
            <a:avLst/>
          </a:prstGeom>
          <a:noFill/>
        </p:spPr>
        <p:txBody>
          <a:bodyPr wrap="square" rtlCol="0">
            <a:spAutoFit/>
          </a:bodyPr>
          <a:lstStyle/>
          <a:p>
            <a:pPr lvl="0" algn="ctr">
              <a:spcAft>
                <a:spcPts val="600"/>
              </a:spcAft>
            </a:pPr>
            <a:r>
              <a:rPr lang="en-GB" sz="1000" dirty="0">
                <a:solidFill>
                  <a:schemeClr val="bg1"/>
                </a:solidFill>
                <a:latin typeface="+mn-lt"/>
                <a:ea typeface="Calibri" panose="020F0502020204030204" pitchFamily="34" charset="0"/>
                <a:cs typeface="Arial" panose="020B0604020202020204" pitchFamily="34" charset="0"/>
              </a:rPr>
              <a:t>Across 42 Integrated Care Systems</a:t>
            </a:r>
          </a:p>
        </p:txBody>
      </p:sp>
      <p:sp>
        <p:nvSpPr>
          <p:cNvPr id="8" name="TextBox 7">
            <a:extLst>
              <a:ext uri="{FF2B5EF4-FFF2-40B4-BE49-F238E27FC236}">
                <a16:creationId xmlns:a16="http://schemas.microsoft.com/office/drawing/2014/main" id="{DBE698D1-9EE2-4907-B3B3-EA60504D0F0D}"/>
              </a:ext>
            </a:extLst>
          </p:cNvPr>
          <p:cNvSpPr txBox="1"/>
          <p:nvPr/>
        </p:nvSpPr>
        <p:spPr>
          <a:xfrm>
            <a:off x="726693" y="2127044"/>
            <a:ext cx="1918958" cy="265201"/>
          </a:xfrm>
          <a:prstGeom prst="rect">
            <a:avLst/>
          </a:prstGeom>
          <a:noFill/>
        </p:spPr>
        <p:txBody>
          <a:bodyPr wrap="square" rtlCol="0">
            <a:spAutoFit/>
          </a:bodyPr>
          <a:lstStyle/>
          <a:p>
            <a:pPr lvl="0" algn="ctr">
              <a:lnSpc>
                <a:spcPct val="107000"/>
              </a:lnSpc>
              <a:spcAft>
                <a:spcPts val="800"/>
              </a:spcAft>
            </a:pPr>
            <a:r>
              <a:rPr lang="en-GB" sz="1000" dirty="0">
                <a:solidFill>
                  <a:schemeClr val="bg1"/>
                </a:solidFill>
                <a:latin typeface="Museo Sans 700" panose="02000000000000000000" pitchFamily="50" charset="0"/>
                <a:ea typeface="Calibri" panose="020F0502020204030204" pitchFamily="34" charset="0"/>
                <a:cs typeface="Arial" panose="020B0604020202020204" pitchFamily="34" charset="0"/>
              </a:rPr>
              <a:t>Trusts</a:t>
            </a:r>
          </a:p>
        </p:txBody>
      </p:sp>
      <p:sp>
        <p:nvSpPr>
          <p:cNvPr id="9" name="TextBox 8">
            <a:extLst>
              <a:ext uri="{FF2B5EF4-FFF2-40B4-BE49-F238E27FC236}">
                <a16:creationId xmlns:a16="http://schemas.microsoft.com/office/drawing/2014/main" id="{D50E0C03-621E-4060-A61B-CB3D3F6F904F}"/>
              </a:ext>
            </a:extLst>
          </p:cNvPr>
          <p:cNvSpPr txBox="1"/>
          <p:nvPr/>
        </p:nvSpPr>
        <p:spPr>
          <a:xfrm>
            <a:off x="3357931" y="1521803"/>
            <a:ext cx="2119974" cy="707886"/>
          </a:xfrm>
          <a:prstGeom prst="rect">
            <a:avLst/>
          </a:prstGeom>
          <a:noFill/>
        </p:spPr>
        <p:txBody>
          <a:bodyPr wrap="square" rtlCol="0">
            <a:spAutoFit/>
          </a:bodyPr>
          <a:lstStyle/>
          <a:p>
            <a:pPr algn="ctr"/>
            <a:r>
              <a:rPr lang="en-GB" sz="4000" dirty="0">
                <a:solidFill>
                  <a:schemeClr val="bg1"/>
                </a:solidFill>
                <a:latin typeface="Museo Sans 500" panose="02000000000000000000" pitchFamily="50" charset="0"/>
                <a:cs typeface="Arial" panose="020B0604020202020204" pitchFamily="34" charset="0"/>
              </a:rPr>
              <a:t>£151bn</a:t>
            </a:r>
            <a:endParaRPr lang="en-GB" sz="2000" dirty="0">
              <a:solidFill>
                <a:schemeClr val="bg1"/>
              </a:solidFill>
              <a:latin typeface="Museo Sans 500" panose="02000000000000000000" pitchFamily="50" charset="0"/>
              <a:cs typeface="Arial" panose="020B0604020202020204" pitchFamily="34" charset="0"/>
            </a:endParaRPr>
          </a:p>
        </p:txBody>
      </p:sp>
      <p:sp>
        <p:nvSpPr>
          <p:cNvPr id="10" name="TextBox 9">
            <a:extLst>
              <a:ext uri="{FF2B5EF4-FFF2-40B4-BE49-F238E27FC236}">
                <a16:creationId xmlns:a16="http://schemas.microsoft.com/office/drawing/2014/main" id="{DBE698D1-9EE2-4907-B3B3-EA60504D0F0D}"/>
              </a:ext>
            </a:extLst>
          </p:cNvPr>
          <p:cNvSpPr txBox="1"/>
          <p:nvPr/>
        </p:nvSpPr>
        <p:spPr>
          <a:xfrm>
            <a:off x="3401376" y="2542180"/>
            <a:ext cx="2002817" cy="553998"/>
          </a:xfrm>
          <a:prstGeom prst="rect">
            <a:avLst/>
          </a:prstGeom>
          <a:noFill/>
        </p:spPr>
        <p:txBody>
          <a:bodyPr wrap="square" rtlCol="0">
            <a:spAutoFit/>
          </a:bodyPr>
          <a:lstStyle/>
          <a:p>
            <a:pPr lvl="0" algn="ctr">
              <a:spcAft>
                <a:spcPts val="600"/>
              </a:spcAft>
            </a:pPr>
            <a:r>
              <a:rPr lang="en-GB" sz="1000" dirty="0">
                <a:solidFill>
                  <a:schemeClr val="bg1"/>
                </a:solidFill>
                <a:latin typeface="+mn-lt"/>
                <a:ea typeface="Calibri" panose="020F0502020204030204" pitchFamily="34" charset="0"/>
                <a:cs typeface="Arial" panose="020B0604020202020204" pitchFamily="34" charset="0"/>
              </a:rPr>
              <a:t>The total amount of revenue spending power available to the NHS for FY2022-23</a:t>
            </a:r>
          </a:p>
        </p:txBody>
      </p:sp>
      <p:sp>
        <p:nvSpPr>
          <p:cNvPr id="11" name="TextBox 10">
            <a:extLst>
              <a:ext uri="{FF2B5EF4-FFF2-40B4-BE49-F238E27FC236}">
                <a16:creationId xmlns:a16="http://schemas.microsoft.com/office/drawing/2014/main" id="{DBE698D1-9EE2-4907-B3B3-EA60504D0F0D}"/>
              </a:ext>
            </a:extLst>
          </p:cNvPr>
          <p:cNvSpPr txBox="1"/>
          <p:nvPr/>
        </p:nvSpPr>
        <p:spPr>
          <a:xfrm>
            <a:off x="3247341" y="2121380"/>
            <a:ext cx="2156853" cy="438069"/>
          </a:xfrm>
          <a:prstGeom prst="rect">
            <a:avLst/>
          </a:prstGeom>
          <a:noFill/>
        </p:spPr>
        <p:txBody>
          <a:bodyPr wrap="square" rtlCol="0">
            <a:spAutoFit/>
          </a:bodyPr>
          <a:lstStyle/>
          <a:p>
            <a:pPr lvl="0" algn="ctr">
              <a:lnSpc>
                <a:spcPct val="107000"/>
              </a:lnSpc>
              <a:spcAft>
                <a:spcPts val="800"/>
              </a:spcAft>
            </a:pPr>
            <a:r>
              <a:rPr lang="en-GB" sz="1000" dirty="0">
                <a:solidFill>
                  <a:schemeClr val="bg1"/>
                </a:solidFill>
                <a:latin typeface="Museo Sans 700" panose="02000000000000000000" pitchFamily="50" charset="0"/>
                <a:ea typeface="Calibri" panose="020F0502020204030204" pitchFamily="34" charset="0"/>
                <a:cs typeface="Arial" panose="020B0604020202020204" pitchFamily="34" charset="0"/>
              </a:rPr>
              <a:t>NHS England and NHS Improvement revenue budget</a:t>
            </a:r>
          </a:p>
        </p:txBody>
      </p:sp>
      <p:sp>
        <p:nvSpPr>
          <p:cNvPr id="12" name="TextBox 11">
            <a:extLst>
              <a:ext uri="{FF2B5EF4-FFF2-40B4-BE49-F238E27FC236}">
                <a16:creationId xmlns:a16="http://schemas.microsoft.com/office/drawing/2014/main" id="{D50E0C03-621E-4060-A61B-CB3D3F6F904F}"/>
              </a:ext>
            </a:extLst>
          </p:cNvPr>
          <p:cNvSpPr txBox="1"/>
          <p:nvPr/>
        </p:nvSpPr>
        <p:spPr>
          <a:xfrm>
            <a:off x="6210693" y="1524828"/>
            <a:ext cx="2333537" cy="707886"/>
          </a:xfrm>
          <a:prstGeom prst="rect">
            <a:avLst/>
          </a:prstGeom>
          <a:noFill/>
        </p:spPr>
        <p:txBody>
          <a:bodyPr wrap="square" rtlCol="0">
            <a:spAutoFit/>
          </a:bodyPr>
          <a:lstStyle/>
          <a:p>
            <a:pPr algn="ctr"/>
            <a:r>
              <a:rPr lang="en-GB" sz="4000" dirty="0">
                <a:solidFill>
                  <a:schemeClr val="bg1"/>
                </a:solidFill>
                <a:latin typeface="Museo Sans 500" panose="02000000000000000000" pitchFamily="50" charset="0"/>
                <a:cs typeface="Arial" panose="020B0604020202020204" pitchFamily="34" charset="0"/>
              </a:rPr>
              <a:t>£1.82bn</a:t>
            </a:r>
            <a:endParaRPr lang="en-GB" sz="2000" dirty="0">
              <a:solidFill>
                <a:schemeClr val="bg1"/>
              </a:solidFill>
              <a:latin typeface="Museo Sans 500" panose="02000000000000000000" pitchFamily="50" charset="0"/>
              <a:cs typeface="Arial" panose="020B0604020202020204" pitchFamily="34" charset="0"/>
            </a:endParaRPr>
          </a:p>
        </p:txBody>
      </p:sp>
      <p:sp>
        <p:nvSpPr>
          <p:cNvPr id="13" name="TextBox 12">
            <a:extLst>
              <a:ext uri="{FF2B5EF4-FFF2-40B4-BE49-F238E27FC236}">
                <a16:creationId xmlns:a16="http://schemas.microsoft.com/office/drawing/2014/main" id="{DBE698D1-9EE2-4907-B3B3-EA60504D0F0D}"/>
              </a:ext>
            </a:extLst>
          </p:cNvPr>
          <p:cNvSpPr txBox="1"/>
          <p:nvPr/>
        </p:nvSpPr>
        <p:spPr>
          <a:xfrm>
            <a:off x="6637964" y="2531668"/>
            <a:ext cx="1464384" cy="400110"/>
          </a:xfrm>
          <a:prstGeom prst="rect">
            <a:avLst/>
          </a:prstGeom>
          <a:noFill/>
        </p:spPr>
        <p:txBody>
          <a:bodyPr wrap="square" rtlCol="0">
            <a:spAutoFit/>
          </a:bodyPr>
          <a:lstStyle/>
          <a:p>
            <a:pPr lvl="0" algn="ctr">
              <a:spcAft>
                <a:spcPts val="600"/>
              </a:spcAft>
            </a:pPr>
            <a:r>
              <a:rPr lang="en-GB" sz="1000" dirty="0">
                <a:solidFill>
                  <a:schemeClr val="bg1"/>
                </a:solidFill>
                <a:latin typeface="+mn-lt"/>
                <a:ea typeface="Calibri" panose="020F0502020204030204" pitchFamily="34" charset="0"/>
                <a:cs typeface="Arial" panose="020B0604020202020204" pitchFamily="34" charset="0"/>
              </a:rPr>
              <a:t>Excluding spending on ICT staff</a:t>
            </a:r>
          </a:p>
        </p:txBody>
      </p:sp>
      <p:sp>
        <p:nvSpPr>
          <p:cNvPr id="14" name="TextBox 13">
            <a:extLst>
              <a:ext uri="{FF2B5EF4-FFF2-40B4-BE49-F238E27FC236}">
                <a16:creationId xmlns:a16="http://schemas.microsoft.com/office/drawing/2014/main" id="{DBE698D1-9EE2-4907-B3B3-EA60504D0F0D}"/>
              </a:ext>
            </a:extLst>
          </p:cNvPr>
          <p:cNvSpPr txBox="1"/>
          <p:nvPr/>
        </p:nvSpPr>
        <p:spPr>
          <a:xfrm>
            <a:off x="6665196" y="2141034"/>
            <a:ext cx="1409920" cy="438069"/>
          </a:xfrm>
          <a:prstGeom prst="rect">
            <a:avLst/>
          </a:prstGeom>
          <a:noFill/>
        </p:spPr>
        <p:txBody>
          <a:bodyPr wrap="square" rtlCol="0">
            <a:spAutoFit/>
          </a:bodyPr>
          <a:lstStyle/>
          <a:p>
            <a:pPr lvl="0" algn="ctr">
              <a:lnSpc>
                <a:spcPct val="107000"/>
              </a:lnSpc>
              <a:spcAft>
                <a:spcPts val="800"/>
              </a:spcAft>
            </a:pPr>
            <a:r>
              <a:rPr lang="en-GB" sz="1000" dirty="0">
                <a:solidFill>
                  <a:schemeClr val="bg1"/>
                </a:solidFill>
                <a:latin typeface="Museo Sans 700" panose="02000000000000000000" pitchFamily="50" charset="0"/>
                <a:ea typeface="Calibri" panose="020F0502020204030204" pitchFamily="34" charset="0"/>
                <a:cs typeface="Arial" panose="020B0604020202020204" pitchFamily="34" charset="0"/>
              </a:rPr>
              <a:t>Total healthcare ICT spend</a:t>
            </a:r>
          </a:p>
        </p:txBody>
      </p:sp>
      <p:sp>
        <p:nvSpPr>
          <p:cNvPr id="15" name="TextBox 14">
            <a:extLst>
              <a:ext uri="{FF2B5EF4-FFF2-40B4-BE49-F238E27FC236}">
                <a16:creationId xmlns:a16="http://schemas.microsoft.com/office/drawing/2014/main" id="{D50E0C03-621E-4060-A61B-CB3D3F6F904F}"/>
              </a:ext>
            </a:extLst>
          </p:cNvPr>
          <p:cNvSpPr txBox="1"/>
          <p:nvPr/>
        </p:nvSpPr>
        <p:spPr>
          <a:xfrm>
            <a:off x="866718" y="3211539"/>
            <a:ext cx="1679485" cy="707886"/>
          </a:xfrm>
          <a:prstGeom prst="rect">
            <a:avLst/>
          </a:prstGeom>
          <a:noFill/>
        </p:spPr>
        <p:txBody>
          <a:bodyPr wrap="square" rtlCol="0">
            <a:spAutoFit/>
          </a:bodyPr>
          <a:lstStyle/>
          <a:p>
            <a:pPr algn="ctr"/>
            <a:r>
              <a:rPr lang="en-GB" sz="4000" dirty="0">
                <a:solidFill>
                  <a:schemeClr val="bg1"/>
                </a:solidFill>
                <a:latin typeface="Museo Sans 500" panose="02000000000000000000" pitchFamily="50" charset="0"/>
                <a:cs typeface="Arial" panose="020B0604020202020204" pitchFamily="34" charset="0"/>
              </a:rPr>
              <a:t>42</a:t>
            </a:r>
            <a:endParaRPr lang="en-GB" sz="2000" dirty="0">
              <a:solidFill>
                <a:schemeClr val="bg1"/>
              </a:solidFill>
              <a:latin typeface="Museo Sans 500" panose="02000000000000000000" pitchFamily="50" charset="0"/>
              <a:cs typeface="Arial" panose="020B0604020202020204" pitchFamily="34" charset="0"/>
            </a:endParaRPr>
          </a:p>
        </p:txBody>
      </p:sp>
      <p:sp>
        <p:nvSpPr>
          <p:cNvPr id="16" name="TextBox 15">
            <a:extLst>
              <a:ext uri="{FF2B5EF4-FFF2-40B4-BE49-F238E27FC236}">
                <a16:creationId xmlns:a16="http://schemas.microsoft.com/office/drawing/2014/main" id="{DBE698D1-9EE2-4907-B3B3-EA60504D0F0D}"/>
              </a:ext>
            </a:extLst>
          </p:cNvPr>
          <p:cNvSpPr txBox="1"/>
          <p:nvPr/>
        </p:nvSpPr>
        <p:spPr>
          <a:xfrm>
            <a:off x="668010" y="4191599"/>
            <a:ext cx="2076043" cy="400110"/>
          </a:xfrm>
          <a:prstGeom prst="rect">
            <a:avLst/>
          </a:prstGeom>
          <a:noFill/>
        </p:spPr>
        <p:txBody>
          <a:bodyPr wrap="square" rtlCol="0">
            <a:spAutoFit/>
          </a:bodyPr>
          <a:lstStyle/>
          <a:p>
            <a:pPr lvl="0" algn="ctr">
              <a:spcAft>
                <a:spcPts val="600"/>
              </a:spcAft>
            </a:pPr>
            <a:r>
              <a:rPr lang="en-GB" sz="1000" dirty="0">
                <a:solidFill>
                  <a:schemeClr val="bg1"/>
                </a:solidFill>
                <a:latin typeface="+mn-lt"/>
                <a:ea typeface="Calibri" panose="020F0502020204030204" pitchFamily="34" charset="0"/>
                <a:cs typeface="Arial" panose="020B0604020202020204" pitchFamily="34" charset="0"/>
              </a:rPr>
              <a:t>Number of authorities with social care responsibilities </a:t>
            </a:r>
          </a:p>
        </p:txBody>
      </p:sp>
      <p:sp>
        <p:nvSpPr>
          <p:cNvPr id="17" name="TextBox 16">
            <a:extLst>
              <a:ext uri="{FF2B5EF4-FFF2-40B4-BE49-F238E27FC236}">
                <a16:creationId xmlns:a16="http://schemas.microsoft.com/office/drawing/2014/main" id="{DBE698D1-9EE2-4907-B3B3-EA60504D0F0D}"/>
              </a:ext>
            </a:extLst>
          </p:cNvPr>
          <p:cNvSpPr txBox="1"/>
          <p:nvPr/>
        </p:nvSpPr>
        <p:spPr>
          <a:xfrm>
            <a:off x="907842" y="3798050"/>
            <a:ext cx="1556660" cy="413831"/>
          </a:xfrm>
          <a:prstGeom prst="rect">
            <a:avLst/>
          </a:prstGeom>
          <a:noFill/>
        </p:spPr>
        <p:txBody>
          <a:bodyPr wrap="square" rtlCol="0">
            <a:spAutoFit/>
          </a:bodyPr>
          <a:lstStyle/>
          <a:p>
            <a:pPr lvl="0" algn="ctr">
              <a:lnSpc>
                <a:spcPct val="107000"/>
              </a:lnSpc>
              <a:spcAft>
                <a:spcPts val="800"/>
              </a:spcAft>
            </a:pPr>
            <a:r>
              <a:rPr lang="en-GB" sz="1000" dirty="0">
                <a:solidFill>
                  <a:schemeClr val="bg1"/>
                </a:solidFill>
                <a:latin typeface="+mj-lt"/>
                <a:ea typeface="Calibri" panose="020F0502020204030204" pitchFamily="34" charset="0"/>
                <a:cs typeface="Arial" panose="020B0604020202020204" pitchFamily="34" charset="0"/>
              </a:rPr>
              <a:t>Integrated Care Systems</a:t>
            </a:r>
          </a:p>
        </p:txBody>
      </p:sp>
      <p:sp>
        <p:nvSpPr>
          <p:cNvPr id="18" name="TextBox 17">
            <a:extLst>
              <a:ext uri="{FF2B5EF4-FFF2-40B4-BE49-F238E27FC236}">
                <a16:creationId xmlns:a16="http://schemas.microsoft.com/office/drawing/2014/main" id="{D50E0C03-621E-4060-A61B-CB3D3F6F904F}"/>
              </a:ext>
            </a:extLst>
          </p:cNvPr>
          <p:cNvSpPr txBox="1"/>
          <p:nvPr/>
        </p:nvSpPr>
        <p:spPr>
          <a:xfrm>
            <a:off x="3551221" y="3211539"/>
            <a:ext cx="1679485" cy="707886"/>
          </a:xfrm>
          <a:prstGeom prst="rect">
            <a:avLst/>
          </a:prstGeom>
          <a:noFill/>
        </p:spPr>
        <p:txBody>
          <a:bodyPr wrap="square" rtlCol="0">
            <a:spAutoFit/>
          </a:bodyPr>
          <a:lstStyle/>
          <a:p>
            <a:pPr algn="ctr"/>
            <a:r>
              <a:rPr lang="en-GB" sz="4000" dirty="0">
                <a:solidFill>
                  <a:schemeClr val="bg1"/>
                </a:solidFill>
                <a:latin typeface="Museo Sans 500" panose="02000000000000000000" pitchFamily="50" charset="0"/>
                <a:cs typeface="Arial" panose="020B0604020202020204" pitchFamily="34" charset="0"/>
              </a:rPr>
              <a:t>5.4%</a:t>
            </a:r>
            <a:endParaRPr lang="en-GB" sz="2000" dirty="0">
              <a:solidFill>
                <a:schemeClr val="bg1"/>
              </a:solidFill>
              <a:latin typeface="Museo Sans 500" panose="02000000000000000000" pitchFamily="50" charset="0"/>
              <a:cs typeface="Arial" panose="020B0604020202020204" pitchFamily="34" charset="0"/>
            </a:endParaRPr>
          </a:p>
        </p:txBody>
      </p:sp>
      <p:sp>
        <p:nvSpPr>
          <p:cNvPr id="19" name="TextBox 18">
            <a:extLst>
              <a:ext uri="{FF2B5EF4-FFF2-40B4-BE49-F238E27FC236}">
                <a16:creationId xmlns:a16="http://schemas.microsoft.com/office/drawing/2014/main" id="{DBE698D1-9EE2-4907-B3B3-EA60504D0F0D}"/>
              </a:ext>
            </a:extLst>
          </p:cNvPr>
          <p:cNvSpPr txBox="1"/>
          <p:nvPr/>
        </p:nvSpPr>
        <p:spPr>
          <a:xfrm>
            <a:off x="3133246" y="4190203"/>
            <a:ext cx="2394425" cy="553998"/>
          </a:xfrm>
          <a:prstGeom prst="rect">
            <a:avLst/>
          </a:prstGeom>
          <a:noFill/>
        </p:spPr>
        <p:txBody>
          <a:bodyPr wrap="square" rtlCol="0">
            <a:spAutoFit/>
          </a:bodyPr>
          <a:lstStyle/>
          <a:p>
            <a:pPr lvl="0" algn="ctr">
              <a:spcAft>
                <a:spcPts val="600"/>
              </a:spcAft>
            </a:pPr>
            <a:r>
              <a:rPr lang="en-GB" sz="1000" dirty="0">
                <a:solidFill>
                  <a:schemeClr val="bg1"/>
                </a:solidFill>
                <a:latin typeface="+mn-lt"/>
                <a:ea typeface="Calibri" panose="020F0502020204030204" pitchFamily="34" charset="0"/>
                <a:cs typeface="Arial" panose="020B0604020202020204" pitchFamily="34" charset="0"/>
              </a:rPr>
              <a:t>The proportion core spending power has risen in real-terms between FY2010-11 and FY2020-21</a:t>
            </a:r>
          </a:p>
        </p:txBody>
      </p:sp>
      <p:sp>
        <p:nvSpPr>
          <p:cNvPr id="20" name="TextBox 19">
            <a:extLst>
              <a:ext uri="{FF2B5EF4-FFF2-40B4-BE49-F238E27FC236}">
                <a16:creationId xmlns:a16="http://schemas.microsoft.com/office/drawing/2014/main" id="{DBE698D1-9EE2-4907-B3B3-EA60504D0F0D}"/>
              </a:ext>
            </a:extLst>
          </p:cNvPr>
          <p:cNvSpPr txBox="1"/>
          <p:nvPr/>
        </p:nvSpPr>
        <p:spPr>
          <a:xfrm>
            <a:off x="3575750" y="3795680"/>
            <a:ext cx="1622017" cy="413831"/>
          </a:xfrm>
          <a:prstGeom prst="rect">
            <a:avLst/>
          </a:prstGeom>
          <a:noFill/>
        </p:spPr>
        <p:txBody>
          <a:bodyPr wrap="square" rtlCol="0">
            <a:spAutoFit/>
          </a:bodyPr>
          <a:lstStyle/>
          <a:p>
            <a:pPr lvl="0" algn="ctr">
              <a:lnSpc>
                <a:spcPct val="107000"/>
              </a:lnSpc>
              <a:spcAft>
                <a:spcPts val="800"/>
              </a:spcAft>
            </a:pPr>
            <a:r>
              <a:rPr lang="en-GB" sz="1000" dirty="0">
                <a:solidFill>
                  <a:schemeClr val="bg1"/>
                </a:solidFill>
                <a:latin typeface="+mj-lt"/>
                <a:ea typeface="Calibri" panose="020F0502020204030204" pitchFamily="34" charset="0"/>
                <a:cs typeface="Arial" panose="020B0604020202020204" pitchFamily="34" charset="0"/>
              </a:rPr>
              <a:t>Change in core spending</a:t>
            </a:r>
          </a:p>
        </p:txBody>
      </p:sp>
      <p:sp>
        <p:nvSpPr>
          <p:cNvPr id="21" name="TextBox 20">
            <a:extLst>
              <a:ext uri="{FF2B5EF4-FFF2-40B4-BE49-F238E27FC236}">
                <a16:creationId xmlns:a16="http://schemas.microsoft.com/office/drawing/2014/main" id="{D50E0C03-621E-4060-A61B-CB3D3F6F904F}"/>
              </a:ext>
            </a:extLst>
          </p:cNvPr>
          <p:cNvSpPr txBox="1"/>
          <p:nvPr/>
        </p:nvSpPr>
        <p:spPr>
          <a:xfrm>
            <a:off x="6526376" y="3211539"/>
            <a:ext cx="1679485" cy="707886"/>
          </a:xfrm>
          <a:prstGeom prst="rect">
            <a:avLst/>
          </a:prstGeom>
          <a:noFill/>
        </p:spPr>
        <p:txBody>
          <a:bodyPr wrap="square" rtlCol="0">
            <a:spAutoFit/>
          </a:bodyPr>
          <a:lstStyle/>
          <a:p>
            <a:pPr algn="ctr"/>
            <a:r>
              <a:rPr lang="en-GB" sz="4000" dirty="0">
                <a:solidFill>
                  <a:schemeClr val="bg1"/>
                </a:solidFill>
                <a:latin typeface="Museo Sans 500" panose="02000000000000000000" pitchFamily="50" charset="0"/>
                <a:cs typeface="Arial" panose="020B0604020202020204" pitchFamily="34" charset="0"/>
              </a:rPr>
              <a:t>2.7m</a:t>
            </a:r>
            <a:endParaRPr lang="en-GB" sz="2000" dirty="0">
              <a:solidFill>
                <a:schemeClr val="bg1"/>
              </a:solidFill>
              <a:latin typeface="Museo Sans 500" panose="02000000000000000000" pitchFamily="50" charset="0"/>
              <a:cs typeface="Arial" panose="020B0604020202020204" pitchFamily="34" charset="0"/>
            </a:endParaRPr>
          </a:p>
        </p:txBody>
      </p:sp>
      <p:sp>
        <p:nvSpPr>
          <p:cNvPr id="22" name="TextBox 21">
            <a:extLst>
              <a:ext uri="{FF2B5EF4-FFF2-40B4-BE49-F238E27FC236}">
                <a16:creationId xmlns:a16="http://schemas.microsoft.com/office/drawing/2014/main" id="{DBE698D1-9EE2-4907-B3B3-EA60504D0F0D}"/>
              </a:ext>
            </a:extLst>
          </p:cNvPr>
          <p:cNvSpPr txBox="1"/>
          <p:nvPr/>
        </p:nvSpPr>
        <p:spPr>
          <a:xfrm>
            <a:off x="6668392" y="4191599"/>
            <a:ext cx="1466714" cy="400110"/>
          </a:xfrm>
          <a:prstGeom prst="rect">
            <a:avLst/>
          </a:prstGeom>
          <a:noFill/>
        </p:spPr>
        <p:txBody>
          <a:bodyPr wrap="square" rtlCol="0">
            <a:spAutoFit/>
          </a:bodyPr>
          <a:lstStyle/>
          <a:p>
            <a:pPr lvl="0" algn="ctr">
              <a:spcAft>
                <a:spcPts val="600"/>
              </a:spcAft>
            </a:pPr>
            <a:r>
              <a:rPr lang="en-GB" sz="1000" dirty="0">
                <a:solidFill>
                  <a:schemeClr val="bg1"/>
                </a:solidFill>
                <a:latin typeface="+mn-lt"/>
                <a:ea typeface="Calibri" panose="020F0502020204030204" pitchFamily="34" charset="0"/>
                <a:cs typeface="Arial" panose="020B0604020202020204" pitchFamily="34" charset="0"/>
              </a:rPr>
              <a:t>Working across the NHS and social care</a:t>
            </a:r>
          </a:p>
        </p:txBody>
      </p:sp>
      <p:sp>
        <p:nvSpPr>
          <p:cNvPr id="23" name="TextBox 22">
            <a:extLst>
              <a:ext uri="{FF2B5EF4-FFF2-40B4-BE49-F238E27FC236}">
                <a16:creationId xmlns:a16="http://schemas.microsoft.com/office/drawing/2014/main" id="{DBE698D1-9EE2-4907-B3B3-EA60504D0F0D}"/>
              </a:ext>
            </a:extLst>
          </p:cNvPr>
          <p:cNvSpPr txBox="1"/>
          <p:nvPr/>
        </p:nvSpPr>
        <p:spPr>
          <a:xfrm>
            <a:off x="6406640" y="3812085"/>
            <a:ext cx="1918958" cy="249171"/>
          </a:xfrm>
          <a:prstGeom prst="rect">
            <a:avLst/>
          </a:prstGeom>
          <a:noFill/>
        </p:spPr>
        <p:txBody>
          <a:bodyPr wrap="square" rtlCol="0">
            <a:spAutoFit/>
          </a:bodyPr>
          <a:lstStyle/>
          <a:p>
            <a:pPr lvl="0" algn="ctr">
              <a:lnSpc>
                <a:spcPct val="107000"/>
              </a:lnSpc>
              <a:spcAft>
                <a:spcPts val="800"/>
              </a:spcAft>
            </a:pPr>
            <a:r>
              <a:rPr lang="en-GB" sz="1000" dirty="0">
                <a:solidFill>
                  <a:schemeClr val="bg1"/>
                </a:solidFill>
                <a:latin typeface="+mj-lt"/>
                <a:ea typeface="Calibri" panose="020F0502020204030204" pitchFamily="34" charset="0"/>
                <a:cs typeface="Arial" panose="020B0604020202020204" pitchFamily="34" charset="0"/>
              </a:rPr>
              <a:t>FTEs*</a:t>
            </a:r>
          </a:p>
        </p:txBody>
      </p:sp>
      <p:sp>
        <p:nvSpPr>
          <p:cNvPr id="25" name="TextBox 24">
            <a:extLst>
              <a:ext uri="{FF2B5EF4-FFF2-40B4-BE49-F238E27FC236}">
                <a16:creationId xmlns:a16="http://schemas.microsoft.com/office/drawing/2014/main" id="{DBE698D1-9EE2-4907-B3B3-EA60504D0F0D}"/>
              </a:ext>
            </a:extLst>
          </p:cNvPr>
          <p:cNvSpPr txBox="1"/>
          <p:nvPr/>
        </p:nvSpPr>
        <p:spPr>
          <a:xfrm>
            <a:off x="88026" y="4888327"/>
            <a:ext cx="4566270" cy="230832"/>
          </a:xfrm>
          <a:prstGeom prst="rect">
            <a:avLst/>
          </a:prstGeom>
          <a:noFill/>
        </p:spPr>
        <p:txBody>
          <a:bodyPr wrap="square" rtlCol="0">
            <a:spAutoFit/>
          </a:bodyPr>
          <a:lstStyle/>
          <a:p>
            <a:pPr lvl="0">
              <a:spcAft>
                <a:spcPts val="600"/>
              </a:spcAft>
            </a:pPr>
            <a:r>
              <a:rPr lang="en-GB" sz="900" dirty="0">
                <a:solidFill>
                  <a:schemeClr val="bg1"/>
                </a:solidFill>
                <a:latin typeface="+mn-lt"/>
                <a:ea typeface="Calibri" panose="020F0502020204030204" pitchFamily="34" charset="0"/>
                <a:cs typeface="Arial" panose="020B0604020202020204" pitchFamily="34" charset="0"/>
              </a:rPr>
              <a:t>Source: </a:t>
            </a:r>
            <a:r>
              <a:rPr lang="en-GB" sz="900" dirty="0" err="1">
                <a:solidFill>
                  <a:schemeClr val="bg1"/>
                </a:solidFill>
                <a:latin typeface="+mn-lt"/>
                <a:ea typeface="Calibri" panose="020F0502020204030204" pitchFamily="34" charset="0"/>
                <a:cs typeface="Arial" panose="020B0604020202020204" pitchFamily="34" charset="0"/>
              </a:rPr>
              <a:t>GlobalData</a:t>
            </a:r>
            <a:r>
              <a:rPr lang="en-GB" sz="900" dirty="0">
                <a:solidFill>
                  <a:schemeClr val="bg1"/>
                </a:solidFill>
                <a:latin typeface="+mn-lt"/>
                <a:ea typeface="Calibri" panose="020F0502020204030204" pitchFamily="34" charset="0"/>
                <a:cs typeface="Arial" panose="020B0604020202020204" pitchFamily="34" charset="0"/>
              </a:rPr>
              <a:t>, June 2022. *Full-time equivalent. </a:t>
            </a:r>
          </a:p>
        </p:txBody>
      </p:sp>
      <p:sp>
        <p:nvSpPr>
          <p:cNvPr id="26" name="TextBox 25">
            <a:extLst>
              <a:ext uri="{FF2B5EF4-FFF2-40B4-BE49-F238E27FC236}">
                <a16:creationId xmlns:a16="http://schemas.microsoft.com/office/drawing/2014/main" id="{DBE698D1-9EE2-4907-B3B3-EA60504D0F0D}"/>
              </a:ext>
            </a:extLst>
          </p:cNvPr>
          <p:cNvSpPr txBox="1"/>
          <p:nvPr/>
        </p:nvSpPr>
        <p:spPr>
          <a:xfrm>
            <a:off x="402894" y="902650"/>
            <a:ext cx="4566270" cy="569387"/>
          </a:xfrm>
          <a:prstGeom prst="rect">
            <a:avLst/>
          </a:prstGeom>
          <a:noFill/>
        </p:spPr>
        <p:txBody>
          <a:bodyPr wrap="square" rtlCol="0">
            <a:spAutoFit/>
          </a:bodyPr>
          <a:lstStyle/>
          <a:p>
            <a:pPr lvl="0">
              <a:spcAft>
                <a:spcPts val="600"/>
              </a:spcAft>
            </a:pPr>
            <a:r>
              <a:rPr lang="en-GB" dirty="0">
                <a:solidFill>
                  <a:schemeClr val="bg1"/>
                </a:solidFill>
                <a:latin typeface="+mj-lt"/>
                <a:ea typeface="Calibri" panose="020F0502020204030204" pitchFamily="34" charset="0"/>
                <a:cs typeface="Arial" panose="020B0604020202020204" pitchFamily="34" charset="0"/>
              </a:rPr>
              <a:t>Key Data</a:t>
            </a:r>
          </a:p>
          <a:p>
            <a:pPr lvl="0">
              <a:spcAft>
                <a:spcPts val="600"/>
              </a:spcAft>
            </a:pPr>
            <a:r>
              <a:rPr lang="en-GB" sz="1200" dirty="0">
                <a:solidFill>
                  <a:schemeClr val="bg1"/>
                </a:solidFill>
                <a:latin typeface="+mn-lt"/>
                <a:ea typeface="Calibri" panose="020F0502020204030204" pitchFamily="34" charset="0"/>
                <a:cs typeface="Arial" panose="020B0604020202020204" pitchFamily="34" charset="0"/>
              </a:rPr>
              <a:t>For financial year (FY) 2020 – 21 (unless specified)</a:t>
            </a:r>
          </a:p>
        </p:txBody>
      </p:sp>
    </p:spTree>
    <p:extLst>
      <p:ext uri="{BB962C8B-B14F-4D97-AF65-F5344CB8AC3E}">
        <p14:creationId xmlns:p14="http://schemas.microsoft.com/office/powerpoint/2010/main" val="300583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A48EBBD-FE66-47B2-A628-BCC345F46DD1}"/>
              </a:ext>
            </a:extLst>
          </p:cNvPr>
          <p:cNvPicPr>
            <a:picLocks noChangeAspect="1"/>
          </p:cNvPicPr>
          <p:nvPr/>
        </p:nvPicPr>
        <p:blipFill>
          <a:blip r:embed="rId3"/>
          <a:stretch>
            <a:fillRect/>
          </a:stretch>
        </p:blipFill>
        <p:spPr>
          <a:xfrm>
            <a:off x="124089" y="1462154"/>
            <a:ext cx="8889676" cy="2937459"/>
          </a:xfrm>
          <a:prstGeom prst="rect">
            <a:avLst/>
          </a:prstGeom>
          <a:ln>
            <a:solidFill>
              <a:schemeClr val="tx1"/>
            </a:solidFill>
          </a:ln>
        </p:spPr>
      </p:pic>
      <p:sp>
        <p:nvSpPr>
          <p:cNvPr id="8" name="Title 1">
            <a:extLst>
              <a:ext uri="{FF2B5EF4-FFF2-40B4-BE49-F238E27FC236}">
                <a16:creationId xmlns:a16="http://schemas.microsoft.com/office/drawing/2014/main" id="{7A46797F-12E9-444B-99ED-D4A7E5282D72}"/>
              </a:ext>
            </a:extLst>
          </p:cNvPr>
          <p:cNvSpPr>
            <a:spLocks noGrp="1"/>
          </p:cNvSpPr>
          <p:nvPr>
            <p:ph type="title"/>
          </p:nvPr>
        </p:nvSpPr>
        <p:spPr>
          <a:xfrm>
            <a:off x="359569" y="375096"/>
            <a:ext cx="8654196" cy="680098"/>
          </a:xfrm>
        </p:spPr>
        <p:txBody>
          <a:bodyPr>
            <a:noAutofit/>
          </a:bodyPr>
          <a:lstStyle/>
          <a:p>
            <a:r>
              <a:rPr lang="en-GB" dirty="0"/>
              <a:t>Hardware spend – by org type and category of spend</a:t>
            </a:r>
          </a:p>
        </p:txBody>
      </p:sp>
      <p:sp>
        <p:nvSpPr>
          <p:cNvPr id="2" name="TextBox 1">
            <a:extLst>
              <a:ext uri="{FF2B5EF4-FFF2-40B4-BE49-F238E27FC236}">
                <a16:creationId xmlns:a16="http://schemas.microsoft.com/office/drawing/2014/main" id="{F2415514-6D29-44E4-BF9D-61AF5C038D4A}"/>
              </a:ext>
            </a:extLst>
          </p:cNvPr>
          <p:cNvSpPr txBox="1"/>
          <p:nvPr/>
        </p:nvSpPr>
        <p:spPr>
          <a:xfrm>
            <a:off x="0" y="4928056"/>
            <a:ext cx="4637784" cy="215444"/>
          </a:xfrm>
          <a:prstGeom prst="rect">
            <a:avLst/>
          </a:prstGeom>
          <a:noFill/>
        </p:spPr>
        <p:txBody>
          <a:bodyPr wrap="square" rtlCol="0">
            <a:spAutoFit/>
          </a:bodyPr>
          <a:lstStyle/>
          <a:p>
            <a:r>
              <a:rPr lang="en-GB" sz="800" dirty="0">
                <a:latin typeface="+mn-lt"/>
              </a:rPr>
              <a:t>Source: https://publicsector.globaldata.com/sector/marketdata/4500008/mda </a:t>
            </a:r>
          </a:p>
        </p:txBody>
      </p:sp>
    </p:spTree>
    <p:extLst>
      <p:ext uri="{BB962C8B-B14F-4D97-AF65-F5344CB8AC3E}">
        <p14:creationId xmlns:p14="http://schemas.microsoft.com/office/powerpoint/2010/main" val="2921937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A28E631-1FA1-4A34-BC2F-34831504CBEE}"/>
              </a:ext>
            </a:extLst>
          </p:cNvPr>
          <p:cNvPicPr>
            <a:picLocks noChangeAspect="1"/>
          </p:cNvPicPr>
          <p:nvPr/>
        </p:nvPicPr>
        <p:blipFill>
          <a:blip r:embed="rId3"/>
          <a:stretch>
            <a:fillRect/>
          </a:stretch>
        </p:blipFill>
        <p:spPr>
          <a:xfrm>
            <a:off x="195357" y="1458076"/>
            <a:ext cx="8636943" cy="2808707"/>
          </a:xfrm>
          <a:prstGeom prst="rect">
            <a:avLst/>
          </a:prstGeom>
          <a:ln>
            <a:solidFill>
              <a:schemeClr val="tx1"/>
            </a:solidFill>
          </a:ln>
        </p:spPr>
      </p:pic>
      <p:sp>
        <p:nvSpPr>
          <p:cNvPr id="10" name="Title 1">
            <a:extLst>
              <a:ext uri="{FF2B5EF4-FFF2-40B4-BE49-F238E27FC236}">
                <a16:creationId xmlns:a16="http://schemas.microsoft.com/office/drawing/2014/main" id="{A4B5D80D-201D-4D23-96F4-77ADA4657219}"/>
              </a:ext>
            </a:extLst>
          </p:cNvPr>
          <p:cNvSpPr>
            <a:spLocks noGrp="1"/>
          </p:cNvSpPr>
          <p:nvPr>
            <p:ph type="title"/>
          </p:nvPr>
        </p:nvSpPr>
        <p:spPr/>
        <p:txBody>
          <a:bodyPr>
            <a:normAutofit/>
          </a:bodyPr>
          <a:lstStyle/>
          <a:p>
            <a:r>
              <a:rPr lang="en-GB" dirty="0"/>
              <a:t>Software spend – by org type and category of spend</a:t>
            </a:r>
          </a:p>
        </p:txBody>
      </p:sp>
      <p:sp>
        <p:nvSpPr>
          <p:cNvPr id="5" name="TextBox 4">
            <a:extLst>
              <a:ext uri="{FF2B5EF4-FFF2-40B4-BE49-F238E27FC236}">
                <a16:creationId xmlns:a16="http://schemas.microsoft.com/office/drawing/2014/main" id="{989B44BE-8982-47B4-8927-7C731C39CBD2}"/>
              </a:ext>
            </a:extLst>
          </p:cNvPr>
          <p:cNvSpPr txBox="1"/>
          <p:nvPr/>
        </p:nvSpPr>
        <p:spPr>
          <a:xfrm>
            <a:off x="0" y="4928056"/>
            <a:ext cx="4637784" cy="215444"/>
          </a:xfrm>
          <a:prstGeom prst="rect">
            <a:avLst/>
          </a:prstGeom>
          <a:noFill/>
        </p:spPr>
        <p:txBody>
          <a:bodyPr wrap="square" rtlCol="0">
            <a:spAutoFit/>
          </a:bodyPr>
          <a:lstStyle/>
          <a:p>
            <a:r>
              <a:rPr lang="en-GB" sz="800" dirty="0">
                <a:latin typeface="+mn-lt"/>
              </a:rPr>
              <a:t>Source: https://publicsector.globaldata.com/sector/marketdata/4500008/mda </a:t>
            </a:r>
          </a:p>
        </p:txBody>
      </p:sp>
    </p:spTree>
    <p:extLst>
      <p:ext uri="{BB962C8B-B14F-4D97-AF65-F5344CB8AC3E}">
        <p14:creationId xmlns:p14="http://schemas.microsoft.com/office/powerpoint/2010/main" val="153961150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NTAINEDIMAGEPATH" val="C:\Users\charlotte.morgan\AppData\Local\Templafy\AddIns\PowerPointVsto\cf4dbe55-5bdb-4cc0-a804-6257e2577dd2.jpeg"/>
</p:tagLst>
</file>

<file path=ppt/tags/tag2.xml><?xml version="1.0" encoding="utf-8"?>
<p:tagLst xmlns:a="http://schemas.openxmlformats.org/drawingml/2006/main" xmlns:r="http://schemas.openxmlformats.org/officeDocument/2006/relationships" xmlns:p="http://schemas.openxmlformats.org/presentationml/2006/main">
  <p:tag name="CONTAINEDIMAGEPATH" val="C:\Users\karen.curnow\AppData\Local\Templafy\AddIns\PowerPointVsto\b0095ef8-50d6-4223-ae1b-4efde8c23bf5.jpeg"/>
</p:tagLst>
</file>

<file path=ppt/tags/tag3.xml><?xml version="1.0" encoding="utf-8"?>
<p:tagLst xmlns:a="http://schemas.openxmlformats.org/drawingml/2006/main" xmlns:r="http://schemas.openxmlformats.org/officeDocument/2006/relationships" xmlns:p="http://schemas.openxmlformats.org/presentationml/2006/main">
  <p:tag name="CONTAINEDIMAGEPATH" val="C:\Users\karen.curnow\AppData\Local\Templafy\AddIns\PowerPointVsto\b0095ef8-50d6-4223-ae1b-4efde8c23bf5.jpeg"/>
</p:tagLst>
</file>

<file path=ppt/theme/theme1.xml><?xml version="1.0" encoding="utf-8"?>
<a:theme xmlns:a="http://schemas.openxmlformats.org/drawingml/2006/main" name="1_Office Theme">
  <a:themeElements>
    <a:clrScheme name="Civica NEW">
      <a:dk1>
        <a:srgbClr val="262626"/>
      </a:dk1>
      <a:lt1>
        <a:srgbClr val="FFFFFF"/>
      </a:lt1>
      <a:dk2>
        <a:srgbClr val="262626"/>
      </a:dk2>
      <a:lt2>
        <a:srgbClr val="FFFFFF"/>
      </a:lt2>
      <a:accent1>
        <a:srgbClr val="009CA6"/>
      </a:accent1>
      <a:accent2>
        <a:srgbClr val="7B57CB"/>
      </a:accent2>
      <a:accent3>
        <a:srgbClr val="D62598"/>
      </a:accent3>
      <a:accent4>
        <a:srgbClr val="FF8A3D"/>
      </a:accent4>
      <a:accent5>
        <a:srgbClr val="DDDDDD"/>
      </a:accent5>
      <a:accent6>
        <a:srgbClr val="F2F2F2"/>
      </a:accent6>
      <a:hlink>
        <a:srgbClr val="009CA6"/>
      </a:hlink>
      <a:folHlink>
        <a:srgbClr val="D62598"/>
      </a:folHlink>
    </a:clrScheme>
    <a:fontScheme name="Civica">
      <a:majorFont>
        <a:latin typeface="Museo Sans 700"/>
        <a:ea typeface=""/>
        <a:cs typeface=""/>
      </a:majorFont>
      <a:minorFont>
        <a:latin typeface="Museo Sans 300"/>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UK - Museo (16x9)" id="{0D00EEAC-4A88-4C84-9BD6-95FEE070B19A}" vid="{27715E15-65DA-438F-9101-995893C775A3}"/>
    </a:ext>
  </a:ext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ivica">
      <a:dk1>
        <a:srgbClr val="262626"/>
      </a:dk1>
      <a:lt1>
        <a:sysClr val="window" lastClr="FFFFFF"/>
      </a:lt1>
      <a:dk2>
        <a:srgbClr val="262626"/>
      </a:dk2>
      <a:lt2>
        <a:srgbClr val="FFFFFF"/>
      </a:lt2>
      <a:accent1>
        <a:srgbClr val="009CA6"/>
      </a:accent1>
      <a:accent2>
        <a:srgbClr val="7B57CB"/>
      </a:accent2>
      <a:accent3>
        <a:srgbClr val="FF8A3D"/>
      </a:accent3>
      <a:accent4>
        <a:srgbClr val="D62598"/>
      </a:accent4>
      <a:accent5>
        <a:srgbClr val="009CA6"/>
      </a:accent5>
      <a:accent6>
        <a:srgbClr val="7B57CB"/>
      </a:accent6>
      <a:hlink>
        <a:srgbClr val="009CA6"/>
      </a:hlink>
      <a:folHlink>
        <a:srgbClr val="7B57CB"/>
      </a:folHlink>
    </a:clrScheme>
    <a:fontScheme name="Civica">
      <a:majorFont>
        <a:latin typeface="Museo Sans 700"/>
        <a:ea typeface=""/>
        <a:cs typeface=""/>
      </a:majorFont>
      <a:minorFont>
        <a:latin typeface="Museo Sans 300"/>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ivica New Brand PowerPoint template_v1.potx" id="{0AC8CDC3-B745-4186-9B7F-713E002A0E8B}" vid="{D0C916D4-1DA9-4E9E-A600-E88F95DD0795}"/>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13723</TotalTime>
  <Words>3353</Words>
  <Application>Microsoft Office PowerPoint</Application>
  <PresentationFormat>On-screen Show (16:9)</PresentationFormat>
  <Paragraphs>430</Paragraphs>
  <Slides>41</Slides>
  <Notes>37</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41</vt:i4>
      </vt:variant>
    </vt:vector>
  </HeadingPairs>
  <TitlesOfParts>
    <vt:vector size="51" baseType="lpstr">
      <vt:lpstr>Arial</vt:lpstr>
      <vt:lpstr>Calibri</vt:lpstr>
      <vt:lpstr>Gautami</vt:lpstr>
      <vt:lpstr>Museo Sans 100</vt:lpstr>
      <vt:lpstr>Museo Sans 300</vt:lpstr>
      <vt:lpstr>Museo Sans 500</vt:lpstr>
      <vt:lpstr>Museo Sans 700</vt:lpstr>
      <vt:lpstr>1_Office Theme</vt:lpstr>
      <vt:lpstr>Simple Light</vt:lpstr>
      <vt:lpstr>Office Theme</vt:lpstr>
      <vt:lpstr>PowerPoint Presentation</vt:lpstr>
      <vt:lpstr>Introductions</vt:lpstr>
      <vt:lpstr>NHSE Context</vt:lpstr>
      <vt:lpstr>Agenda</vt:lpstr>
      <vt:lpstr>PowerPoint Presentation</vt:lpstr>
      <vt:lpstr>Global Economic Context</vt:lpstr>
      <vt:lpstr>Overarching Statistics</vt:lpstr>
      <vt:lpstr>Hardware spend – by org type and category of spend</vt:lpstr>
      <vt:lpstr>Software spend – by org type and category of spend</vt:lpstr>
      <vt:lpstr>Services spend – by org type and category of spend</vt:lpstr>
      <vt:lpstr>Overall spend by category and by region</vt:lpstr>
      <vt:lpstr>PowerPoint Presentation</vt:lpstr>
      <vt:lpstr>Abundance of existing guidance</vt:lpstr>
      <vt:lpstr>How is cloud different than on premise? </vt:lpstr>
      <vt:lpstr>Cloud isn’t just one thing</vt:lpstr>
      <vt:lpstr>PowerPoint Presentation</vt:lpstr>
      <vt:lpstr>Audit the IT Estate</vt:lpstr>
      <vt:lpstr>Migration Options</vt:lpstr>
      <vt:lpstr>What is cloud suitable? How do we get started? </vt:lpstr>
      <vt:lpstr>PowerPoint Presentation</vt:lpstr>
      <vt:lpstr>What are the challenges and benefits of Cloud?</vt:lpstr>
      <vt:lpstr>PowerPoint Presentation</vt:lpstr>
      <vt:lpstr>Cost Considerations Building the financial case</vt:lpstr>
      <vt:lpstr>Consumption based</vt:lpstr>
      <vt:lpstr>PowerPoint Presentation</vt:lpstr>
      <vt:lpstr>PowerPoint Presentation</vt:lpstr>
      <vt:lpstr>Vendor Management</vt:lpstr>
      <vt:lpstr>Vendor Management</vt:lpstr>
      <vt:lpstr>PowerPoint Presentation</vt:lpstr>
      <vt:lpstr>PowerPoint Presentation</vt:lpstr>
      <vt:lpstr>SaaS benefits</vt:lpstr>
      <vt:lpstr>PowerPoint Presentation</vt:lpstr>
      <vt:lpstr>PowerPoint Presentation</vt:lpstr>
      <vt:lpstr>PowerPoint Presentation</vt:lpstr>
      <vt:lpstr>Information Security Certifications  </vt:lpstr>
      <vt:lpstr>Bid/Tender Process - Information Security  </vt:lpstr>
      <vt:lpstr>Business Continuity  </vt:lpstr>
      <vt:lpstr>Bid/Tender Process - Business Continuity  </vt:lpstr>
      <vt:lpstr>Contractual SLA and KPIs  </vt:lpstr>
      <vt:lpstr>PowerPoint Presentation</vt:lpstr>
      <vt:lpstr>Useful 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 Evans</dc:creator>
  <cp:lastModifiedBy>Tracey Cotterill</cp:lastModifiedBy>
  <cp:revision>167</cp:revision>
  <dcterms:modified xsi:type="dcterms:W3CDTF">2022-10-12T09:12:20Z</dcterms:modified>
</cp:coreProperties>
</file>