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19"/>
  </p:notesMasterIdLst>
  <p:sldIdLst>
    <p:sldId id="323" r:id="rId5"/>
    <p:sldId id="369" r:id="rId6"/>
    <p:sldId id="356" r:id="rId7"/>
    <p:sldId id="358" r:id="rId8"/>
    <p:sldId id="360" r:id="rId9"/>
    <p:sldId id="359" r:id="rId10"/>
    <p:sldId id="361" r:id="rId11"/>
    <p:sldId id="362" r:id="rId12"/>
    <p:sldId id="366" r:id="rId13"/>
    <p:sldId id="363" r:id="rId14"/>
    <p:sldId id="364" r:id="rId15"/>
    <p:sldId id="355" r:id="rId16"/>
    <p:sldId id="322" r:id="rId17"/>
    <p:sldId id="370"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8B13"/>
    <a:srgbClr val="04A7CE"/>
    <a:srgbClr val="AC146E"/>
    <a:srgbClr val="33CC33"/>
    <a:srgbClr val="000000"/>
    <a:srgbClr val="435564"/>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765" autoAdjust="0"/>
  </p:normalViewPr>
  <p:slideViewPr>
    <p:cSldViewPr snapToGrid="0">
      <p:cViewPr varScale="1">
        <p:scale>
          <a:sx n="93" d="100"/>
          <a:sy n="93" d="100"/>
        </p:scale>
        <p:origin x="1152" y="84"/>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_rels/data2.xml.rels><?xml version="1.0" encoding="UTF-8" standalone="yes"?>
<Relationships xmlns="http://schemas.openxmlformats.org/package/2006/relationships"><Relationship Id="rId3" Type="http://schemas.openxmlformats.org/officeDocument/2006/relationships/hyperlink" Target="https://support.microsoft.com/en-gb/office/use-whiteboard-in-a-teams-meeting-26f87802-b37f-4af0-806d-af79fbfb8ae6" TargetMode="External"/><Relationship Id="rId2" Type="http://schemas.openxmlformats.org/officeDocument/2006/relationships/hyperlink" Target="https://support.microsoft.com/en-us/office/poll-attendees-during-a-teams-meeting-9923b7d4-ea97-4aa2-b8b8-b45fefe7d454" TargetMode="External"/><Relationship Id="rId1" Type="http://schemas.openxmlformats.org/officeDocument/2006/relationships/hyperlink" Target="https://support.microsoft.com/en-us/office/q-a-in-teams-meetings-f3c84c72-57c3-4b6d-aea5-67b11face787" TargetMode="External"/><Relationship Id="rId6" Type="http://schemas.openxmlformats.org/officeDocument/2006/relationships/hyperlink" Target="https://support.microsoft.com/en-us/office/use-breakout-rooms-in-microsoft-teams-meetings-7de1f48a-da07-466c-a5ab-4ebace28e461" TargetMode="External"/><Relationship Id="rId5" Type="http://schemas.openxmlformats.org/officeDocument/2006/relationships/hyperlink" Target="https://support.microsoft.com/en-us/office/share-slides-in-microsoft-teams-meetings-with-powerpoint-live-fc5a5394-2159-419c-bc59-1f64c1f4e470" TargetMode="External"/><Relationship Id="rId4" Type="http://schemas.openxmlformats.org/officeDocument/2006/relationships/hyperlink" Target="https://support.microsoft.com/en-us/office/use-live-captions-in-microsoft-teams-meetings-4be2d304-f675-4b57-8347-cbd000a21260" TargetMode="External"/></Relationships>
</file>

<file path=ppt/diagrams/_rels/data3.xml.rels><?xml version="1.0" encoding="UTF-8" standalone="yes"?>
<Relationships xmlns="http://schemas.openxmlformats.org/package/2006/relationships"><Relationship Id="rId8" Type="http://schemas.openxmlformats.org/officeDocument/2006/relationships/hyperlink" Target="https://support.microsoft.com/en-gb/microsoft-lists" TargetMode="External"/><Relationship Id="rId3" Type="http://schemas.openxmlformats.org/officeDocument/2006/relationships/hyperlink" Target="https://support.microsoft.com/en-gb/teams" TargetMode="External"/><Relationship Id="rId7" Type="http://schemas.openxmlformats.org/officeDocument/2006/relationships/hyperlink" Target="https://support.microsoft.com/en-gb/planner" TargetMode="External"/><Relationship Id="rId2" Type="http://schemas.openxmlformats.org/officeDocument/2006/relationships/hyperlink" Target="OneNote%20help%20&amp;%20learning%20(microsoft.com)" TargetMode="External"/><Relationship Id="rId1" Type="http://schemas.openxmlformats.org/officeDocument/2006/relationships/hyperlink" Target="https://support.microsoft.com/en-gb/microsoft-365" TargetMode="External"/><Relationship Id="rId6" Type="http://schemas.openxmlformats.org/officeDocument/2006/relationships/hyperlink" Target="https://support.microsoft.com/en-us/todo" TargetMode="External"/><Relationship Id="rId5" Type="http://schemas.openxmlformats.org/officeDocument/2006/relationships/hyperlink" Target="https://support.microsoft.com/en-gb/forms" TargetMode="External"/><Relationship Id="rId4" Type="http://schemas.openxmlformats.org/officeDocument/2006/relationships/hyperlink" Target="https://support.microsoft.com/en-gb/visio" TargetMode="External"/></Relationships>
</file>

<file path=ppt/diagrams/_rels/drawing2.xml.rels><?xml version="1.0" encoding="UTF-8" standalone="yes"?>
<Relationships xmlns="http://schemas.openxmlformats.org/package/2006/relationships"><Relationship Id="rId3" Type="http://schemas.openxmlformats.org/officeDocument/2006/relationships/hyperlink" Target="https://support.microsoft.com/en-gb/office/use-whiteboard-in-a-teams-meeting-26f87802-b37f-4af0-806d-af79fbfb8ae6" TargetMode="External"/><Relationship Id="rId2" Type="http://schemas.openxmlformats.org/officeDocument/2006/relationships/hyperlink" Target="https://support.microsoft.com/en-us/office/poll-attendees-during-a-teams-meeting-9923b7d4-ea97-4aa2-b8b8-b45fefe7d454" TargetMode="External"/><Relationship Id="rId1" Type="http://schemas.openxmlformats.org/officeDocument/2006/relationships/hyperlink" Target="https://support.microsoft.com/en-us/office/q-a-in-teams-meetings-f3c84c72-57c3-4b6d-aea5-67b11face787" TargetMode="External"/><Relationship Id="rId6" Type="http://schemas.openxmlformats.org/officeDocument/2006/relationships/hyperlink" Target="https://support.microsoft.com/en-us/office/use-breakout-rooms-in-microsoft-teams-meetings-7de1f48a-da07-466c-a5ab-4ebace28e461" TargetMode="External"/><Relationship Id="rId5" Type="http://schemas.openxmlformats.org/officeDocument/2006/relationships/hyperlink" Target="https://support.microsoft.com/en-us/office/share-slides-in-microsoft-teams-meetings-with-powerpoint-live-fc5a5394-2159-419c-bc59-1f64c1f4e470" TargetMode="External"/><Relationship Id="rId4" Type="http://schemas.openxmlformats.org/officeDocument/2006/relationships/hyperlink" Target="https://support.microsoft.com/en-us/office/use-live-captions-in-microsoft-teams-meetings-4be2d304-f675-4b57-8347-cbd000a21260" TargetMode="External"/></Relationships>
</file>

<file path=ppt/diagrams/_rels/drawing3.xml.rels><?xml version="1.0" encoding="UTF-8" standalone="yes"?>
<Relationships xmlns="http://schemas.openxmlformats.org/package/2006/relationships"><Relationship Id="rId8" Type="http://schemas.openxmlformats.org/officeDocument/2006/relationships/hyperlink" Target="https://support.microsoft.com/en-gb/microsoft-lists" TargetMode="External"/><Relationship Id="rId3" Type="http://schemas.openxmlformats.org/officeDocument/2006/relationships/hyperlink" Target="https://support.microsoft.com/en-gb/teams" TargetMode="External"/><Relationship Id="rId7" Type="http://schemas.openxmlformats.org/officeDocument/2006/relationships/hyperlink" Target="https://support.microsoft.com/en-us/todo" TargetMode="External"/><Relationship Id="rId2" Type="http://schemas.openxmlformats.org/officeDocument/2006/relationships/hyperlink" Target="OneNote%20help%20&amp;%20learning%20(microsoft.com)" TargetMode="External"/><Relationship Id="rId1" Type="http://schemas.openxmlformats.org/officeDocument/2006/relationships/hyperlink" Target="https://support.microsoft.com/en-gb/microsoft-365" TargetMode="External"/><Relationship Id="rId6" Type="http://schemas.openxmlformats.org/officeDocument/2006/relationships/hyperlink" Target="https://support.microsoft.com/en-gb/planner" TargetMode="External"/><Relationship Id="rId5" Type="http://schemas.openxmlformats.org/officeDocument/2006/relationships/hyperlink" Target="https://support.microsoft.com/en-gb/visio" TargetMode="External"/><Relationship Id="rId4" Type="http://schemas.openxmlformats.org/officeDocument/2006/relationships/hyperlink" Target="https://support.microsoft.com/en-gb/forms"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66F01E-CB86-4437-847D-7A58DC6E991B}"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A85AE9AB-C8CB-42EA-B30D-B8A4E580F519}">
      <dgm:prSet/>
      <dgm:spPr/>
      <dgm:t>
        <a:bodyPr/>
        <a:lstStyle/>
        <a:p>
          <a:r>
            <a:rPr lang="en-GB"/>
            <a:t>MS Bookings</a:t>
          </a:r>
          <a:endParaRPr lang="en-US"/>
        </a:p>
      </dgm:t>
    </dgm:pt>
    <dgm:pt modelId="{0E040922-04C8-4F03-8BB4-533AE8F67D01}" type="parTrans" cxnId="{07F6ACC3-D882-4676-857C-B7CB52B31A86}">
      <dgm:prSet/>
      <dgm:spPr/>
      <dgm:t>
        <a:bodyPr/>
        <a:lstStyle/>
        <a:p>
          <a:endParaRPr lang="en-US"/>
        </a:p>
      </dgm:t>
    </dgm:pt>
    <dgm:pt modelId="{CB0EF886-564A-48CC-A7E8-17C3D71771CD}" type="sibTrans" cxnId="{07F6ACC3-D882-4676-857C-B7CB52B31A86}">
      <dgm:prSet/>
      <dgm:spPr/>
      <dgm:t>
        <a:bodyPr/>
        <a:lstStyle/>
        <a:p>
          <a:endParaRPr lang="en-US"/>
        </a:p>
      </dgm:t>
    </dgm:pt>
    <dgm:pt modelId="{837EAF10-07BD-466D-B695-0C9D27CDE3C0}">
      <dgm:prSet/>
      <dgm:spPr/>
      <dgm:t>
        <a:bodyPr/>
        <a:lstStyle/>
        <a:p>
          <a:r>
            <a:rPr lang="en-GB"/>
            <a:t>MS Shifts</a:t>
          </a:r>
          <a:endParaRPr lang="en-US"/>
        </a:p>
      </dgm:t>
    </dgm:pt>
    <dgm:pt modelId="{9F2B4C20-8274-4056-92DF-BDEAD6D98966}" type="parTrans" cxnId="{8832A104-3F3D-4904-8538-DCFBBD48130C}">
      <dgm:prSet/>
      <dgm:spPr/>
      <dgm:t>
        <a:bodyPr/>
        <a:lstStyle/>
        <a:p>
          <a:endParaRPr lang="en-US"/>
        </a:p>
      </dgm:t>
    </dgm:pt>
    <dgm:pt modelId="{5EDC9547-E097-44CD-803C-313F4612EDAE}" type="sibTrans" cxnId="{8832A104-3F3D-4904-8538-DCFBBD48130C}">
      <dgm:prSet/>
      <dgm:spPr/>
      <dgm:t>
        <a:bodyPr/>
        <a:lstStyle/>
        <a:p>
          <a:endParaRPr lang="en-US"/>
        </a:p>
      </dgm:t>
    </dgm:pt>
    <dgm:pt modelId="{8CB489BA-43B8-4439-B506-81FEAC7EDC02}">
      <dgm:prSet/>
      <dgm:spPr/>
      <dgm:t>
        <a:bodyPr/>
        <a:lstStyle/>
        <a:p>
          <a:r>
            <a:rPr lang="en-GB"/>
            <a:t>MS Updates</a:t>
          </a:r>
          <a:endParaRPr lang="en-US"/>
        </a:p>
      </dgm:t>
    </dgm:pt>
    <dgm:pt modelId="{1A3C49B6-BC98-4EE1-B447-2FF9B07388F0}" type="parTrans" cxnId="{5344BA5C-A704-404D-A996-E21F3D67E3BF}">
      <dgm:prSet/>
      <dgm:spPr/>
      <dgm:t>
        <a:bodyPr/>
        <a:lstStyle/>
        <a:p>
          <a:endParaRPr lang="en-US"/>
        </a:p>
      </dgm:t>
    </dgm:pt>
    <dgm:pt modelId="{D47BC203-212D-4012-BCD4-106955D47424}" type="sibTrans" cxnId="{5344BA5C-A704-404D-A996-E21F3D67E3BF}">
      <dgm:prSet/>
      <dgm:spPr/>
      <dgm:t>
        <a:bodyPr/>
        <a:lstStyle/>
        <a:p>
          <a:endParaRPr lang="en-US"/>
        </a:p>
      </dgm:t>
    </dgm:pt>
    <dgm:pt modelId="{EAE0B6C7-07A6-49BF-9203-F0C9F7117D78}">
      <dgm:prSet/>
      <dgm:spPr/>
      <dgm:t>
        <a:bodyPr/>
        <a:lstStyle/>
        <a:p>
          <a:r>
            <a:rPr lang="en-GB"/>
            <a:t>Asset Booker</a:t>
          </a:r>
          <a:endParaRPr lang="en-US" dirty="0"/>
        </a:p>
      </dgm:t>
    </dgm:pt>
    <dgm:pt modelId="{4BD9EBBA-3ACF-4E1A-9DB9-B2BFB43509CC}" type="parTrans" cxnId="{C7B03A76-75EB-491D-843F-31CC3EFE6C55}">
      <dgm:prSet/>
      <dgm:spPr/>
      <dgm:t>
        <a:bodyPr/>
        <a:lstStyle/>
        <a:p>
          <a:endParaRPr lang="en-US"/>
        </a:p>
      </dgm:t>
    </dgm:pt>
    <dgm:pt modelId="{64571E70-E832-44DA-AFAC-FF4BB1C19F4E}" type="sibTrans" cxnId="{C7B03A76-75EB-491D-843F-31CC3EFE6C55}">
      <dgm:prSet/>
      <dgm:spPr/>
      <dgm:t>
        <a:bodyPr/>
        <a:lstStyle/>
        <a:p>
          <a:endParaRPr lang="en-US"/>
        </a:p>
      </dgm:t>
    </dgm:pt>
    <dgm:pt modelId="{D2C0FAF5-6186-428D-8834-0E59ED245C2D}">
      <dgm:prSet/>
      <dgm:spPr/>
      <dgm:t>
        <a:bodyPr/>
        <a:lstStyle/>
        <a:p>
          <a:r>
            <a:rPr lang="en-GB"/>
            <a:t>Viva Learning</a:t>
          </a:r>
          <a:endParaRPr lang="en-US"/>
        </a:p>
      </dgm:t>
    </dgm:pt>
    <dgm:pt modelId="{5E97AC31-D388-414D-A688-FE5BF172E9FC}" type="parTrans" cxnId="{8647BEC1-91FB-4920-B352-DB95782A0A37}">
      <dgm:prSet/>
      <dgm:spPr/>
      <dgm:t>
        <a:bodyPr/>
        <a:lstStyle/>
        <a:p>
          <a:endParaRPr lang="en-US"/>
        </a:p>
      </dgm:t>
    </dgm:pt>
    <dgm:pt modelId="{35E13174-F371-46D0-9C69-098CFA5FA264}" type="sibTrans" cxnId="{8647BEC1-91FB-4920-B352-DB95782A0A37}">
      <dgm:prSet/>
      <dgm:spPr/>
      <dgm:t>
        <a:bodyPr/>
        <a:lstStyle/>
        <a:p>
          <a:endParaRPr lang="en-US"/>
        </a:p>
      </dgm:t>
    </dgm:pt>
    <dgm:pt modelId="{C5D3EE61-242D-4A5D-9ACF-FB27DCCDAC0B}">
      <dgm:prSet/>
      <dgm:spPr/>
      <dgm:t>
        <a:bodyPr/>
        <a:lstStyle/>
        <a:p>
          <a:r>
            <a:rPr lang="en-GB"/>
            <a:t>Viva Insights</a:t>
          </a:r>
          <a:endParaRPr lang="en-US"/>
        </a:p>
      </dgm:t>
    </dgm:pt>
    <dgm:pt modelId="{8F9C8513-A085-403D-AF31-DDFF6512E5F5}" type="parTrans" cxnId="{4B14243F-D917-4132-9CDD-BE3C9DDC1149}">
      <dgm:prSet/>
      <dgm:spPr/>
      <dgm:t>
        <a:bodyPr/>
        <a:lstStyle/>
        <a:p>
          <a:endParaRPr lang="en-US"/>
        </a:p>
      </dgm:t>
    </dgm:pt>
    <dgm:pt modelId="{E5006704-B8F4-415A-81E4-C48B4B275A2B}" type="sibTrans" cxnId="{4B14243F-D917-4132-9CDD-BE3C9DDC1149}">
      <dgm:prSet/>
      <dgm:spPr/>
      <dgm:t>
        <a:bodyPr/>
        <a:lstStyle/>
        <a:p>
          <a:endParaRPr lang="en-US"/>
        </a:p>
      </dgm:t>
    </dgm:pt>
    <dgm:pt modelId="{7D1493FD-07EF-4109-A1AE-90466AF7C022}">
      <dgm:prSet/>
      <dgm:spPr/>
      <dgm:t>
        <a:bodyPr/>
        <a:lstStyle/>
        <a:p>
          <a:r>
            <a:rPr lang="en-GB"/>
            <a:t>Power Automate </a:t>
          </a:r>
          <a:endParaRPr lang="en-US"/>
        </a:p>
      </dgm:t>
    </dgm:pt>
    <dgm:pt modelId="{A20F2862-DE90-47B0-9810-7867923571F8}" type="parTrans" cxnId="{5041180E-4F2E-42A3-861C-4BD7DA7A6FF4}">
      <dgm:prSet/>
      <dgm:spPr/>
      <dgm:t>
        <a:bodyPr/>
        <a:lstStyle/>
        <a:p>
          <a:endParaRPr lang="en-US"/>
        </a:p>
      </dgm:t>
    </dgm:pt>
    <dgm:pt modelId="{46BDE591-8615-4997-85E7-FEEE0D646581}" type="sibTrans" cxnId="{5041180E-4F2E-42A3-861C-4BD7DA7A6FF4}">
      <dgm:prSet/>
      <dgm:spPr/>
      <dgm:t>
        <a:bodyPr/>
        <a:lstStyle/>
        <a:p>
          <a:endParaRPr lang="en-US"/>
        </a:p>
      </dgm:t>
    </dgm:pt>
    <dgm:pt modelId="{1D9B0F48-BDEA-41D0-AE06-E0CBB9CA950D}">
      <dgm:prSet/>
      <dgm:spPr/>
      <dgm:t>
        <a:bodyPr/>
        <a:lstStyle/>
        <a:p>
          <a:r>
            <a:rPr lang="en-GB" dirty="0"/>
            <a:t>Digital Hero Community</a:t>
          </a:r>
          <a:endParaRPr lang="en-US" dirty="0"/>
        </a:p>
      </dgm:t>
    </dgm:pt>
    <dgm:pt modelId="{15BA280C-195C-4421-B891-6085EF5C95FC}" type="parTrans" cxnId="{6543370D-EB4E-4075-B9E7-A87D71481E07}">
      <dgm:prSet/>
      <dgm:spPr/>
      <dgm:t>
        <a:bodyPr/>
        <a:lstStyle/>
        <a:p>
          <a:endParaRPr lang="en-US"/>
        </a:p>
      </dgm:t>
    </dgm:pt>
    <dgm:pt modelId="{18288854-E3B9-4541-9B1E-AD55181B3337}" type="sibTrans" cxnId="{6543370D-EB4E-4075-B9E7-A87D71481E07}">
      <dgm:prSet/>
      <dgm:spPr/>
      <dgm:t>
        <a:bodyPr/>
        <a:lstStyle/>
        <a:p>
          <a:endParaRPr lang="en-US"/>
        </a:p>
      </dgm:t>
    </dgm:pt>
    <dgm:pt modelId="{50792721-FD3A-4DFE-803A-C7C3D72440FE}">
      <dgm:prSet/>
      <dgm:spPr/>
      <dgm:t>
        <a:bodyPr/>
        <a:lstStyle/>
        <a:p>
          <a:r>
            <a:rPr lang="en-US" dirty="0"/>
            <a:t>Additional Apps and Tools</a:t>
          </a:r>
        </a:p>
      </dgm:t>
    </dgm:pt>
    <dgm:pt modelId="{CCB93C09-EA6B-4010-895E-2CF2ACDD65E2}" type="parTrans" cxnId="{0E53E3BA-F4DE-47ED-88BD-182969FD6989}">
      <dgm:prSet/>
      <dgm:spPr/>
      <dgm:t>
        <a:bodyPr/>
        <a:lstStyle/>
        <a:p>
          <a:endParaRPr lang="en-GB"/>
        </a:p>
      </dgm:t>
    </dgm:pt>
    <dgm:pt modelId="{FA875575-E1F2-441E-809C-850B14507B40}" type="sibTrans" cxnId="{0E53E3BA-F4DE-47ED-88BD-182969FD6989}">
      <dgm:prSet/>
      <dgm:spPr/>
      <dgm:t>
        <a:bodyPr/>
        <a:lstStyle/>
        <a:p>
          <a:endParaRPr lang="en-GB"/>
        </a:p>
      </dgm:t>
    </dgm:pt>
    <dgm:pt modelId="{1E9321CF-FE78-4C55-9B46-1E72182572BE}">
      <dgm:prSet/>
      <dgm:spPr/>
      <dgm:t>
        <a:bodyPr/>
        <a:lstStyle/>
        <a:p>
          <a:r>
            <a:rPr lang="en-US" dirty="0"/>
            <a:t>Questions</a:t>
          </a:r>
        </a:p>
      </dgm:t>
    </dgm:pt>
    <dgm:pt modelId="{9E066235-C43C-4E7E-A69C-CD8021DFD368}" type="parTrans" cxnId="{DD70176E-9EC0-45CF-8A37-DBE773476E2F}">
      <dgm:prSet/>
      <dgm:spPr/>
      <dgm:t>
        <a:bodyPr/>
        <a:lstStyle/>
        <a:p>
          <a:endParaRPr lang="en-GB"/>
        </a:p>
      </dgm:t>
    </dgm:pt>
    <dgm:pt modelId="{E8260016-17C6-45AC-9A51-114FECC9B742}" type="sibTrans" cxnId="{DD70176E-9EC0-45CF-8A37-DBE773476E2F}">
      <dgm:prSet/>
      <dgm:spPr/>
      <dgm:t>
        <a:bodyPr/>
        <a:lstStyle/>
        <a:p>
          <a:endParaRPr lang="en-GB"/>
        </a:p>
      </dgm:t>
    </dgm:pt>
    <dgm:pt modelId="{B0A3BF5E-AC0B-447A-B39D-093B3F267978}" type="pres">
      <dgm:prSet presAssocID="{6866F01E-CB86-4437-847D-7A58DC6E991B}" presName="vert0" presStyleCnt="0">
        <dgm:presLayoutVars>
          <dgm:dir/>
          <dgm:animOne val="branch"/>
          <dgm:animLvl val="lvl"/>
        </dgm:presLayoutVars>
      </dgm:prSet>
      <dgm:spPr/>
    </dgm:pt>
    <dgm:pt modelId="{ACD61C55-AC4D-439F-AB9D-8CDA24C2AF1B}" type="pres">
      <dgm:prSet presAssocID="{A85AE9AB-C8CB-42EA-B30D-B8A4E580F519}" presName="thickLine" presStyleLbl="alignNode1" presStyleIdx="0" presStyleCnt="10"/>
      <dgm:spPr/>
    </dgm:pt>
    <dgm:pt modelId="{08768B29-7699-4CBC-93B6-AA415D8C1F86}" type="pres">
      <dgm:prSet presAssocID="{A85AE9AB-C8CB-42EA-B30D-B8A4E580F519}" presName="horz1" presStyleCnt="0"/>
      <dgm:spPr/>
    </dgm:pt>
    <dgm:pt modelId="{B1B9C69C-2BAE-4CBF-92EA-BA7E5E8ECB54}" type="pres">
      <dgm:prSet presAssocID="{A85AE9AB-C8CB-42EA-B30D-B8A4E580F519}" presName="tx1" presStyleLbl="revTx" presStyleIdx="0" presStyleCnt="10"/>
      <dgm:spPr/>
    </dgm:pt>
    <dgm:pt modelId="{21EE7EAE-4DBF-4FE7-ABDA-4223FAFF3A53}" type="pres">
      <dgm:prSet presAssocID="{A85AE9AB-C8CB-42EA-B30D-B8A4E580F519}" presName="vert1" presStyleCnt="0"/>
      <dgm:spPr/>
    </dgm:pt>
    <dgm:pt modelId="{9DB2B790-DCCE-4ACE-958F-8533DB9FDD62}" type="pres">
      <dgm:prSet presAssocID="{837EAF10-07BD-466D-B695-0C9D27CDE3C0}" presName="thickLine" presStyleLbl="alignNode1" presStyleIdx="1" presStyleCnt="10"/>
      <dgm:spPr/>
    </dgm:pt>
    <dgm:pt modelId="{559F2631-B8CE-462E-9EE8-41EBE956459F}" type="pres">
      <dgm:prSet presAssocID="{837EAF10-07BD-466D-B695-0C9D27CDE3C0}" presName="horz1" presStyleCnt="0"/>
      <dgm:spPr/>
    </dgm:pt>
    <dgm:pt modelId="{C000FB2C-E546-4CDF-B898-4F5E85779C81}" type="pres">
      <dgm:prSet presAssocID="{837EAF10-07BD-466D-B695-0C9D27CDE3C0}" presName="tx1" presStyleLbl="revTx" presStyleIdx="1" presStyleCnt="10"/>
      <dgm:spPr/>
    </dgm:pt>
    <dgm:pt modelId="{C6E4541E-AE69-4D52-935D-978655AC0ACC}" type="pres">
      <dgm:prSet presAssocID="{837EAF10-07BD-466D-B695-0C9D27CDE3C0}" presName="vert1" presStyleCnt="0"/>
      <dgm:spPr/>
    </dgm:pt>
    <dgm:pt modelId="{9AD1AD3B-4E51-40AC-9901-825EC0C4AF19}" type="pres">
      <dgm:prSet presAssocID="{8CB489BA-43B8-4439-B506-81FEAC7EDC02}" presName="thickLine" presStyleLbl="alignNode1" presStyleIdx="2" presStyleCnt="10"/>
      <dgm:spPr/>
    </dgm:pt>
    <dgm:pt modelId="{EB84BA66-352C-4DC8-A024-3051D9610178}" type="pres">
      <dgm:prSet presAssocID="{8CB489BA-43B8-4439-B506-81FEAC7EDC02}" presName="horz1" presStyleCnt="0"/>
      <dgm:spPr/>
    </dgm:pt>
    <dgm:pt modelId="{4FCEF16D-1F68-4EC2-A7DA-DF62FB8301C9}" type="pres">
      <dgm:prSet presAssocID="{8CB489BA-43B8-4439-B506-81FEAC7EDC02}" presName="tx1" presStyleLbl="revTx" presStyleIdx="2" presStyleCnt="10"/>
      <dgm:spPr/>
    </dgm:pt>
    <dgm:pt modelId="{9D72442A-8ED5-4A5C-A1A8-DB1DC712016A}" type="pres">
      <dgm:prSet presAssocID="{8CB489BA-43B8-4439-B506-81FEAC7EDC02}" presName="vert1" presStyleCnt="0"/>
      <dgm:spPr/>
    </dgm:pt>
    <dgm:pt modelId="{52140403-A7A3-4882-982D-424073EE79ED}" type="pres">
      <dgm:prSet presAssocID="{EAE0B6C7-07A6-49BF-9203-F0C9F7117D78}" presName="thickLine" presStyleLbl="alignNode1" presStyleIdx="3" presStyleCnt="10"/>
      <dgm:spPr/>
    </dgm:pt>
    <dgm:pt modelId="{B3FC2F98-C411-44FA-9A06-A40EB84CE62A}" type="pres">
      <dgm:prSet presAssocID="{EAE0B6C7-07A6-49BF-9203-F0C9F7117D78}" presName="horz1" presStyleCnt="0"/>
      <dgm:spPr/>
    </dgm:pt>
    <dgm:pt modelId="{4E424F90-87E9-4660-8E21-93341760A7C2}" type="pres">
      <dgm:prSet presAssocID="{EAE0B6C7-07A6-49BF-9203-F0C9F7117D78}" presName="tx1" presStyleLbl="revTx" presStyleIdx="3" presStyleCnt="10"/>
      <dgm:spPr/>
    </dgm:pt>
    <dgm:pt modelId="{FB985401-8668-4B81-8BC2-7EDE11C64606}" type="pres">
      <dgm:prSet presAssocID="{EAE0B6C7-07A6-49BF-9203-F0C9F7117D78}" presName="vert1" presStyleCnt="0"/>
      <dgm:spPr/>
    </dgm:pt>
    <dgm:pt modelId="{4A2C42EC-AE6D-426A-930C-AD102F89EC26}" type="pres">
      <dgm:prSet presAssocID="{D2C0FAF5-6186-428D-8834-0E59ED245C2D}" presName="thickLine" presStyleLbl="alignNode1" presStyleIdx="4" presStyleCnt="10"/>
      <dgm:spPr/>
    </dgm:pt>
    <dgm:pt modelId="{563FB318-7CFC-4546-B0B8-5A34B0003456}" type="pres">
      <dgm:prSet presAssocID="{D2C0FAF5-6186-428D-8834-0E59ED245C2D}" presName="horz1" presStyleCnt="0"/>
      <dgm:spPr/>
    </dgm:pt>
    <dgm:pt modelId="{7D1EFDC6-5748-47D1-B0B4-3B64D5404723}" type="pres">
      <dgm:prSet presAssocID="{D2C0FAF5-6186-428D-8834-0E59ED245C2D}" presName="tx1" presStyleLbl="revTx" presStyleIdx="4" presStyleCnt="10"/>
      <dgm:spPr/>
    </dgm:pt>
    <dgm:pt modelId="{014DED44-1A5C-41D5-9A7E-BFC67F6A5C28}" type="pres">
      <dgm:prSet presAssocID="{D2C0FAF5-6186-428D-8834-0E59ED245C2D}" presName="vert1" presStyleCnt="0"/>
      <dgm:spPr/>
    </dgm:pt>
    <dgm:pt modelId="{18E5AD7A-ECB4-4EE6-8E45-FD3B17A4ADA2}" type="pres">
      <dgm:prSet presAssocID="{C5D3EE61-242D-4A5D-9ACF-FB27DCCDAC0B}" presName="thickLine" presStyleLbl="alignNode1" presStyleIdx="5" presStyleCnt="10"/>
      <dgm:spPr/>
    </dgm:pt>
    <dgm:pt modelId="{06518F8B-2D16-4C0C-9FE5-4606FE6EFB78}" type="pres">
      <dgm:prSet presAssocID="{C5D3EE61-242D-4A5D-9ACF-FB27DCCDAC0B}" presName="horz1" presStyleCnt="0"/>
      <dgm:spPr/>
    </dgm:pt>
    <dgm:pt modelId="{D1F47433-3F1A-488E-B4C1-70F8016340F9}" type="pres">
      <dgm:prSet presAssocID="{C5D3EE61-242D-4A5D-9ACF-FB27DCCDAC0B}" presName="tx1" presStyleLbl="revTx" presStyleIdx="5" presStyleCnt="10"/>
      <dgm:spPr/>
    </dgm:pt>
    <dgm:pt modelId="{FBB956B4-782A-4DD8-A9BD-D8CFBDC18448}" type="pres">
      <dgm:prSet presAssocID="{C5D3EE61-242D-4A5D-9ACF-FB27DCCDAC0B}" presName="vert1" presStyleCnt="0"/>
      <dgm:spPr/>
    </dgm:pt>
    <dgm:pt modelId="{AC096800-BCAB-4BA4-A579-564844349F23}" type="pres">
      <dgm:prSet presAssocID="{7D1493FD-07EF-4109-A1AE-90466AF7C022}" presName="thickLine" presStyleLbl="alignNode1" presStyleIdx="6" presStyleCnt="10"/>
      <dgm:spPr/>
    </dgm:pt>
    <dgm:pt modelId="{E8D3A503-B90E-43D2-8004-2DE075474A92}" type="pres">
      <dgm:prSet presAssocID="{7D1493FD-07EF-4109-A1AE-90466AF7C022}" presName="horz1" presStyleCnt="0"/>
      <dgm:spPr/>
    </dgm:pt>
    <dgm:pt modelId="{3D2B1068-6CEA-4794-A0D5-911C55788BFA}" type="pres">
      <dgm:prSet presAssocID="{7D1493FD-07EF-4109-A1AE-90466AF7C022}" presName="tx1" presStyleLbl="revTx" presStyleIdx="6" presStyleCnt="10"/>
      <dgm:spPr/>
    </dgm:pt>
    <dgm:pt modelId="{1F78E388-8331-43BA-9135-68F92D8220D9}" type="pres">
      <dgm:prSet presAssocID="{7D1493FD-07EF-4109-A1AE-90466AF7C022}" presName="vert1" presStyleCnt="0"/>
      <dgm:spPr/>
    </dgm:pt>
    <dgm:pt modelId="{3EB5E2DE-F404-42ED-8C2A-C9389D06C835}" type="pres">
      <dgm:prSet presAssocID="{1D9B0F48-BDEA-41D0-AE06-E0CBB9CA950D}" presName="thickLine" presStyleLbl="alignNode1" presStyleIdx="7" presStyleCnt="10"/>
      <dgm:spPr/>
    </dgm:pt>
    <dgm:pt modelId="{D8CC30CD-8656-4C33-B421-5AF4BE04B64A}" type="pres">
      <dgm:prSet presAssocID="{1D9B0F48-BDEA-41D0-AE06-E0CBB9CA950D}" presName="horz1" presStyleCnt="0"/>
      <dgm:spPr/>
    </dgm:pt>
    <dgm:pt modelId="{80279DD2-444A-427B-9307-13CECD3D2634}" type="pres">
      <dgm:prSet presAssocID="{1D9B0F48-BDEA-41D0-AE06-E0CBB9CA950D}" presName="tx1" presStyleLbl="revTx" presStyleIdx="7" presStyleCnt="10"/>
      <dgm:spPr/>
    </dgm:pt>
    <dgm:pt modelId="{C2ACB396-D4A4-497C-9E1C-C8049792C227}" type="pres">
      <dgm:prSet presAssocID="{1D9B0F48-BDEA-41D0-AE06-E0CBB9CA950D}" presName="vert1" presStyleCnt="0"/>
      <dgm:spPr/>
    </dgm:pt>
    <dgm:pt modelId="{D9D50E47-5324-4108-8606-09D348F3A258}" type="pres">
      <dgm:prSet presAssocID="{50792721-FD3A-4DFE-803A-C7C3D72440FE}" presName="thickLine" presStyleLbl="alignNode1" presStyleIdx="8" presStyleCnt="10"/>
      <dgm:spPr/>
    </dgm:pt>
    <dgm:pt modelId="{466CF412-8D9A-4E00-A2C3-C2462B1EDA5F}" type="pres">
      <dgm:prSet presAssocID="{50792721-FD3A-4DFE-803A-C7C3D72440FE}" presName="horz1" presStyleCnt="0"/>
      <dgm:spPr/>
    </dgm:pt>
    <dgm:pt modelId="{746C6171-4F4E-454C-A240-1FCEB063D32F}" type="pres">
      <dgm:prSet presAssocID="{50792721-FD3A-4DFE-803A-C7C3D72440FE}" presName="tx1" presStyleLbl="revTx" presStyleIdx="8" presStyleCnt="10"/>
      <dgm:spPr/>
    </dgm:pt>
    <dgm:pt modelId="{9FD6B47E-7EF1-4A15-831C-B62C0E3B3355}" type="pres">
      <dgm:prSet presAssocID="{50792721-FD3A-4DFE-803A-C7C3D72440FE}" presName="vert1" presStyleCnt="0"/>
      <dgm:spPr/>
    </dgm:pt>
    <dgm:pt modelId="{313D23C0-1A0C-44F0-90C0-0F6DC4BCDEA8}" type="pres">
      <dgm:prSet presAssocID="{1E9321CF-FE78-4C55-9B46-1E72182572BE}" presName="thickLine" presStyleLbl="alignNode1" presStyleIdx="9" presStyleCnt="10"/>
      <dgm:spPr/>
    </dgm:pt>
    <dgm:pt modelId="{61FD61ED-623D-4679-8EC6-48380976E6FE}" type="pres">
      <dgm:prSet presAssocID="{1E9321CF-FE78-4C55-9B46-1E72182572BE}" presName="horz1" presStyleCnt="0"/>
      <dgm:spPr/>
    </dgm:pt>
    <dgm:pt modelId="{5986E388-6A26-4C33-A321-2EEBE0B3B088}" type="pres">
      <dgm:prSet presAssocID="{1E9321CF-FE78-4C55-9B46-1E72182572BE}" presName="tx1" presStyleLbl="revTx" presStyleIdx="9" presStyleCnt="10"/>
      <dgm:spPr/>
    </dgm:pt>
    <dgm:pt modelId="{A3FFEF31-037E-4128-898A-663A3D26B9C5}" type="pres">
      <dgm:prSet presAssocID="{1E9321CF-FE78-4C55-9B46-1E72182572BE}" presName="vert1" presStyleCnt="0"/>
      <dgm:spPr/>
    </dgm:pt>
  </dgm:ptLst>
  <dgm:cxnLst>
    <dgm:cxn modelId="{8832A104-3F3D-4904-8538-DCFBBD48130C}" srcId="{6866F01E-CB86-4437-847D-7A58DC6E991B}" destId="{837EAF10-07BD-466D-B695-0C9D27CDE3C0}" srcOrd="1" destOrd="0" parTransId="{9F2B4C20-8274-4056-92DF-BDEAD6D98966}" sibTransId="{5EDC9547-E097-44CD-803C-313F4612EDAE}"/>
    <dgm:cxn modelId="{61F1BB0B-0642-40D2-83B0-C269F54A0A64}" type="presOf" srcId="{7D1493FD-07EF-4109-A1AE-90466AF7C022}" destId="{3D2B1068-6CEA-4794-A0D5-911C55788BFA}" srcOrd="0" destOrd="0" presId="urn:microsoft.com/office/officeart/2008/layout/LinedList"/>
    <dgm:cxn modelId="{6543370D-EB4E-4075-B9E7-A87D71481E07}" srcId="{6866F01E-CB86-4437-847D-7A58DC6E991B}" destId="{1D9B0F48-BDEA-41D0-AE06-E0CBB9CA950D}" srcOrd="7" destOrd="0" parTransId="{15BA280C-195C-4421-B891-6085EF5C95FC}" sibTransId="{18288854-E3B9-4541-9B1E-AD55181B3337}"/>
    <dgm:cxn modelId="{5041180E-4F2E-42A3-861C-4BD7DA7A6FF4}" srcId="{6866F01E-CB86-4437-847D-7A58DC6E991B}" destId="{7D1493FD-07EF-4109-A1AE-90466AF7C022}" srcOrd="6" destOrd="0" parTransId="{A20F2862-DE90-47B0-9810-7867923571F8}" sibTransId="{46BDE591-8615-4997-85E7-FEEE0D646581}"/>
    <dgm:cxn modelId="{1EABDF0E-EE3C-46D1-AF14-3D32FF08AABB}" type="presOf" srcId="{6866F01E-CB86-4437-847D-7A58DC6E991B}" destId="{B0A3BF5E-AC0B-447A-B39D-093B3F267978}" srcOrd="0" destOrd="0" presId="urn:microsoft.com/office/officeart/2008/layout/LinedList"/>
    <dgm:cxn modelId="{01475E1F-3573-4005-AD1C-F83A95509123}" type="presOf" srcId="{837EAF10-07BD-466D-B695-0C9D27CDE3C0}" destId="{C000FB2C-E546-4CDF-B898-4F5E85779C81}" srcOrd="0" destOrd="0" presId="urn:microsoft.com/office/officeart/2008/layout/LinedList"/>
    <dgm:cxn modelId="{AA100924-A4F7-41E4-858C-35532894C5DA}" type="presOf" srcId="{1D9B0F48-BDEA-41D0-AE06-E0CBB9CA950D}" destId="{80279DD2-444A-427B-9307-13CECD3D2634}" srcOrd="0" destOrd="0" presId="urn:microsoft.com/office/officeart/2008/layout/LinedList"/>
    <dgm:cxn modelId="{5B3F6832-3452-440A-8EC1-4B6089F3E5D2}" type="presOf" srcId="{A85AE9AB-C8CB-42EA-B30D-B8A4E580F519}" destId="{B1B9C69C-2BAE-4CBF-92EA-BA7E5E8ECB54}" srcOrd="0" destOrd="0" presId="urn:microsoft.com/office/officeart/2008/layout/LinedList"/>
    <dgm:cxn modelId="{4B14243F-D917-4132-9CDD-BE3C9DDC1149}" srcId="{6866F01E-CB86-4437-847D-7A58DC6E991B}" destId="{C5D3EE61-242D-4A5D-9ACF-FB27DCCDAC0B}" srcOrd="5" destOrd="0" parTransId="{8F9C8513-A085-403D-AF31-DDFF6512E5F5}" sibTransId="{E5006704-B8F4-415A-81E4-C48B4B275A2B}"/>
    <dgm:cxn modelId="{5344BA5C-A704-404D-A996-E21F3D67E3BF}" srcId="{6866F01E-CB86-4437-847D-7A58DC6E991B}" destId="{8CB489BA-43B8-4439-B506-81FEAC7EDC02}" srcOrd="2" destOrd="0" parTransId="{1A3C49B6-BC98-4EE1-B447-2FF9B07388F0}" sibTransId="{D47BC203-212D-4012-BCD4-106955D47424}"/>
    <dgm:cxn modelId="{C9D08B5E-F0FE-47D2-85AC-502D639B0071}" type="presOf" srcId="{C5D3EE61-242D-4A5D-9ACF-FB27DCCDAC0B}" destId="{D1F47433-3F1A-488E-B4C1-70F8016340F9}" srcOrd="0" destOrd="0" presId="urn:microsoft.com/office/officeart/2008/layout/LinedList"/>
    <dgm:cxn modelId="{DD70176E-9EC0-45CF-8A37-DBE773476E2F}" srcId="{6866F01E-CB86-4437-847D-7A58DC6E991B}" destId="{1E9321CF-FE78-4C55-9B46-1E72182572BE}" srcOrd="9" destOrd="0" parTransId="{9E066235-C43C-4E7E-A69C-CD8021DFD368}" sibTransId="{E8260016-17C6-45AC-9A51-114FECC9B742}"/>
    <dgm:cxn modelId="{741F5872-7BED-413A-B18C-D9208DA0C6EE}" type="presOf" srcId="{50792721-FD3A-4DFE-803A-C7C3D72440FE}" destId="{746C6171-4F4E-454C-A240-1FCEB063D32F}" srcOrd="0" destOrd="0" presId="urn:microsoft.com/office/officeart/2008/layout/LinedList"/>
    <dgm:cxn modelId="{C7B03A76-75EB-491D-843F-31CC3EFE6C55}" srcId="{6866F01E-CB86-4437-847D-7A58DC6E991B}" destId="{EAE0B6C7-07A6-49BF-9203-F0C9F7117D78}" srcOrd="3" destOrd="0" parTransId="{4BD9EBBA-3ACF-4E1A-9DB9-B2BFB43509CC}" sibTransId="{64571E70-E832-44DA-AFAC-FF4BB1C19F4E}"/>
    <dgm:cxn modelId="{67B99890-10F8-4D3A-A039-32F4642EC666}" type="presOf" srcId="{8CB489BA-43B8-4439-B506-81FEAC7EDC02}" destId="{4FCEF16D-1F68-4EC2-A7DA-DF62FB8301C9}" srcOrd="0" destOrd="0" presId="urn:microsoft.com/office/officeart/2008/layout/LinedList"/>
    <dgm:cxn modelId="{0E53E3BA-F4DE-47ED-88BD-182969FD6989}" srcId="{6866F01E-CB86-4437-847D-7A58DC6E991B}" destId="{50792721-FD3A-4DFE-803A-C7C3D72440FE}" srcOrd="8" destOrd="0" parTransId="{CCB93C09-EA6B-4010-895E-2CF2ACDD65E2}" sibTransId="{FA875575-E1F2-441E-809C-850B14507B40}"/>
    <dgm:cxn modelId="{8647BEC1-91FB-4920-B352-DB95782A0A37}" srcId="{6866F01E-CB86-4437-847D-7A58DC6E991B}" destId="{D2C0FAF5-6186-428D-8834-0E59ED245C2D}" srcOrd="4" destOrd="0" parTransId="{5E97AC31-D388-414D-A688-FE5BF172E9FC}" sibTransId="{35E13174-F371-46D0-9C69-098CFA5FA264}"/>
    <dgm:cxn modelId="{07F6ACC3-D882-4676-857C-B7CB52B31A86}" srcId="{6866F01E-CB86-4437-847D-7A58DC6E991B}" destId="{A85AE9AB-C8CB-42EA-B30D-B8A4E580F519}" srcOrd="0" destOrd="0" parTransId="{0E040922-04C8-4F03-8BB4-533AE8F67D01}" sibTransId="{CB0EF886-564A-48CC-A7E8-17C3D71771CD}"/>
    <dgm:cxn modelId="{00F958CE-141D-4F15-B150-EBD81A7823BC}" type="presOf" srcId="{1E9321CF-FE78-4C55-9B46-1E72182572BE}" destId="{5986E388-6A26-4C33-A321-2EEBE0B3B088}" srcOrd="0" destOrd="0" presId="urn:microsoft.com/office/officeart/2008/layout/LinedList"/>
    <dgm:cxn modelId="{CCE8E2E0-1631-4793-BB8C-4D7C2FE20C3E}" type="presOf" srcId="{EAE0B6C7-07A6-49BF-9203-F0C9F7117D78}" destId="{4E424F90-87E9-4660-8E21-93341760A7C2}" srcOrd="0" destOrd="0" presId="urn:microsoft.com/office/officeart/2008/layout/LinedList"/>
    <dgm:cxn modelId="{B5556AEB-7518-4394-93E4-988BE2B1FA2C}" type="presOf" srcId="{D2C0FAF5-6186-428D-8834-0E59ED245C2D}" destId="{7D1EFDC6-5748-47D1-B0B4-3B64D5404723}" srcOrd="0" destOrd="0" presId="urn:microsoft.com/office/officeart/2008/layout/LinedList"/>
    <dgm:cxn modelId="{B01D67B0-67F1-44BB-9465-86E6B16735FC}" type="presParOf" srcId="{B0A3BF5E-AC0B-447A-B39D-093B3F267978}" destId="{ACD61C55-AC4D-439F-AB9D-8CDA24C2AF1B}" srcOrd="0" destOrd="0" presId="urn:microsoft.com/office/officeart/2008/layout/LinedList"/>
    <dgm:cxn modelId="{32D86140-8050-4B17-8B9E-3589113A7A82}" type="presParOf" srcId="{B0A3BF5E-AC0B-447A-B39D-093B3F267978}" destId="{08768B29-7699-4CBC-93B6-AA415D8C1F86}" srcOrd="1" destOrd="0" presId="urn:microsoft.com/office/officeart/2008/layout/LinedList"/>
    <dgm:cxn modelId="{470B041E-505B-4C3D-98DA-8F819C670FA3}" type="presParOf" srcId="{08768B29-7699-4CBC-93B6-AA415D8C1F86}" destId="{B1B9C69C-2BAE-4CBF-92EA-BA7E5E8ECB54}" srcOrd="0" destOrd="0" presId="urn:microsoft.com/office/officeart/2008/layout/LinedList"/>
    <dgm:cxn modelId="{BA3E5A72-4B35-44E3-B479-889B99D703A2}" type="presParOf" srcId="{08768B29-7699-4CBC-93B6-AA415D8C1F86}" destId="{21EE7EAE-4DBF-4FE7-ABDA-4223FAFF3A53}" srcOrd="1" destOrd="0" presId="urn:microsoft.com/office/officeart/2008/layout/LinedList"/>
    <dgm:cxn modelId="{305C004B-A9E4-4699-8388-4A30E1DEF4C7}" type="presParOf" srcId="{B0A3BF5E-AC0B-447A-B39D-093B3F267978}" destId="{9DB2B790-DCCE-4ACE-958F-8533DB9FDD62}" srcOrd="2" destOrd="0" presId="urn:microsoft.com/office/officeart/2008/layout/LinedList"/>
    <dgm:cxn modelId="{ADC19AD3-1925-448E-A611-7A13E13E22D4}" type="presParOf" srcId="{B0A3BF5E-AC0B-447A-B39D-093B3F267978}" destId="{559F2631-B8CE-462E-9EE8-41EBE956459F}" srcOrd="3" destOrd="0" presId="urn:microsoft.com/office/officeart/2008/layout/LinedList"/>
    <dgm:cxn modelId="{2FFF8B48-FDBC-4AE5-A432-01CEF3A8394F}" type="presParOf" srcId="{559F2631-B8CE-462E-9EE8-41EBE956459F}" destId="{C000FB2C-E546-4CDF-B898-4F5E85779C81}" srcOrd="0" destOrd="0" presId="urn:microsoft.com/office/officeart/2008/layout/LinedList"/>
    <dgm:cxn modelId="{F37F0512-940D-4DAD-A2A3-723C8B5AC1CD}" type="presParOf" srcId="{559F2631-B8CE-462E-9EE8-41EBE956459F}" destId="{C6E4541E-AE69-4D52-935D-978655AC0ACC}" srcOrd="1" destOrd="0" presId="urn:microsoft.com/office/officeart/2008/layout/LinedList"/>
    <dgm:cxn modelId="{1B63F675-51C4-405F-967A-3C32978571F9}" type="presParOf" srcId="{B0A3BF5E-AC0B-447A-B39D-093B3F267978}" destId="{9AD1AD3B-4E51-40AC-9901-825EC0C4AF19}" srcOrd="4" destOrd="0" presId="urn:microsoft.com/office/officeart/2008/layout/LinedList"/>
    <dgm:cxn modelId="{2B50094B-6111-4D4A-945C-E4DAD8783968}" type="presParOf" srcId="{B0A3BF5E-AC0B-447A-B39D-093B3F267978}" destId="{EB84BA66-352C-4DC8-A024-3051D9610178}" srcOrd="5" destOrd="0" presId="urn:microsoft.com/office/officeart/2008/layout/LinedList"/>
    <dgm:cxn modelId="{7334773D-6532-4435-AED4-49ABF9BA9DD6}" type="presParOf" srcId="{EB84BA66-352C-4DC8-A024-3051D9610178}" destId="{4FCEF16D-1F68-4EC2-A7DA-DF62FB8301C9}" srcOrd="0" destOrd="0" presId="urn:microsoft.com/office/officeart/2008/layout/LinedList"/>
    <dgm:cxn modelId="{7388B434-0A11-4355-A79B-3E58229453DE}" type="presParOf" srcId="{EB84BA66-352C-4DC8-A024-3051D9610178}" destId="{9D72442A-8ED5-4A5C-A1A8-DB1DC712016A}" srcOrd="1" destOrd="0" presId="urn:microsoft.com/office/officeart/2008/layout/LinedList"/>
    <dgm:cxn modelId="{C19C008C-B91D-4BAB-9275-4B04305FE6B7}" type="presParOf" srcId="{B0A3BF5E-AC0B-447A-B39D-093B3F267978}" destId="{52140403-A7A3-4882-982D-424073EE79ED}" srcOrd="6" destOrd="0" presId="urn:microsoft.com/office/officeart/2008/layout/LinedList"/>
    <dgm:cxn modelId="{32032AED-56EA-43E0-B1D0-873FD6E4E561}" type="presParOf" srcId="{B0A3BF5E-AC0B-447A-B39D-093B3F267978}" destId="{B3FC2F98-C411-44FA-9A06-A40EB84CE62A}" srcOrd="7" destOrd="0" presId="urn:microsoft.com/office/officeart/2008/layout/LinedList"/>
    <dgm:cxn modelId="{17FDBF1B-A57B-47E9-820A-96F200410A4A}" type="presParOf" srcId="{B3FC2F98-C411-44FA-9A06-A40EB84CE62A}" destId="{4E424F90-87E9-4660-8E21-93341760A7C2}" srcOrd="0" destOrd="0" presId="urn:microsoft.com/office/officeart/2008/layout/LinedList"/>
    <dgm:cxn modelId="{431482F5-711E-4AA2-89F4-E6C13C0A37B1}" type="presParOf" srcId="{B3FC2F98-C411-44FA-9A06-A40EB84CE62A}" destId="{FB985401-8668-4B81-8BC2-7EDE11C64606}" srcOrd="1" destOrd="0" presId="urn:microsoft.com/office/officeart/2008/layout/LinedList"/>
    <dgm:cxn modelId="{DCAA8AE7-C4D5-4D98-B691-71780D640253}" type="presParOf" srcId="{B0A3BF5E-AC0B-447A-B39D-093B3F267978}" destId="{4A2C42EC-AE6D-426A-930C-AD102F89EC26}" srcOrd="8" destOrd="0" presId="urn:microsoft.com/office/officeart/2008/layout/LinedList"/>
    <dgm:cxn modelId="{84F2F5FE-2F9B-4143-8131-055D0DE982BF}" type="presParOf" srcId="{B0A3BF5E-AC0B-447A-B39D-093B3F267978}" destId="{563FB318-7CFC-4546-B0B8-5A34B0003456}" srcOrd="9" destOrd="0" presId="urn:microsoft.com/office/officeart/2008/layout/LinedList"/>
    <dgm:cxn modelId="{1D913386-67BD-4DF5-B47B-0CCA6BA2C320}" type="presParOf" srcId="{563FB318-7CFC-4546-B0B8-5A34B0003456}" destId="{7D1EFDC6-5748-47D1-B0B4-3B64D5404723}" srcOrd="0" destOrd="0" presId="urn:microsoft.com/office/officeart/2008/layout/LinedList"/>
    <dgm:cxn modelId="{EC1F4D85-6B3D-4F9D-A71B-43390413152F}" type="presParOf" srcId="{563FB318-7CFC-4546-B0B8-5A34B0003456}" destId="{014DED44-1A5C-41D5-9A7E-BFC67F6A5C28}" srcOrd="1" destOrd="0" presId="urn:microsoft.com/office/officeart/2008/layout/LinedList"/>
    <dgm:cxn modelId="{4B1D3FCB-964C-4DD4-A333-495AA3B6D62B}" type="presParOf" srcId="{B0A3BF5E-AC0B-447A-B39D-093B3F267978}" destId="{18E5AD7A-ECB4-4EE6-8E45-FD3B17A4ADA2}" srcOrd="10" destOrd="0" presId="urn:microsoft.com/office/officeart/2008/layout/LinedList"/>
    <dgm:cxn modelId="{657CEF41-3C18-4D0B-A322-EDE044A9999B}" type="presParOf" srcId="{B0A3BF5E-AC0B-447A-B39D-093B3F267978}" destId="{06518F8B-2D16-4C0C-9FE5-4606FE6EFB78}" srcOrd="11" destOrd="0" presId="urn:microsoft.com/office/officeart/2008/layout/LinedList"/>
    <dgm:cxn modelId="{84B756DF-1388-43E2-A219-0C5C60702A0E}" type="presParOf" srcId="{06518F8B-2D16-4C0C-9FE5-4606FE6EFB78}" destId="{D1F47433-3F1A-488E-B4C1-70F8016340F9}" srcOrd="0" destOrd="0" presId="urn:microsoft.com/office/officeart/2008/layout/LinedList"/>
    <dgm:cxn modelId="{5605D30E-D980-4196-B84D-33BFDFEAFD15}" type="presParOf" srcId="{06518F8B-2D16-4C0C-9FE5-4606FE6EFB78}" destId="{FBB956B4-782A-4DD8-A9BD-D8CFBDC18448}" srcOrd="1" destOrd="0" presId="urn:microsoft.com/office/officeart/2008/layout/LinedList"/>
    <dgm:cxn modelId="{63F63893-B41F-4B03-8B5B-6D35851FC84B}" type="presParOf" srcId="{B0A3BF5E-AC0B-447A-B39D-093B3F267978}" destId="{AC096800-BCAB-4BA4-A579-564844349F23}" srcOrd="12" destOrd="0" presId="urn:microsoft.com/office/officeart/2008/layout/LinedList"/>
    <dgm:cxn modelId="{ECECB9D3-2852-4929-88B4-89EBFCA19E85}" type="presParOf" srcId="{B0A3BF5E-AC0B-447A-B39D-093B3F267978}" destId="{E8D3A503-B90E-43D2-8004-2DE075474A92}" srcOrd="13" destOrd="0" presId="urn:microsoft.com/office/officeart/2008/layout/LinedList"/>
    <dgm:cxn modelId="{A558D738-BACF-430F-89ED-A9150291519E}" type="presParOf" srcId="{E8D3A503-B90E-43D2-8004-2DE075474A92}" destId="{3D2B1068-6CEA-4794-A0D5-911C55788BFA}" srcOrd="0" destOrd="0" presId="urn:microsoft.com/office/officeart/2008/layout/LinedList"/>
    <dgm:cxn modelId="{76E9E6D9-09B0-458A-B919-4453B18C7F35}" type="presParOf" srcId="{E8D3A503-B90E-43D2-8004-2DE075474A92}" destId="{1F78E388-8331-43BA-9135-68F92D8220D9}" srcOrd="1" destOrd="0" presId="urn:microsoft.com/office/officeart/2008/layout/LinedList"/>
    <dgm:cxn modelId="{814F0F0E-EEE4-4C00-BC81-66435CA0098F}" type="presParOf" srcId="{B0A3BF5E-AC0B-447A-B39D-093B3F267978}" destId="{3EB5E2DE-F404-42ED-8C2A-C9389D06C835}" srcOrd="14" destOrd="0" presId="urn:microsoft.com/office/officeart/2008/layout/LinedList"/>
    <dgm:cxn modelId="{E1238ACD-43A2-4776-8C3D-3C6B561ABAB1}" type="presParOf" srcId="{B0A3BF5E-AC0B-447A-B39D-093B3F267978}" destId="{D8CC30CD-8656-4C33-B421-5AF4BE04B64A}" srcOrd="15" destOrd="0" presId="urn:microsoft.com/office/officeart/2008/layout/LinedList"/>
    <dgm:cxn modelId="{6B1B6F8E-CF32-4B13-937F-23B7C2C93856}" type="presParOf" srcId="{D8CC30CD-8656-4C33-B421-5AF4BE04B64A}" destId="{80279DD2-444A-427B-9307-13CECD3D2634}" srcOrd="0" destOrd="0" presId="urn:microsoft.com/office/officeart/2008/layout/LinedList"/>
    <dgm:cxn modelId="{9184EE9E-8CCF-4323-895D-8CD28C615B7C}" type="presParOf" srcId="{D8CC30CD-8656-4C33-B421-5AF4BE04B64A}" destId="{C2ACB396-D4A4-497C-9E1C-C8049792C227}" srcOrd="1" destOrd="0" presId="urn:microsoft.com/office/officeart/2008/layout/LinedList"/>
    <dgm:cxn modelId="{83530520-76F1-4576-A81E-3D0EEFF11D26}" type="presParOf" srcId="{B0A3BF5E-AC0B-447A-B39D-093B3F267978}" destId="{D9D50E47-5324-4108-8606-09D348F3A258}" srcOrd="16" destOrd="0" presId="urn:microsoft.com/office/officeart/2008/layout/LinedList"/>
    <dgm:cxn modelId="{9C243D79-D81C-4779-901D-E2B8DF6A46D2}" type="presParOf" srcId="{B0A3BF5E-AC0B-447A-B39D-093B3F267978}" destId="{466CF412-8D9A-4E00-A2C3-C2462B1EDA5F}" srcOrd="17" destOrd="0" presId="urn:microsoft.com/office/officeart/2008/layout/LinedList"/>
    <dgm:cxn modelId="{E8FBD494-137B-44BB-B0CC-68A6614A0AED}" type="presParOf" srcId="{466CF412-8D9A-4E00-A2C3-C2462B1EDA5F}" destId="{746C6171-4F4E-454C-A240-1FCEB063D32F}" srcOrd="0" destOrd="0" presId="urn:microsoft.com/office/officeart/2008/layout/LinedList"/>
    <dgm:cxn modelId="{F66099DE-4D43-4E34-B49E-ACBECE5B8362}" type="presParOf" srcId="{466CF412-8D9A-4E00-A2C3-C2462B1EDA5F}" destId="{9FD6B47E-7EF1-4A15-831C-B62C0E3B3355}" srcOrd="1" destOrd="0" presId="urn:microsoft.com/office/officeart/2008/layout/LinedList"/>
    <dgm:cxn modelId="{AA1167AD-5FFF-4165-96E8-D5660D8DCBFC}" type="presParOf" srcId="{B0A3BF5E-AC0B-447A-B39D-093B3F267978}" destId="{313D23C0-1A0C-44F0-90C0-0F6DC4BCDEA8}" srcOrd="18" destOrd="0" presId="urn:microsoft.com/office/officeart/2008/layout/LinedList"/>
    <dgm:cxn modelId="{1F4C6836-273B-47CE-9E6D-0FBFAE2C5452}" type="presParOf" srcId="{B0A3BF5E-AC0B-447A-B39D-093B3F267978}" destId="{61FD61ED-623D-4679-8EC6-48380976E6FE}" srcOrd="19" destOrd="0" presId="urn:microsoft.com/office/officeart/2008/layout/LinedList"/>
    <dgm:cxn modelId="{834E50FA-F8A6-4CE5-8D4E-6D67D1DA9DC9}" type="presParOf" srcId="{61FD61ED-623D-4679-8EC6-48380976E6FE}" destId="{5986E388-6A26-4C33-A321-2EEBE0B3B088}" srcOrd="0" destOrd="0" presId="urn:microsoft.com/office/officeart/2008/layout/LinedList"/>
    <dgm:cxn modelId="{781B9EDC-9768-41CC-A3B4-0C11CD2E19BA}" type="presParOf" srcId="{61FD61ED-623D-4679-8EC6-48380976E6FE}" destId="{A3FFEF31-037E-4128-898A-663A3D26B9C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76A9FA-664F-4802-B489-ECD2982754B1}" type="doc">
      <dgm:prSet loTypeId="urn:microsoft.com/office/officeart/2005/8/layout/default" loCatId="list" qsTypeId="urn:microsoft.com/office/officeart/2005/8/quickstyle/simple1" qsCatId="simple" csTypeId="urn:microsoft.com/office/officeart/2005/8/colors/accent2_2" csCatId="accent2" phldr="1"/>
      <dgm:spPr/>
      <dgm:t>
        <a:bodyPr/>
        <a:lstStyle/>
        <a:p>
          <a:endParaRPr lang="en-GB"/>
        </a:p>
      </dgm:t>
    </dgm:pt>
    <dgm:pt modelId="{E3824D70-D164-411B-8F12-2360B3F26738}">
      <dgm:prSet phldrT="[Text]" custT="1"/>
      <dgm:spPr/>
      <dgm:t>
        <a:bodyPr/>
        <a:lstStyle/>
        <a:p>
          <a:pPr>
            <a:buFont typeface="Arial" panose="020B0604020202020204" pitchFamily="34" charset="0"/>
            <a:buChar char="•"/>
          </a:pPr>
          <a:r>
            <a:rPr lang="en-GB" sz="2800">
              <a:hlinkClick xmlns:r="http://schemas.openxmlformats.org/officeDocument/2006/relationships" r:id="rId1">
                <a:extLst>
                  <a:ext uri="{A12FA001-AC4F-418D-AE19-62706E023703}">
                    <ahyp:hlinkClr xmlns:ahyp="http://schemas.microsoft.com/office/drawing/2018/hyperlinkcolor" val="tx"/>
                  </a:ext>
                </a:extLst>
              </a:hlinkClick>
            </a:rPr>
            <a:t>Q&amp;A</a:t>
          </a:r>
          <a:endParaRPr lang="en-GB" sz="2800" dirty="0"/>
        </a:p>
      </dgm:t>
    </dgm:pt>
    <dgm:pt modelId="{BC38A001-8AC3-4505-82CF-9CB7C6E0BE79}" type="parTrans" cxnId="{CE84E3B5-CA2B-4A18-A786-D8F7BCF875A3}">
      <dgm:prSet/>
      <dgm:spPr/>
      <dgm:t>
        <a:bodyPr/>
        <a:lstStyle/>
        <a:p>
          <a:endParaRPr lang="en-GB" sz="2800">
            <a:solidFill>
              <a:schemeClr val="bg1"/>
            </a:solidFill>
          </a:endParaRPr>
        </a:p>
      </dgm:t>
    </dgm:pt>
    <dgm:pt modelId="{23F3CBC9-8BBC-43F9-B4F4-84EEFCC70ED1}" type="sibTrans" cxnId="{CE84E3B5-CA2B-4A18-A786-D8F7BCF875A3}">
      <dgm:prSet/>
      <dgm:spPr/>
      <dgm:t>
        <a:bodyPr/>
        <a:lstStyle/>
        <a:p>
          <a:endParaRPr lang="en-GB" sz="2800">
            <a:solidFill>
              <a:schemeClr val="bg1"/>
            </a:solidFill>
          </a:endParaRPr>
        </a:p>
      </dgm:t>
    </dgm:pt>
    <dgm:pt modelId="{BB8C41EA-00A7-4222-89C5-23E3186E2CFC}">
      <dgm:prSet phldrT="[Text]" custT="1"/>
      <dgm:spPr/>
      <dgm:t>
        <a:bodyPr/>
        <a:lstStyle/>
        <a:p>
          <a:pPr>
            <a:buFont typeface="Arial" panose="020B0604020202020204" pitchFamily="34" charset="0"/>
            <a:buChar char="•"/>
          </a:pPr>
          <a:r>
            <a:rPr lang="en-GB" sz="2800">
              <a:hlinkClick xmlns:r="http://schemas.openxmlformats.org/officeDocument/2006/relationships" r:id="rId2">
                <a:extLst>
                  <a:ext uri="{A12FA001-AC4F-418D-AE19-62706E023703}">
                    <ahyp:hlinkClr xmlns:ahyp="http://schemas.microsoft.com/office/drawing/2018/hyperlinkcolor" val="tx"/>
                  </a:ext>
                </a:extLst>
              </a:hlinkClick>
            </a:rPr>
            <a:t>Polls</a:t>
          </a:r>
          <a:endParaRPr lang="en-GB" sz="2800" dirty="0"/>
        </a:p>
      </dgm:t>
    </dgm:pt>
    <dgm:pt modelId="{81EC0F34-7250-4C55-9CC3-9E31CA9FD31B}" type="parTrans" cxnId="{2EB6EB87-AEFC-4911-87A3-64CF7566CDAA}">
      <dgm:prSet/>
      <dgm:spPr/>
      <dgm:t>
        <a:bodyPr/>
        <a:lstStyle/>
        <a:p>
          <a:endParaRPr lang="en-GB" sz="2800">
            <a:solidFill>
              <a:schemeClr val="bg1"/>
            </a:solidFill>
          </a:endParaRPr>
        </a:p>
      </dgm:t>
    </dgm:pt>
    <dgm:pt modelId="{0CBB9D24-4A45-4C24-9145-7E36470078E1}" type="sibTrans" cxnId="{2EB6EB87-AEFC-4911-87A3-64CF7566CDAA}">
      <dgm:prSet/>
      <dgm:spPr/>
      <dgm:t>
        <a:bodyPr/>
        <a:lstStyle/>
        <a:p>
          <a:endParaRPr lang="en-GB" sz="2800">
            <a:solidFill>
              <a:schemeClr val="bg1"/>
            </a:solidFill>
          </a:endParaRPr>
        </a:p>
      </dgm:t>
    </dgm:pt>
    <dgm:pt modelId="{A5AC93C5-9A65-4B84-8573-70CF5F7203FF}">
      <dgm:prSet phldrT="[Text]" custT="1"/>
      <dgm:spPr/>
      <dgm:t>
        <a:bodyPr/>
        <a:lstStyle/>
        <a:p>
          <a:pPr>
            <a:buFont typeface="Arial" panose="020B0604020202020204" pitchFamily="34" charset="0"/>
            <a:buChar char="•"/>
          </a:pPr>
          <a:r>
            <a:rPr lang="en-GB" sz="2800">
              <a:hlinkClick xmlns:r="http://schemas.openxmlformats.org/officeDocument/2006/relationships" r:id="rId3">
                <a:extLst>
                  <a:ext uri="{A12FA001-AC4F-418D-AE19-62706E023703}">
                    <ahyp:hlinkClr xmlns:ahyp="http://schemas.microsoft.com/office/drawing/2018/hyperlinkcolor" val="tx"/>
                  </a:ext>
                </a:extLst>
              </a:hlinkClick>
            </a:rPr>
            <a:t>Whiteboard</a:t>
          </a:r>
          <a:endParaRPr lang="en-GB" sz="2800" dirty="0"/>
        </a:p>
      </dgm:t>
    </dgm:pt>
    <dgm:pt modelId="{1B529553-4835-474F-88CE-AE67A841C523}" type="parTrans" cxnId="{4D7084C7-9DDA-48A0-9C2A-AFC80CE47013}">
      <dgm:prSet/>
      <dgm:spPr/>
      <dgm:t>
        <a:bodyPr/>
        <a:lstStyle/>
        <a:p>
          <a:endParaRPr lang="en-GB" sz="2800">
            <a:solidFill>
              <a:schemeClr val="bg1"/>
            </a:solidFill>
          </a:endParaRPr>
        </a:p>
      </dgm:t>
    </dgm:pt>
    <dgm:pt modelId="{192ACEFB-8ACB-4315-A2F6-5553FB1B9CCE}" type="sibTrans" cxnId="{4D7084C7-9DDA-48A0-9C2A-AFC80CE47013}">
      <dgm:prSet/>
      <dgm:spPr/>
      <dgm:t>
        <a:bodyPr/>
        <a:lstStyle/>
        <a:p>
          <a:endParaRPr lang="en-GB" sz="2800">
            <a:solidFill>
              <a:schemeClr val="bg1"/>
            </a:solidFill>
          </a:endParaRPr>
        </a:p>
      </dgm:t>
    </dgm:pt>
    <dgm:pt modelId="{26637701-515F-4A52-8D8B-6FA3472C52B5}">
      <dgm:prSet phldrT="[Text]" custT="1"/>
      <dgm:spPr/>
      <dgm:t>
        <a:bodyPr/>
        <a:lstStyle/>
        <a:p>
          <a:pPr>
            <a:buFont typeface="Arial" panose="020B0604020202020204" pitchFamily="34" charset="0"/>
            <a:buChar char="•"/>
          </a:pPr>
          <a:r>
            <a:rPr lang="en-US" sz="2800">
              <a:hlinkClick xmlns:r="http://schemas.openxmlformats.org/officeDocument/2006/relationships" r:id="rId4">
                <a:extLst>
                  <a:ext uri="{A12FA001-AC4F-418D-AE19-62706E023703}">
                    <ahyp:hlinkClr xmlns:ahyp="http://schemas.microsoft.com/office/drawing/2018/hyperlinkcolor" val="tx"/>
                  </a:ext>
                </a:extLst>
              </a:hlinkClick>
            </a:rPr>
            <a:t>Live Captions</a:t>
          </a:r>
          <a:endParaRPr lang="en-GB" sz="2800" dirty="0"/>
        </a:p>
      </dgm:t>
    </dgm:pt>
    <dgm:pt modelId="{5E57A429-68B7-4972-A346-7ACD9D6F36DE}" type="parTrans" cxnId="{39B47CE5-7F0D-4CF0-8957-FA652CA7804A}">
      <dgm:prSet/>
      <dgm:spPr/>
      <dgm:t>
        <a:bodyPr/>
        <a:lstStyle/>
        <a:p>
          <a:endParaRPr lang="en-GB" sz="2800">
            <a:solidFill>
              <a:schemeClr val="bg1"/>
            </a:solidFill>
          </a:endParaRPr>
        </a:p>
      </dgm:t>
    </dgm:pt>
    <dgm:pt modelId="{24F37CB1-9E03-425E-909A-5A41ADD6F809}" type="sibTrans" cxnId="{39B47CE5-7F0D-4CF0-8957-FA652CA7804A}">
      <dgm:prSet/>
      <dgm:spPr/>
      <dgm:t>
        <a:bodyPr/>
        <a:lstStyle/>
        <a:p>
          <a:endParaRPr lang="en-GB" sz="2800">
            <a:solidFill>
              <a:schemeClr val="bg1"/>
            </a:solidFill>
          </a:endParaRPr>
        </a:p>
      </dgm:t>
    </dgm:pt>
    <dgm:pt modelId="{6A4F90B5-9ADD-4198-B42B-B771F0E3F80E}">
      <dgm:prSet phldrT="[Text]" custT="1"/>
      <dgm:spPr/>
      <dgm:t>
        <a:bodyPr/>
        <a:lstStyle/>
        <a:p>
          <a:pPr>
            <a:buFont typeface="Arial" panose="020B0604020202020204" pitchFamily="34" charset="0"/>
            <a:buChar char="•"/>
          </a:pPr>
          <a:r>
            <a:rPr lang="en-US" sz="2800">
              <a:hlinkClick xmlns:r="http://schemas.openxmlformats.org/officeDocument/2006/relationships" r:id="rId5">
                <a:extLst>
                  <a:ext uri="{A12FA001-AC4F-418D-AE19-62706E023703}">
                    <ahyp:hlinkClr xmlns:ahyp="http://schemas.microsoft.com/office/drawing/2018/hyperlinkcolor" val="tx"/>
                  </a:ext>
                </a:extLst>
              </a:hlinkClick>
            </a:rPr>
            <a:t>PowerPoint Live</a:t>
          </a:r>
          <a:endParaRPr lang="en-GB" sz="2800" dirty="0"/>
        </a:p>
      </dgm:t>
    </dgm:pt>
    <dgm:pt modelId="{7C8C2C38-8B17-40F9-AB50-B6BAB72370D4}" type="parTrans" cxnId="{C6A75038-3618-4C8D-962D-B77EF7156E11}">
      <dgm:prSet/>
      <dgm:spPr/>
      <dgm:t>
        <a:bodyPr/>
        <a:lstStyle/>
        <a:p>
          <a:endParaRPr lang="en-GB" sz="2800">
            <a:solidFill>
              <a:schemeClr val="bg1"/>
            </a:solidFill>
          </a:endParaRPr>
        </a:p>
      </dgm:t>
    </dgm:pt>
    <dgm:pt modelId="{9889EF16-C356-4D80-B46E-20DC8AD0AB7E}" type="sibTrans" cxnId="{C6A75038-3618-4C8D-962D-B77EF7156E11}">
      <dgm:prSet/>
      <dgm:spPr/>
      <dgm:t>
        <a:bodyPr/>
        <a:lstStyle/>
        <a:p>
          <a:endParaRPr lang="en-GB" sz="2800">
            <a:solidFill>
              <a:schemeClr val="bg1"/>
            </a:solidFill>
          </a:endParaRPr>
        </a:p>
      </dgm:t>
    </dgm:pt>
    <dgm:pt modelId="{BB113442-51BC-4E8F-8C04-DC03823EC51A}">
      <dgm:prSet custT="1"/>
      <dgm:spPr/>
      <dgm:t>
        <a:bodyPr/>
        <a:lstStyle/>
        <a:p>
          <a:r>
            <a:rPr lang="en-US" sz="2800">
              <a:hlinkClick xmlns:r="http://schemas.openxmlformats.org/officeDocument/2006/relationships" r:id="rId6">
                <a:extLst>
                  <a:ext uri="{A12FA001-AC4F-418D-AE19-62706E023703}">
                    <ahyp:hlinkClr xmlns:ahyp="http://schemas.microsoft.com/office/drawing/2018/hyperlinkcolor" val="tx"/>
                  </a:ext>
                </a:extLst>
              </a:hlinkClick>
            </a:rPr>
            <a:t>Breakout rooms</a:t>
          </a:r>
          <a:endParaRPr lang="en-GB" sz="2800" dirty="0"/>
        </a:p>
      </dgm:t>
    </dgm:pt>
    <dgm:pt modelId="{6E6DFB94-D2DE-4A1C-A8F9-9226165F2504}" type="parTrans" cxnId="{2F1F8B07-F237-440E-86EC-C4352B8DD4ED}">
      <dgm:prSet/>
      <dgm:spPr/>
      <dgm:t>
        <a:bodyPr/>
        <a:lstStyle/>
        <a:p>
          <a:endParaRPr lang="en-GB" sz="2800">
            <a:solidFill>
              <a:schemeClr val="bg1"/>
            </a:solidFill>
          </a:endParaRPr>
        </a:p>
      </dgm:t>
    </dgm:pt>
    <dgm:pt modelId="{BF569BA0-D400-4917-8311-01BAE3CFBC42}" type="sibTrans" cxnId="{2F1F8B07-F237-440E-86EC-C4352B8DD4ED}">
      <dgm:prSet/>
      <dgm:spPr/>
      <dgm:t>
        <a:bodyPr/>
        <a:lstStyle/>
        <a:p>
          <a:endParaRPr lang="en-GB" sz="2800">
            <a:solidFill>
              <a:schemeClr val="bg1"/>
            </a:solidFill>
          </a:endParaRPr>
        </a:p>
      </dgm:t>
    </dgm:pt>
    <dgm:pt modelId="{CBA3A13A-EB8E-4EDC-8225-360EC8AA282C}" type="pres">
      <dgm:prSet presAssocID="{2276A9FA-664F-4802-B489-ECD2982754B1}" presName="diagram" presStyleCnt="0">
        <dgm:presLayoutVars>
          <dgm:dir/>
          <dgm:resizeHandles val="exact"/>
        </dgm:presLayoutVars>
      </dgm:prSet>
      <dgm:spPr/>
    </dgm:pt>
    <dgm:pt modelId="{89F5058C-8254-4ED7-B855-EAB2A6087D90}" type="pres">
      <dgm:prSet presAssocID="{E3824D70-D164-411B-8F12-2360B3F26738}" presName="node" presStyleLbl="node1" presStyleIdx="0" presStyleCnt="6">
        <dgm:presLayoutVars>
          <dgm:bulletEnabled val="1"/>
        </dgm:presLayoutVars>
      </dgm:prSet>
      <dgm:spPr/>
    </dgm:pt>
    <dgm:pt modelId="{3193B04C-142E-4D43-BEA6-78AC59F88411}" type="pres">
      <dgm:prSet presAssocID="{23F3CBC9-8BBC-43F9-B4F4-84EEFCC70ED1}" presName="sibTrans" presStyleCnt="0"/>
      <dgm:spPr/>
    </dgm:pt>
    <dgm:pt modelId="{D1CC6A59-2588-4CC0-A6AA-FFCDC1D89BA1}" type="pres">
      <dgm:prSet presAssocID="{BB8C41EA-00A7-4222-89C5-23E3186E2CFC}" presName="node" presStyleLbl="node1" presStyleIdx="1" presStyleCnt="6">
        <dgm:presLayoutVars>
          <dgm:bulletEnabled val="1"/>
        </dgm:presLayoutVars>
      </dgm:prSet>
      <dgm:spPr/>
    </dgm:pt>
    <dgm:pt modelId="{DD53FD50-4383-4E35-8370-3DBB133266E2}" type="pres">
      <dgm:prSet presAssocID="{0CBB9D24-4A45-4C24-9145-7E36470078E1}" presName="sibTrans" presStyleCnt="0"/>
      <dgm:spPr/>
    </dgm:pt>
    <dgm:pt modelId="{92AD473A-FD8F-4F4C-A8EF-A4FD5614C4AD}" type="pres">
      <dgm:prSet presAssocID="{A5AC93C5-9A65-4B84-8573-70CF5F7203FF}" presName="node" presStyleLbl="node1" presStyleIdx="2" presStyleCnt="6">
        <dgm:presLayoutVars>
          <dgm:bulletEnabled val="1"/>
        </dgm:presLayoutVars>
      </dgm:prSet>
      <dgm:spPr/>
    </dgm:pt>
    <dgm:pt modelId="{784BFBD1-0C49-4498-8B66-1F256342F162}" type="pres">
      <dgm:prSet presAssocID="{192ACEFB-8ACB-4315-A2F6-5553FB1B9CCE}" presName="sibTrans" presStyleCnt="0"/>
      <dgm:spPr/>
    </dgm:pt>
    <dgm:pt modelId="{D8AF20E2-D6D7-485F-A01B-3CFEFE3EBF31}" type="pres">
      <dgm:prSet presAssocID="{26637701-515F-4A52-8D8B-6FA3472C52B5}" presName="node" presStyleLbl="node1" presStyleIdx="3" presStyleCnt="6">
        <dgm:presLayoutVars>
          <dgm:bulletEnabled val="1"/>
        </dgm:presLayoutVars>
      </dgm:prSet>
      <dgm:spPr/>
    </dgm:pt>
    <dgm:pt modelId="{92B3C25B-393F-42A1-931B-CCAECAF976BF}" type="pres">
      <dgm:prSet presAssocID="{24F37CB1-9E03-425E-909A-5A41ADD6F809}" presName="sibTrans" presStyleCnt="0"/>
      <dgm:spPr/>
    </dgm:pt>
    <dgm:pt modelId="{3F91AC90-20A1-4551-BD31-C43A142107F5}" type="pres">
      <dgm:prSet presAssocID="{6A4F90B5-9ADD-4198-B42B-B771F0E3F80E}" presName="node" presStyleLbl="node1" presStyleIdx="4" presStyleCnt="6">
        <dgm:presLayoutVars>
          <dgm:bulletEnabled val="1"/>
        </dgm:presLayoutVars>
      </dgm:prSet>
      <dgm:spPr/>
    </dgm:pt>
    <dgm:pt modelId="{7060309C-28D6-4ED0-8618-6295A18FECED}" type="pres">
      <dgm:prSet presAssocID="{9889EF16-C356-4D80-B46E-20DC8AD0AB7E}" presName="sibTrans" presStyleCnt="0"/>
      <dgm:spPr/>
    </dgm:pt>
    <dgm:pt modelId="{048B1A66-597D-4FF3-B20D-BD94594425D3}" type="pres">
      <dgm:prSet presAssocID="{BB113442-51BC-4E8F-8C04-DC03823EC51A}" presName="node" presStyleLbl="node1" presStyleIdx="5" presStyleCnt="6">
        <dgm:presLayoutVars>
          <dgm:bulletEnabled val="1"/>
        </dgm:presLayoutVars>
      </dgm:prSet>
      <dgm:spPr/>
    </dgm:pt>
  </dgm:ptLst>
  <dgm:cxnLst>
    <dgm:cxn modelId="{2F1F8B07-F237-440E-86EC-C4352B8DD4ED}" srcId="{2276A9FA-664F-4802-B489-ECD2982754B1}" destId="{BB113442-51BC-4E8F-8C04-DC03823EC51A}" srcOrd="5" destOrd="0" parTransId="{6E6DFB94-D2DE-4A1C-A8F9-9226165F2504}" sibTransId="{BF569BA0-D400-4917-8311-01BAE3CFBC42}"/>
    <dgm:cxn modelId="{9B248214-7CD8-412F-8D1F-3B58189DB911}" type="presOf" srcId="{BB8C41EA-00A7-4222-89C5-23E3186E2CFC}" destId="{D1CC6A59-2588-4CC0-A6AA-FFCDC1D89BA1}" srcOrd="0" destOrd="0" presId="urn:microsoft.com/office/officeart/2005/8/layout/default"/>
    <dgm:cxn modelId="{39ECFD18-9196-4DE8-87CC-D0AA262D13BE}" type="presOf" srcId="{26637701-515F-4A52-8D8B-6FA3472C52B5}" destId="{D8AF20E2-D6D7-485F-A01B-3CFEFE3EBF31}" srcOrd="0" destOrd="0" presId="urn:microsoft.com/office/officeart/2005/8/layout/default"/>
    <dgm:cxn modelId="{45246B1B-87CB-4186-8AAD-844EE4BC02A0}" type="presOf" srcId="{E3824D70-D164-411B-8F12-2360B3F26738}" destId="{89F5058C-8254-4ED7-B855-EAB2A6087D90}" srcOrd="0" destOrd="0" presId="urn:microsoft.com/office/officeart/2005/8/layout/default"/>
    <dgm:cxn modelId="{3B63F91F-96DA-402D-A129-8530240382BE}" type="presOf" srcId="{BB113442-51BC-4E8F-8C04-DC03823EC51A}" destId="{048B1A66-597D-4FF3-B20D-BD94594425D3}" srcOrd="0" destOrd="0" presId="urn:microsoft.com/office/officeart/2005/8/layout/default"/>
    <dgm:cxn modelId="{C6A75038-3618-4C8D-962D-B77EF7156E11}" srcId="{2276A9FA-664F-4802-B489-ECD2982754B1}" destId="{6A4F90B5-9ADD-4198-B42B-B771F0E3F80E}" srcOrd="4" destOrd="0" parTransId="{7C8C2C38-8B17-40F9-AB50-B6BAB72370D4}" sibTransId="{9889EF16-C356-4D80-B46E-20DC8AD0AB7E}"/>
    <dgm:cxn modelId="{2EB6EB87-AEFC-4911-87A3-64CF7566CDAA}" srcId="{2276A9FA-664F-4802-B489-ECD2982754B1}" destId="{BB8C41EA-00A7-4222-89C5-23E3186E2CFC}" srcOrd="1" destOrd="0" parTransId="{81EC0F34-7250-4C55-9CC3-9E31CA9FD31B}" sibTransId="{0CBB9D24-4A45-4C24-9145-7E36470078E1}"/>
    <dgm:cxn modelId="{420D1CA6-4AD1-4E9C-AF56-20AB6EB67ECD}" type="presOf" srcId="{A5AC93C5-9A65-4B84-8573-70CF5F7203FF}" destId="{92AD473A-FD8F-4F4C-A8EF-A4FD5614C4AD}" srcOrd="0" destOrd="0" presId="urn:microsoft.com/office/officeart/2005/8/layout/default"/>
    <dgm:cxn modelId="{D11CB9A9-42A4-4E77-A8F3-2AF7F0ABF367}" type="presOf" srcId="{6A4F90B5-9ADD-4198-B42B-B771F0E3F80E}" destId="{3F91AC90-20A1-4551-BD31-C43A142107F5}" srcOrd="0" destOrd="0" presId="urn:microsoft.com/office/officeart/2005/8/layout/default"/>
    <dgm:cxn modelId="{CE84E3B5-CA2B-4A18-A786-D8F7BCF875A3}" srcId="{2276A9FA-664F-4802-B489-ECD2982754B1}" destId="{E3824D70-D164-411B-8F12-2360B3F26738}" srcOrd="0" destOrd="0" parTransId="{BC38A001-8AC3-4505-82CF-9CB7C6E0BE79}" sibTransId="{23F3CBC9-8BBC-43F9-B4F4-84EEFCC70ED1}"/>
    <dgm:cxn modelId="{4D7084C7-9DDA-48A0-9C2A-AFC80CE47013}" srcId="{2276A9FA-664F-4802-B489-ECD2982754B1}" destId="{A5AC93C5-9A65-4B84-8573-70CF5F7203FF}" srcOrd="2" destOrd="0" parTransId="{1B529553-4835-474F-88CE-AE67A841C523}" sibTransId="{192ACEFB-8ACB-4315-A2F6-5553FB1B9CCE}"/>
    <dgm:cxn modelId="{39B47CE5-7F0D-4CF0-8957-FA652CA7804A}" srcId="{2276A9FA-664F-4802-B489-ECD2982754B1}" destId="{26637701-515F-4A52-8D8B-6FA3472C52B5}" srcOrd="3" destOrd="0" parTransId="{5E57A429-68B7-4972-A346-7ACD9D6F36DE}" sibTransId="{24F37CB1-9E03-425E-909A-5A41ADD6F809}"/>
    <dgm:cxn modelId="{33BDD2EF-2AB0-44FF-A75A-B9A5856DE8F5}" type="presOf" srcId="{2276A9FA-664F-4802-B489-ECD2982754B1}" destId="{CBA3A13A-EB8E-4EDC-8225-360EC8AA282C}" srcOrd="0" destOrd="0" presId="urn:microsoft.com/office/officeart/2005/8/layout/default"/>
    <dgm:cxn modelId="{F5D7CFC0-7330-4C35-9F82-79D2698C62E1}" type="presParOf" srcId="{CBA3A13A-EB8E-4EDC-8225-360EC8AA282C}" destId="{89F5058C-8254-4ED7-B855-EAB2A6087D90}" srcOrd="0" destOrd="0" presId="urn:microsoft.com/office/officeart/2005/8/layout/default"/>
    <dgm:cxn modelId="{3BB2B565-AECD-4401-ADA2-33B8BBC99CAD}" type="presParOf" srcId="{CBA3A13A-EB8E-4EDC-8225-360EC8AA282C}" destId="{3193B04C-142E-4D43-BEA6-78AC59F88411}" srcOrd="1" destOrd="0" presId="urn:microsoft.com/office/officeart/2005/8/layout/default"/>
    <dgm:cxn modelId="{342A23D1-98B8-442B-9900-D60891B7D484}" type="presParOf" srcId="{CBA3A13A-EB8E-4EDC-8225-360EC8AA282C}" destId="{D1CC6A59-2588-4CC0-A6AA-FFCDC1D89BA1}" srcOrd="2" destOrd="0" presId="urn:microsoft.com/office/officeart/2005/8/layout/default"/>
    <dgm:cxn modelId="{51075BF4-D3AF-4951-9CD8-996DE1A9BBC9}" type="presParOf" srcId="{CBA3A13A-EB8E-4EDC-8225-360EC8AA282C}" destId="{DD53FD50-4383-4E35-8370-3DBB133266E2}" srcOrd="3" destOrd="0" presId="urn:microsoft.com/office/officeart/2005/8/layout/default"/>
    <dgm:cxn modelId="{25C26DBE-9F18-40C6-8012-B5D24B4D299B}" type="presParOf" srcId="{CBA3A13A-EB8E-4EDC-8225-360EC8AA282C}" destId="{92AD473A-FD8F-4F4C-A8EF-A4FD5614C4AD}" srcOrd="4" destOrd="0" presId="urn:microsoft.com/office/officeart/2005/8/layout/default"/>
    <dgm:cxn modelId="{645BABB1-59F6-43C8-9A61-C9D2C48A7C4F}" type="presParOf" srcId="{CBA3A13A-EB8E-4EDC-8225-360EC8AA282C}" destId="{784BFBD1-0C49-4498-8B66-1F256342F162}" srcOrd="5" destOrd="0" presId="urn:microsoft.com/office/officeart/2005/8/layout/default"/>
    <dgm:cxn modelId="{F17817A0-F342-43C0-B504-885D17E79AF0}" type="presParOf" srcId="{CBA3A13A-EB8E-4EDC-8225-360EC8AA282C}" destId="{D8AF20E2-D6D7-485F-A01B-3CFEFE3EBF31}" srcOrd="6" destOrd="0" presId="urn:microsoft.com/office/officeart/2005/8/layout/default"/>
    <dgm:cxn modelId="{C630CB14-94B2-4D70-826A-089D7D579D24}" type="presParOf" srcId="{CBA3A13A-EB8E-4EDC-8225-360EC8AA282C}" destId="{92B3C25B-393F-42A1-931B-CCAECAF976BF}" srcOrd="7" destOrd="0" presId="urn:microsoft.com/office/officeart/2005/8/layout/default"/>
    <dgm:cxn modelId="{C08527C4-3A0D-4954-A0D0-D46DFF77A78D}" type="presParOf" srcId="{CBA3A13A-EB8E-4EDC-8225-360EC8AA282C}" destId="{3F91AC90-20A1-4551-BD31-C43A142107F5}" srcOrd="8" destOrd="0" presId="urn:microsoft.com/office/officeart/2005/8/layout/default"/>
    <dgm:cxn modelId="{613387E3-7DC2-45F0-A836-349B572BA661}" type="presParOf" srcId="{CBA3A13A-EB8E-4EDC-8225-360EC8AA282C}" destId="{7060309C-28D6-4ED0-8618-6295A18FECED}" srcOrd="9" destOrd="0" presId="urn:microsoft.com/office/officeart/2005/8/layout/default"/>
    <dgm:cxn modelId="{FE8844A9-75B9-4C75-88B9-3DA0577CC0C0}" type="presParOf" srcId="{CBA3A13A-EB8E-4EDC-8225-360EC8AA282C}" destId="{048B1A66-597D-4FF3-B20D-BD94594425D3}"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7313023-6248-4E2A-B284-9914216125F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F1E76D2A-1ADB-4653-8920-003FC84845E2}">
      <dgm:prSet custT="1"/>
      <dgm:spPr/>
      <dgm:t>
        <a:bodyPr/>
        <a:lstStyle/>
        <a:p>
          <a:pPr algn="ctr"/>
          <a:r>
            <a:rPr lang="en-US" sz="2800" u="none" dirty="0">
              <a:hlinkClick xmlns:r="http://schemas.openxmlformats.org/officeDocument/2006/relationships" r:id="rId1">
                <a:extLst>
                  <a:ext uri="{A12FA001-AC4F-418D-AE19-62706E023703}">
                    <ahyp:hlinkClr xmlns:ahyp="http://schemas.microsoft.com/office/drawing/2018/hyperlinkcolor" val="tx"/>
                  </a:ext>
                </a:extLst>
              </a:hlinkClick>
            </a:rPr>
            <a:t>N365 Standard Products Help &amp; Learning</a:t>
          </a:r>
          <a:endParaRPr lang="en-GB" sz="2800" u="none" dirty="0"/>
        </a:p>
      </dgm:t>
    </dgm:pt>
    <dgm:pt modelId="{4BDE40E6-7132-46C0-8C96-3486BB1E65BE}" type="parTrans" cxnId="{7A2C6A5C-C91E-4C5F-87A1-6179FDD99CF4}">
      <dgm:prSet/>
      <dgm:spPr/>
      <dgm:t>
        <a:bodyPr/>
        <a:lstStyle/>
        <a:p>
          <a:endParaRPr lang="en-GB" sz="2800" u="none">
            <a:solidFill>
              <a:schemeClr val="tx1"/>
            </a:solidFill>
          </a:endParaRPr>
        </a:p>
      </dgm:t>
    </dgm:pt>
    <dgm:pt modelId="{1973A0DF-6E09-4975-8ADF-BB3751EEC87E}" type="sibTrans" cxnId="{7A2C6A5C-C91E-4C5F-87A1-6179FDD99CF4}">
      <dgm:prSet/>
      <dgm:spPr/>
      <dgm:t>
        <a:bodyPr/>
        <a:lstStyle/>
        <a:p>
          <a:endParaRPr lang="en-GB" sz="2800" u="none">
            <a:solidFill>
              <a:schemeClr val="tx1"/>
            </a:solidFill>
          </a:endParaRPr>
        </a:p>
      </dgm:t>
    </dgm:pt>
    <dgm:pt modelId="{5C649BA2-BD6B-436A-83D1-F8D87DD9DE54}">
      <dgm:prSet custT="1"/>
      <dgm:spPr/>
      <dgm:t>
        <a:bodyPr/>
        <a:lstStyle/>
        <a:p>
          <a:pPr algn="ctr"/>
          <a:r>
            <a:rPr lang="en-US" sz="2800" u="none" dirty="0">
              <a:hlinkClick xmlns:r="http://schemas.openxmlformats.org/officeDocument/2006/relationships" r:id="rId2">
                <a:extLst>
                  <a:ext uri="{A12FA001-AC4F-418D-AE19-62706E023703}">
                    <ahyp:hlinkClr xmlns:ahyp="http://schemas.microsoft.com/office/drawing/2018/hyperlinkcolor" val="tx"/>
                  </a:ext>
                </a:extLst>
              </a:hlinkClick>
            </a:rPr>
            <a:t>OneNote</a:t>
          </a:r>
          <a:endParaRPr lang="en-US" sz="2800" u="none" dirty="0"/>
        </a:p>
      </dgm:t>
    </dgm:pt>
    <dgm:pt modelId="{84FB3741-3491-4922-8381-1051BF1D2EAC}" type="parTrans" cxnId="{5C12867A-265F-48F5-834F-D9D4C7DF140E}">
      <dgm:prSet/>
      <dgm:spPr/>
      <dgm:t>
        <a:bodyPr/>
        <a:lstStyle/>
        <a:p>
          <a:endParaRPr lang="en-GB" sz="2800" u="none">
            <a:solidFill>
              <a:schemeClr val="tx1"/>
            </a:solidFill>
          </a:endParaRPr>
        </a:p>
      </dgm:t>
    </dgm:pt>
    <dgm:pt modelId="{230DFF5D-5727-4AC1-8B67-3004E32F0C0F}" type="sibTrans" cxnId="{5C12867A-265F-48F5-834F-D9D4C7DF140E}">
      <dgm:prSet/>
      <dgm:spPr/>
      <dgm:t>
        <a:bodyPr/>
        <a:lstStyle/>
        <a:p>
          <a:endParaRPr lang="en-GB" sz="2800" u="none">
            <a:solidFill>
              <a:schemeClr val="tx1"/>
            </a:solidFill>
          </a:endParaRPr>
        </a:p>
      </dgm:t>
    </dgm:pt>
    <dgm:pt modelId="{A3257F09-EE28-4528-90A8-F597D5A409B8}">
      <dgm:prSet custT="1"/>
      <dgm:spPr/>
      <dgm:t>
        <a:bodyPr/>
        <a:lstStyle/>
        <a:p>
          <a:pPr algn="ctr"/>
          <a:r>
            <a:rPr lang="en-US" sz="2800" u="none">
              <a:hlinkClick xmlns:r="http://schemas.openxmlformats.org/officeDocument/2006/relationships" r:id="rId3">
                <a:extLst>
                  <a:ext uri="{A12FA001-AC4F-418D-AE19-62706E023703}">
                    <ahyp:hlinkClr xmlns:ahyp="http://schemas.microsoft.com/office/drawing/2018/hyperlinkcolor" val="tx"/>
                  </a:ext>
                </a:extLst>
              </a:hlinkClick>
            </a:rPr>
            <a:t>Teams</a:t>
          </a:r>
          <a:endParaRPr lang="en-GB" sz="2800" u="none"/>
        </a:p>
      </dgm:t>
    </dgm:pt>
    <dgm:pt modelId="{8DD7FCEB-A14B-4C8D-842E-3916B0005DF0}" type="parTrans" cxnId="{F2D99ABD-5794-4F7E-8C2F-6D6DDE76C0D2}">
      <dgm:prSet/>
      <dgm:spPr/>
      <dgm:t>
        <a:bodyPr/>
        <a:lstStyle/>
        <a:p>
          <a:endParaRPr lang="en-GB" sz="2800" u="none">
            <a:solidFill>
              <a:schemeClr val="tx1"/>
            </a:solidFill>
          </a:endParaRPr>
        </a:p>
      </dgm:t>
    </dgm:pt>
    <dgm:pt modelId="{6644EDE9-67F4-404F-8E05-9FEEDB93C7F3}" type="sibTrans" cxnId="{F2D99ABD-5794-4F7E-8C2F-6D6DDE76C0D2}">
      <dgm:prSet/>
      <dgm:spPr/>
      <dgm:t>
        <a:bodyPr/>
        <a:lstStyle/>
        <a:p>
          <a:endParaRPr lang="en-GB" sz="2800" u="none">
            <a:solidFill>
              <a:schemeClr val="tx1"/>
            </a:solidFill>
          </a:endParaRPr>
        </a:p>
      </dgm:t>
    </dgm:pt>
    <dgm:pt modelId="{7BAF930B-0BFA-41ED-B24A-9568665D51D3}">
      <dgm:prSet custT="1"/>
      <dgm:spPr/>
      <dgm:t>
        <a:bodyPr/>
        <a:lstStyle/>
        <a:p>
          <a:pPr algn="ctr"/>
          <a:r>
            <a:rPr lang="en-US" sz="2800" u="none">
              <a:hlinkClick xmlns:r="http://schemas.openxmlformats.org/officeDocument/2006/relationships" r:id="rId4">
                <a:extLst>
                  <a:ext uri="{A12FA001-AC4F-418D-AE19-62706E023703}">
                    <ahyp:hlinkClr xmlns:ahyp="http://schemas.microsoft.com/office/drawing/2018/hyperlinkcolor" val="tx"/>
                  </a:ext>
                </a:extLst>
              </a:hlinkClick>
            </a:rPr>
            <a:t>Visio</a:t>
          </a:r>
          <a:endParaRPr lang="en-GB" sz="2800" u="none"/>
        </a:p>
      </dgm:t>
    </dgm:pt>
    <dgm:pt modelId="{8E8EF549-A940-4393-B7A6-9A810B97E696}" type="parTrans" cxnId="{A4F78F15-052E-4305-80DA-EE1F085315D5}">
      <dgm:prSet/>
      <dgm:spPr/>
      <dgm:t>
        <a:bodyPr/>
        <a:lstStyle/>
        <a:p>
          <a:endParaRPr lang="en-GB" sz="2800" u="none">
            <a:solidFill>
              <a:schemeClr val="tx1"/>
            </a:solidFill>
          </a:endParaRPr>
        </a:p>
      </dgm:t>
    </dgm:pt>
    <dgm:pt modelId="{4A537316-399F-4A8D-A08B-EC88F343F869}" type="sibTrans" cxnId="{A4F78F15-052E-4305-80DA-EE1F085315D5}">
      <dgm:prSet/>
      <dgm:spPr/>
      <dgm:t>
        <a:bodyPr/>
        <a:lstStyle/>
        <a:p>
          <a:endParaRPr lang="en-GB" sz="2800" u="none">
            <a:solidFill>
              <a:schemeClr val="tx1"/>
            </a:solidFill>
          </a:endParaRPr>
        </a:p>
      </dgm:t>
    </dgm:pt>
    <dgm:pt modelId="{5F12C2A9-C913-4CF2-8442-716C2FA2035B}">
      <dgm:prSet custT="1"/>
      <dgm:spPr/>
      <dgm:t>
        <a:bodyPr/>
        <a:lstStyle/>
        <a:p>
          <a:pPr algn="ctr"/>
          <a:r>
            <a:rPr lang="en-US" sz="2800" u="none">
              <a:hlinkClick xmlns:r="http://schemas.openxmlformats.org/officeDocument/2006/relationships" r:id="rId5">
                <a:extLst>
                  <a:ext uri="{A12FA001-AC4F-418D-AE19-62706E023703}">
                    <ahyp:hlinkClr xmlns:ahyp="http://schemas.microsoft.com/office/drawing/2018/hyperlinkcolor" val="tx"/>
                  </a:ext>
                </a:extLst>
              </a:hlinkClick>
            </a:rPr>
            <a:t>Forms</a:t>
          </a:r>
          <a:endParaRPr lang="en-GB" sz="2800" u="none"/>
        </a:p>
      </dgm:t>
    </dgm:pt>
    <dgm:pt modelId="{6183C8F9-DB19-4317-942C-8C85051B4EEB}" type="parTrans" cxnId="{12AD6169-FEC8-4A1F-914E-78E3F152D63B}">
      <dgm:prSet/>
      <dgm:spPr/>
      <dgm:t>
        <a:bodyPr/>
        <a:lstStyle/>
        <a:p>
          <a:endParaRPr lang="en-GB" sz="2800" u="none">
            <a:solidFill>
              <a:schemeClr val="tx1"/>
            </a:solidFill>
          </a:endParaRPr>
        </a:p>
      </dgm:t>
    </dgm:pt>
    <dgm:pt modelId="{EA482272-5D41-4AFB-8049-912234318FF5}" type="sibTrans" cxnId="{12AD6169-FEC8-4A1F-914E-78E3F152D63B}">
      <dgm:prSet/>
      <dgm:spPr/>
      <dgm:t>
        <a:bodyPr/>
        <a:lstStyle/>
        <a:p>
          <a:endParaRPr lang="en-GB" sz="2800" u="none">
            <a:solidFill>
              <a:schemeClr val="tx1"/>
            </a:solidFill>
          </a:endParaRPr>
        </a:p>
      </dgm:t>
    </dgm:pt>
    <dgm:pt modelId="{63F4248E-4A5F-4D6C-96E3-2C1B71DB0079}">
      <dgm:prSet custT="1"/>
      <dgm:spPr/>
      <dgm:t>
        <a:bodyPr/>
        <a:lstStyle/>
        <a:p>
          <a:pPr algn="ctr"/>
          <a:r>
            <a:rPr lang="en-US" sz="2800" u="none">
              <a:hlinkClick xmlns:r="http://schemas.openxmlformats.org/officeDocument/2006/relationships" r:id="rId6">
                <a:extLst>
                  <a:ext uri="{A12FA001-AC4F-418D-AE19-62706E023703}">
                    <ahyp:hlinkClr xmlns:ahyp="http://schemas.microsoft.com/office/drawing/2018/hyperlinkcolor" val="tx"/>
                  </a:ext>
                </a:extLst>
              </a:hlinkClick>
            </a:rPr>
            <a:t>To-Do</a:t>
          </a:r>
          <a:endParaRPr lang="en-GB" sz="2800" u="none"/>
        </a:p>
      </dgm:t>
    </dgm:pt>
    <dgm:pt modelId="{FB2F5302-BE0F-4830-A295-420970AF5E80}" type="parTrans" cxnId="{5BC7FEEF-64B5-4861-B7AD-61755AC0679D}">
      <dgm:prSet/>
      <dgm:spPr/>
      <dgm:t>
        <a:bodyPr/>
        <a:lstStyle/>
        <a:p>
          <a:endParaRPr lang="en-GB" sz="2800" u="none">
            <a:solidFill>
              <a:schemeClr val="tx1"/>
            </a:solidFill>
          </a:endParaRPr>
        </a:p>
      </dgm:t>
    </dgm:pt>
    <dgm:pt modelId="{220F30DF-3044-4807-8A12-DFA129B8A51C}" type="sibTrans" cxnId="{5BC7FEEF-64B5-4861-B7AD-61755AC0679D}">
      <dgm:prSet/>
      <dgm:spPr/>
      <dgm:t>
        <a:bodyPr/>
        <a:lstStyle/>
        <a:p>
          <a:endParaRPr lang="en-GB" sz="2800" u="none">
            <a:solidFill>
              <a:schemeClr val="tx1"/>
            </a:solidFill>
          </a:endParaRPr>
        </a:p>
      </dgm:t>
    </dgm:pt>
    <dgm:pt modelId="{B1831729-CC8B-4193-9056-34AA2F19664C}">
      <dgm:prSet custT="1"/>
      <dgm:spPr/>
      <dgm:t>
        <a:bodyPr/>
        <a:lstStyle/>
        <a:p>
          <a:pPr algn="ctr"/>
          <a:r>
            <a:rPr lang="en-US" sz="2800" u="none">
              <a:hlinkClick xmlns:r="http://schemas.openxmlformats.org/officeDocument/2006/relationships" r:id="rId7">
                <a:extLst>
                  <a:ext uri="{A12FA001-AC4F-418D-AE19-62706E023703}">
                    <ahyp:hlinkClr xmlns:ahyp="http://schemas.microsoft.com/office/drawing/2018/hyperlinkcolor" val="tx"/>
                  </a:ext>
                </a:extLst>
              </a:hlinkClick>
            </a:rPr>
            <a:t>Planner</a:t>
          </a:r>
          <a:endParaRPr lang="en-GB" sz="2800" u="none"/>
        </a:p>
      </dgm:t>
    </dgm:pt>
    <dgm:pt modelId="{3B518438-100A-4377-B617-FEE8A08524BA}" type="parTrans" cxnId="{A35F82CD-1F73-4D78-94C1-D996890636F3}">
      <dgm:prSet/>
      <dgm:spPr/>
      <dgm:t>
        <a:bodyPr/>
        <a:lstStyle/>
        <a:p>
          <a:endParaRPr lang="en-GB" sz="2800" u="none">
            <a:solidFill>
              <a:schemeClr val="tx1"/>
            </a:solidFill>
          </a:endParaRPr>
        </a:p>
      </dgm:t>
    </dgm:pt>
    <dgm:pt modelId="{26AC20ED-5D49-4BB5-B7EB-8E6B9E5F6BB3}" type="sibTrans" cxnId="{A35F82CD-1F73-4D78-94C1-D996890636F3}">
      <dgm:prSet/>
      <dgm:spPr/>
      <dgm:t>
        <a:bodyPr/>
        <a:lstStyle/>
        <a:p>
          <a:endParaRPr lang="en-GB" sz="2800" u="none">
            <a:solidFill>
              <a:schemeClr val="tx1"/>
            </a:solidFill>
          </a:endParaRPr>
        </a:p>
      </dgm:t>
    </dgm:pt>
    <dgm:pt modelId="{FFC36B87-491E-4CC5-9FED-55A4E5A89D2C}">
      <dgm:prSet custT="1"/>
      <dgm:spPr/>
      <dgm:t>
        <a:bodyPr/>
        <a:lstStyle/>
        <a:p>
          <a:pPr algn="ctr"/>
          <a:r>
            <a:rPr lang="en-US" sz="2800" u="none">
              <a:hlinkClick xmlns:r="http://schemas.openxmlformats.org/officeDocument/2006/relationships" r:id="rId8">
                <a:extLst>
                  <a:ext uri="{A12FA001-AC4F-418D-AE19-62706E023703}">
                    <ahyp:hlinkClr xmlns:ahyp="http://schemas.microsoft.com/office/drawing/2018/hyperlinkcolor" val="tx"/>
                  </a:ext>
                </a:extLst>
              </a:hlinkClick>
            </a:rPr>
            <a:t>Lists</a:t>
          </a:r>
          <a:endParaRPr lang="en-US" sz="2800" u="none"/>
        </a:p>
      </dgm:t>
    </dgm:pt>
    <dgm:pt modelId="{EC61D415-AA35-47BB-AF40-8A5CECB285CB}" type="parTrans" cxnId="{31CEC257-5FDF-474B-A3EE-5ED76C4F976F}">
      <dgm:prSet/>
      <dgm:spPr/>
      <dgm:t>
        <a:bodyPr/>
        <a:lstStyle/>
        <a:p>
          <a:endParaRPr lang="en-GB" sz="2800" u="none">
            <a:solidFill>
              <a:schemeClr val="tx1"/>
            </a:solidFill>
          </a:endParaRPr>
        </a:p>
      </dgm:t>
    </dgm:pt>
    <dgm:pt modelId="{6443F34F-413C-4938-BD18-FBDC16C18595}" type="sibTrans" cxnId="{31CEC257-5FDF-474B-A3EE-5ED76C4F976F}">
      <dgm:prSet/>
      <dgm:spPr/>
      <dgm:t>
        <a:bodyPr/>
        <a:lstStyle/>
        <a:p>
          <a:endParaRPr lang="en-GB" sz="2800" u="none">
            <a:solidFill>
              <a:schemeClr val="tx1"/>
            </a:solidFill>
          </a:endParaRPr>
        </a:p>
      </dgm:t>
    </dgm:pt>
    <dgm:pt modelId="{562FD3CC-FD36-498E-B340-5577AB584EB1}" type="pres">
      <dgm:prSet presAssocID="{77313023-6248-4E2A-B284-9914216125F5}" presName="diagram" presStyleCnt="0">
        <dgm:presLayoutVars>
          <dgm:dir/>
          <dgm:resizeHandles val="exact"/>
        </dgm:presLayoutVars>
      </dgm:prSet>
      <dgm:spPr/>
    </dgm:pt>
    <dgm:pt modelId="{E52EA140-A471-4449-A76C-73E964FEF236}" type="pres">
      <dgm:prSet presAssocID="{F1E76D2A-1ADB-4653-8920-003FC84845E2}" presName="node" presStyleLbl="node1" presStyleIdx="0" presStyleCnt="8">
        <dgm:presLayoutVars>
          <dgm:bulletEnabled val="1"/>
        </dgm:presLayoutVars>
      </dgm:prSet>
      <dgm:spPr/>
    </dgm:pt>
    <dgm:pt modelId="{EF6FBA3D-E944-4476-B450-D7B871BCD2C5}" type="pres">
      <dgm:prSet presAssocID="{1973A0DF-6E09-4975-8ADF-BB3751EEC87E}" presName="sibTrans" presStyleCnt="0"/>
      <dgm:spPr/>
    </dgm:pt>
    <dgm:pt modelId="{FB2D3E9F-4A6B-491B-9724-3660409514E8}" type="pres">
      <dgm:prSet presAssocID="{5C649BA2-BD6B-436A-83D1-F8D87DD9DE54}" presName="node" presStyleLbl="node1" presStyleIdx="1" presStyleCnt="8">
        <dgm:presLayoutVars>
          <dgm:bulletEnabled val="1"/>
        </dgm:presLayoutVars>
      </dgm:prSet>
      <dgm:spPr/>
    </dgm:pt>
    <dgm:pt modelId="{28EF5CBC-5615-4466-8191-1328E8EF79D9}" type="pres">
      <dgm:prSet presAssocID="{230DFF5D-5727-4AC1-8B67-3004E32F0C0F}" presName="sibTrans" presStyleCnt="0"/>
      <dgm:spPr/>
    </dgm:pt>
    <dgm:pt modelId="{2F079D86-2562-4ACA-A7B6-97A6C469EA9E}" type="pres">
      <dgm:prSet presAssocID="{A3257F09-EE28-4528-90A8-F597D5A409B8}" presName="node" presStyleLbl="node1" presStyleIdx="2" presStyleCnt="8">
        <dgm:presLayoutVars>
          <dgm:bulletEnabled val="1"/>
        </dgm:presLayoutVars>
      </dgm:prSet>
      <dgm:spPr/>
    </dgm:pt>
    <dgm:pt modelId="{04E14B7D-5359-4D45-893F-C9AC1F58F93D}" type="pres">
      <dgm:prSet presAssocID="{6644EDE9-67F4-404F-8E05-9FEEDB93C7F3}" presName="sibTrans" presStyleCnt="0"/>
      <dgm:spPr/>
    </dgm:pt>
    <dgm:pt modelId="{44D6AE1D-C708-4425-994F-AA8857702ABC}" type="pres">
      <dgm:prSet presAssocID="{5F12C2A9-C913-4CF2-8442-716C2FA2035B}" presName="node" presStyleLbl="node1" presStyleIdx="3" presStyleCnt="8">
        <dgm:presLayoutVars>
          <dgm:bulletEnabled val="1"/>
        </dgm:presLayoutVars>
      </dgm:prSet>
      <dgm:spPr/>
    </dgm:pt>
    <dgm:pt modelId="{79EF75D2-B1DD-4069-AA79-C7BDBF7EB8AB}" type="pres">
      <dgm:prSet presAssocID="{EA482272-5D41-4AFB-8049-912234318FF5}" presName="sibTrans" presStyleCnt="0"/>
      <dgm:spPr/>
    </dgm:pt>
    <dgm:pt modelId="{F3AADE55-166D-4674-9888-A6EBB3976658}" type="pres">
      <dgm:prSet presAssocID="{7BAF930B-0BFA-41ED-B24A-9568665D51D3}" presName="node" presStyleLbl="node1" presStyleIdx="4" presStyleCnt="8">
        <dgm:presLayoutVars>
          <dgm:bulletEnabled val="1"/>
        </dgm:presLayoutVars>
      </dgm:prSet>
      <dgm:spPr/>
    </dgm:pt>
    <dgm:pt modelId="{0DDA0E6D-C2EC-433A-B8CB-C845E3C9851D}" type="pres">
      <dgm:prSet presAssocID="{4A537316-399F-4A8D-A08B-EC88F343F869}" presName="sibTrans" presStyleCnt="0"/>
      <dgm:spPr/>
    </dgm:pt>
    <dgm:pt modelId="{DF979A4F-53F6-4208-80B6-3EED8DB4CD17}" type="pres">
      <dgm:prSet presAssocID="{B1831729-CC8B-4193-9056-34AA2F19664C}" presName="node" presStyleLbl="node1" presStyleIdx="5" presStyleCnt="8">
        <dgm:presLayoutVars>
          <dgm:bulletEnabled val="1"/>
        </dgm:presLayoutVars>
      </dgm:prSet>
      <dgm:spPr/>
    </dgm:pt>
    <dgm:pt modelId="{BA3EA628-9762-4EEC-9A8E-CEFF146561C8}" type="pres">
      <dgm:prSet presAssocID="{26AC20ED-5D49-4BB5-B7EB-8E6B9E5F6BB3}" presName="sibTrans" presStyleCnt="0"/>
      <dgm:spPr/>
    </dgm:pt>
    <dgm:pt modelId="{41DAD75E-D72A-4032-8981-FA4BEC756008}" type="pres">
      <dgm:prSet presAssocID="{63F4248E-4A5F-4D6C-96E3-2C1B71DB0079}" presName="node" presStyleLbl="node1" presStyleIdx="6" presStyleCnt="8">
        <dgm:presLayoutVars>
          <dgm:bulletEnabled val="1"/>
        </dgm:presLayoutVars>
      </dgm:prSet>
      <dgm:spPr/>
    </dgm:pt>
    <dgm:pt modelId="{FC80A994-8FBD-4C8D-93B9-619B9CEE7A97}" type="pres">
      <dgm:prSet presAssocID="{220F30DF-3044-4807-8A12-DFA129B8A51C}" presName="sibTrans" presStyleCnt="0"/>
      <dgm:spPr/>
    </dgm:pt>
    <dgm:pt modelId="{0017DCC5-4830-4507-B663-D23754C56B2A}" type="pres">
      <dgm:prSet presAssocID="{FFC36B87-491E-4CC5-9FED-55A4E5A89D2C}" presName="node" presStyleLbl="node1" presStyleIdx="7" presStyleCnt="8">
        <dgm:presLayoutVars>
          <dgm:bulletEnabled val="1"/>
        </dgm:presLayoutVars>
      </dgm:prSet>
      <dgm:spPr/>
    </dgm:pt>
  </dgm:ptLst>
  <dgm:cxnLst>
    <dgm:cxn modelId="{2B7A400D-2F45-4BC3-AF03-F16E799D9CBF}" type="presOf" srcId="{F1E76D2A-1ADB-4653-8920-003FC84845E2}" destId="{E52EA140-A471-4449-A76C-73E964FEF236}" srcOrd="0" destOrd="0" presId="urn:microsoft.com/office/officeart/2005/8/layout/default"/>
    <dgm:cxn modelId="{98022614-1994-4932-85F6-878DC9E9BDED}" type="presOf" srcId="{A3257F09-EE28-4528-90A8-F597D5A409B8}" destId="{2F079D86-2562-4ACA-A7B6-97A6C469EA9E}" srcOrd="0" destOrd="0" presId="urn:microsoft.com/office/officeart/2005/8/layout/default"/>
    <dgm:cxn modelId="{A4F78F15-052E-4305-80DA-EE1F085315D5}" srcId="{77313023-6248-4E2A-B284-9914216125F5}" destId="{7BAF930B-0BFA-41ED-B24A-9568665D51D3}" srcOrd="4" destOrd="0" parTransId="{8E8EF549-A940-4393-B7A6-9A810B97E696}" sibTransId="{4A537316-399F-4A8D-A08B-EC88F343F869}"/>
    <dgm:cxn modelId="{7A2C6A5C-C91E-4C5F-87A1-6179FDD99CF4}" srcId="{77313023-6248-4E2A-B284-9914216125F5}" destId="{F1E76D2A-1ADB-4653-8920-003FC84845E2}" srcOrd="0" destOrd="0" parTransId="{4BDE40E6-7132-46C0-8C96-3486BB1E65BE}" sibTransId="{1973A0DF-6E09-4975-8ADF-BB3751EEC87E}"/>
    <dgm:cxn modelId="{21047542-E820-4630-ABED-20F60FD2DF8F}" type="presOf" srcId="{5F12C2A9-C913-4CF2-8442-716C2FA2035B}" destId="{44D6AE1D-C708-4425-994F-AA8857702ABC}" srcOrd="0" destOrd="0" presId="urn:microsoft.com/office/officeart/2005/8/layout/default"/>
    <dgm:cxn modelId="{12AD6169-FEC8-4A1F-914E-78E3F152D63B}" srcId="{77313023-6248-4E2A-B284-9914216125F5}" destId="{5F12C2A9-C913-4CF2-8442-716C2FA2035B}" srcOrd="3" destOrd="0" parTransId="{6183C8F9-DB19-4317-942C-8C85051B4EEB}" sibTransId="{EA482272-5D41-4AFB-8049-912234318FF5}"/>
    <dgm:cxn modelId="{04F61F50-43D8-4A47-A428-9021644FBC3D}" type="presOf" srcId="{FFC36B87-491E-4CC5-9FED-55A4E5A89D2C}" destId="{0017DCC5-4830-4507-B663-D23754C56B2A}" srcOrd="0" destOrd="0" presId="urn:microsoft.com/office/officeart/2005/8/layout/default"/>
    <dgm:cxn modelId="{31CEC257-5FDF-474B-A3EE-5ED76C4F976F}" srcId="{77313023-6248-4E2A-B284-9914216125F5}" destId="{FFC36B87-491E-4CC5-9FED-55A4E5A89D2C}" srcOrd="7" destOrd="0" parTransId="{EC61D415-AA35-47BB-AF40-8A5CECB285CB}" sibTransId="{6443F34F-413C-4938-BD18-FBDC16C18595}"/>
    <dgm:cxn modelId="{5C12867A-265F-48F5-834F-D9D4C7DF140E}" srcId="{77313023-6248-4E2A-B284-9914216125F5}" destId="{5C649BA2-BD6B-436A-83D1-F8D87DD9DE54}" srcOrd="1" destOrd="0" parTransId="{84FB3741-3491-4922-8381-1051BF1D2EAC}" sibTransId="{230DFF5D-5727-4AC1-8B67-3004E32F0C0F}"/>
    <dgm:cxn modelId="{9A93E893-29C5-4796-A399-32753BF19508}" type="presOf" srcId="{5C649BA2-BD6B-436A-83D1-F8D87DD9DE54}" destId="{FB2D3E9F-4A6B-491B-9724-3660409514E8}" srcOrd="0" destOrd="0" presId="urn:microsoft.com/office/officeart/2005/8/layout/default"/>
    <dgm:cxn modelId="{17116D9D-8F39-4446-AB96-BE56FB737730}" type="presOf" srcId="{B1831729-CC8B-4193-9056-34AA2F19664C}" destId="{DF979A4F-53F6-4208-80B6-3EED8DB4CD17}" srcOrd="0" destOrd="0" presId="urn:microsoft.com/office/officeart/2005/8/layout/default"/>
    <dgm:cxn modelId="{F2D99ABD-5794-4F7E-8C2F-6D6DDE76C0D2}" srcId="{77313023-6248-4E2A-B284-9914216125F5}" destId="{A3257F09-EE28-4528-90A8-F597D5A409B8}" srcOrd="2" destOrd="0" parTransId="{8DD7FCEB-A14B-4C8D-842E-3916B0005DF0}" sibTransId="{6644EDE9-67F4-404F-8E05-9FEEDB93C7F3}"/>
    <dgm:cxn modelId="{689B79C9-2AF3-449E-A4B8-BB094F16767E}" type="presOf" srcId="{7BAF930B-0BFA-41ED-B24A-9568665D51D3}" destId="{F3AADE55-166D-4674-9888-A6EBB3976658}" srcOrd="0" destOrd="0" presId="urn:microsoft.com/office/officeart/2005/8/layout/default"/>
    <dgm:cxn modelId="{54CC0CCA-1917-4BA0-BB37-82AFA4199212}" type="presOf" srcId="{77313023-6248-4E2A-B284-9914216125F5}" destId="{562FD3CC-FD36-498E-B340-5577AB584EB1}" srcOrd="0" destOrd="0" presId="urn:microsoft.com/office/officeart/2005/8/layout/default"/>
    <dgm:cxn modelId="{A35F82CD-1F73-4D78-94C1-D996890636F3}" srcId="{77313023-6248-4E2A-B284-9914216125F5}" destId="{B1831729-CC8B-4193-9056-34AA2F19664C}" srcOrd="5" destOrd="0" parTransId="{3B518438-100A-4377-B617-FEE8A08524BA}" sibTransId="{26AC20ED-5D49-4BB5-B7EB-8E6B9E5F6BB3}"/>
    <dgm:cxn modelId="{9DB2FECE-91F0-45EE-A54C-026DF5709591}" type="presOf" srcId="{63F4248E-4A5F-4D6C-96E3-2C1B71DB0079}" destId="{41DAD75E-D72A-4032-8981-FA4BEC756008}" srcOrd="0" destOrd="0" presId="urn:microsoft.com/office/officeart/2005/8/layout/default"/>
    <dgm:cxn modelId="{5BC7FEEF-64B5-4861-B7AD-61755AC0679D}" srcId="{77313023-6248-4E2A-B284-9914216125F5}" destId="{63F4248E-4A5F-4D6C-96E3-2C1B71DB0079}" srcOrd="6" destOrd="0" parTransId="{FB2F5302-BE0F-4830-A295-420970AF5E80}" sibTransId="{220F30DF-3044-4807-8A12-DFA129B8A51C}"/>
    <dgm:cxn modelId="{7F87F606-7B7D-4245-BFA4-A62EF5A775C8}" type="presParOf" srcId="{562FD3CC-FD36-498E-B340-5577AB584EB1}" destId="{E52EA140-A471-4449-A76C-73E964FEF236}" srcOrd="0" destOrd="0" presId="urn:microsoft.com/office/officeart/2005/8/layout/default"/>
    <dgm:cxn modelId="{802B17C5-B03C-4272-BB23-E3D8FC3D7DD8}" type="presParOf" srcId="{562FD3CC-FD36-498E-B340-5577AB584EB1}" destId="{EF6FBA3D-E944-4476-B450-D7B871BCD2C5}" srcOrd="1" destOrd="0" presId="urn:microsoft.com/office/officeart/2005/8/layout/default"/>
    <dgm:cxn modelId="{3FA12FDB-58EE-4C1F-9767-BD03183D74D2}" type="presParOf" srcId="{562FD3CC-FD36-498E-B340-5577AB584EB1}" destId="{FB2D3E9F-4A6B-491B-9724-3660409514E8}" srcOrd="2" destOrd="0" presId="urn:microsoft.com/office/officeart/2005/8/layout/default"/>
    <dgm:cxn modelId="{AEA67136-12F9-4179-B1C8-DE621A526D7B}" type="presParOf" srcId="{562FD3CC-FD36-498E-B340-5577AB584EB1}" destId="{28EF5CBC-5615-4466-8191-1328E8EF79D9}" srcOrd="3" destOrd="0" presId="urn:microsoft.com/office/officeart/2005/8/layout/default"/>
    <dgm:cxn modelId="{A959A416-DF0D-42A6-B67E-18C43904596D}" type="presParOf" srcId="{562FD3CC-FD36-498E-B340-5577AB584EB1}" destId="{2F079D86-2562-4ACA-A7B6-97A6C469EA9E}" srcOrd="4" destOrd="0" presId="urn:microsoft.com/office/officeart/2005/8/layout/default"/>
    <dgm:cxn modelId="{7510BB06-3F46-4B62-BB5F-E5D8E75ABAED}" type="presParOf" srcId="{562FD3CC-FD36-498E-B340-5577AB584EB1}" destId="{04E14B7D-5359-4D45-893F-C9AC1F58F93D}" srcOrd="5" destOrd="0" presId="urn:microsoft.com/office/officeart/2005/8/layout/default"/>
    <dgm:cxn modelId="{072FB68F-1EE8-422D-A423-6978A862EDA3}" type="presParOf" srcId="{562FD3CC-FD36-498E-B340-5577AB584EB1}" destId="{44D6AE1D-C708-4425-994F-AA8857702ABC}" srcOrd="6" destOrd="0" presId="urn:microsoft.com/office/officeart/2005/8/layout/default"/>
    <dgm:cxn modelId="{EBC1C519-2CEB-44C4-A64E-D5D4D2AE4986}" type="presParOf" srcId="{562FD3CC-FD36-498E-B340-5577AB584EB1}" destId="{79EF75D2-B1DD-4069-AA79-C7BDBF7EB8AB}" srcOrd="7" destOrd="0" presId="urn:microsoft.com/office/officeart/2005/8/layout/default"/>
    <dgm:cxn modelId="{C5133C80-B532-4A03-9273-9E1A0087C342}" type="presParOf" srcId="{562FD3CC-FD36-498E-B340-5577AB584EB1}" destId="{F3AADE55-166D-4674-9888-A6EBB3976658}" srcOrd="8" destOrd="0" presId="urn:microsoft.com/office/officeart/2005/8/layout/default"/>
    <dgm:cxn modelId="{401C638D-802C-42F2-B1A8-37F376565F46}" type="presParOf" srcId="{562FD3CC-FD36-498E-B340-5577AB584EB1}" destId="{0DDA0E6D-C2EC-433A-B8CB-C845E3C9851D}" srcOrd="9" destOrd="0" presId="urn:microsoft.com/office/officeart/2005/8/layout/default"/>
    <dgm:cxn modelId="{30C592ED-81D5-4220-A473-E92CDD905E17}" type="presParOf" srcId="{562FD3CC-FD36-498E-B340-5577AB584EB1}" destId="{DF979A4F-53F6-4208-80B6-3EED8DB4CD17}" srcOrd="10" destOrd="0" presId="urn:microsoft.com/office/officeart/2005/8/layout/default"/>
    <dgm:cxn modelId="{CD0F59E8-6464-4D86-8901-32ECE25E1039}" type="presParOf" srcId="{562FD3CC-FD36-498E-B340-5577AB584EB1}" destId="{BA3EA628-9762-4EEC-9A8E-CEFF146561C8}" srcOrd="11" destOrd="0" presId="urn:microsoft.com/office/officeart/2005/8/layout/default"/>
    <dgm:cxn modelId="{E3C10085-9FD7-4259-9281-099999739BBD}" type="presParOf" srcId="{562FD3CC-FD36-498E-B340-5577AB584EB1}" destId="{41DAD75E-D72A-4032-8981-FA4BEC756008}" srcOrd="12" destOrd="0" presId="urn:microsoft.com/office/officeart/2005/8/layout/default"/>
    <dgm:cxn modelId="{21003E9B-1CDE-4EAE-B6BE-05F8D9C8B76D}" type="presParOf" srcId="{562FD3CC-FD36-498E-B340-5577AB584EB1}" destId="{FC80A994-8FBD-4C8D-93B9-619B9CEE7A97}" srcOrd="13" destOrd="0" presId="urn:microsoft.com/office/officeart/2005/8/layout/default"/>
    <dgm:cxn modelId="{C0F3640E-32B5-48ED-8E8E-4BA92C16F374}" type="presParOf" srcId="{562FD3CC-FD36-498E-B340-5577AB584EB1}" destId="{0017DCC5-4830-4507-B663-D23754C56B2A}" srcOrd="14" destOrd="0" presId="urn:microsoft.com/office/officeart/2005/8/layout/defaul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D61C55-AC4D-439F-AB9D-8CDA24C2AF1B}">
      <dsp:nvSpPr>
        <dsp:cNvPr id="0" name=""/>
        <dsp:cNvSpPr/>
      </dsp:nvSpPr>
      <dsp:spPr>
        <a:xfrm>
          <a:off x="0" y="554"/>
          <a:ext cx="11058081"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B9C69C-2BAE-4CBF-92EA-BA7E5E8ECB54}">
      <dsp:nvSpPr>
        <dsp:cNvPr id="0" name=""/>
        <dsp:cNvSpPr/>
      </dsp:nvSpPr>
      <dsp:spPr>
        <a:xfrm>
          <a:off x="0" y="554"/>
          <a:ext cx="11058081" cy="453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kern="1200"/>
            <a:t>MS Bookings</a:t>
          </a:r>
          <a:endParaRPr lang="en-US" sz="2100" kern="1200"/>
        </a:p>
      </dsp:txBody>
      <dsp:txXfrm>
        <a:off x="0" y="554"/>
        <a:ext cx="11058081" cy="453890"/>
      </dsp:txXfrm>
    </dsp:sp>
    <dsp:sp modelId="{9DB2B790-DCCE-4ACE-958F-8533DB9FDD62}">
      <dsp:nvSpPr>
        <dsp:cNvPr id="0" name=""/>
        <dsp:cNvSpPr/>
      </dsp:nvSpPr>
      <dsp:spPr>
        <a:xfrm>
          <a:off x="0" y="454444"/>
          <a:ext cx="11058081"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00FB2C-E546-4CDF-B898-4F5E85779C81}">
      <dsp:nvSpPr>
        <dsp:cNvPr id="0" name=""/>
        <dsp:cNvSpPr/>
      </dsp:nvSpPr>
      <dsp:spPr>
        <a:xfrm>
          <a:off x="0" y="454444"/>
          <a:ext cx="11058081" cy="453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kern="1200"/>
            <a:t>MS Shifts</a:t>
          </a:r>
          <a:endParaRPr lang="en-US" sz="2100" kern="1200"/>
        </a:p>
      </dsp:txBody>
      <dsp:txXfrm>
        <a:off x="0" y="454444"/>
        <a:ext cx="11058081" cy="453890"/>
      </dsp:txXfrm>
    </dsp:sp>
    <dsp:sp modelId="{9AD1AD3B-4E51-40AC-9901-825EC0C4AF19}">
      <dsp:nvSpPr>
        <dsp:cNvPr id="0" name=""/>
        <dsp:cNvSpPr/>
      </dsp:nvSpPr>
      <dsp:spPr>
        <a:xfrm>
          <a:off x="0" y="908334"/>
          <a:ext cx="11058081"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CEF16D-1F68-4EC2-A7DA-DF62FB8301C9}">
      <dsp:nvSpPr>
        <dsp:cNvPr id="0" name=""/>
        <dsp:cNvSpPr/>
      </dsp:nvSpPr>
      <dsp:spPr>
        <a:xfrm>
          <a:off x="0" y="908334"/>
          <a:ext cx="11058081" cy="453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kern="1200"/>
            <a:t>MS Updates</a:t>
          </a:r>
          <a:endParaRPr lang="en-US" sz="2100" kern="1200"/>
        </a:p>
      </dsp:txBody>
      <dsp:txXfrm>
        <a:off x="0" y="908334"/>
        <a:ext cx="11058081" cy="453890"/>
      </dsp:txXfrm>
    </dsp:sp>
    <dsp:sp modelId="{52140403-A7A3-4882-982D-424073EE79ED}">
      <dsp:nvSpPr>
        <dsp:cNvPr id="0" name=""/>
        <dsp:cNvSpPr/>
      </dsp:nvSpPr>
      <dsp:spPr>
        <a:xfrm>
          <a:off x="0" y="1362224"/>
          <a:ext cx="11058081"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424F90-87E9-4660-8E21-93341760A7C2}">
      <dsp:nvSpPr>
        <dsp:cNvPr id="0" name=""/>
        <dsp:cNvSpPr/>
      </dsp:nvSpPr>
      <dsp:spPr>
        <a:xfrm>
          <a:off x="0" y="1362224"/>
          <a:ext cx="11058081" cy="453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kern="1200"/>
            <a:t>Asset Booker</a:t>
          </a:r>
          <a:endParaRPr lang="en-US" sz="2100" kern="1200" dirty="0"/>
        </a:p>
      </dsp:txBody>
      <dsp:txXfrm>
        <a:off x="0" y="1362224"/>
        <a:ext cx="11058081" cy="453890"/>
      </dsp:txXfrm>
    </dsp:sp>
    <dsp:sp modelId="{4A2C42EC-AE6D-426A-930C-AD102F89EC26}">
      <dsp:nvSpPr>
        <dsp:cNvPr id="0" name=""/>
        <dsp:cNvSpPr/>
      </dsp:nvSpPr>
      <dsp:spPr>
        <a:xfrm>
          <a:off x="0" y="1816114"/>
          <a:ext cx="11058081"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1EFDC6-5748-47D1-B0B4-3B64D5404723}">
      <dsp:nvSpPr>
        <dsp:cNvPr id="0" name=""/>
        <dsp:cNvSpPr/>
      </dsp:nvSpPr>
      <dsp:spPr>
        <a:xfrm>
          <a:off x="0" y="1816114"/>
          <a:ext cx="11058081" cy="453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kern="1200"/>
            <a:t>Viva Learning</a:t>
          </a:r>
          <a:endParaRPr lang="en-US" sz="2100" kern="1200"/>
        </a:p>
      </dsp:txBody>
      <dsp:txXfrm>
        <a:off x="0" y="1816114"/>
        <a:ext cx="11058081" cy="453890"/>
      </dsp:txXfrm>
    </dsp:sp>
    <dsp:sp modelId="{18E5AD7A-ECB4-4EE6-8E45-FD3B17A4ADA2}">
      <dsp:nvSpPr>
        <dsp:cNvPr id="0" name=""/>
        <dsp:cNvSpPr/>
      </dsp:nvSpPr>
      <dsp:spPr>
        <a:xfrm>
          <a:off x="0" y="2270005"/>
          <a:ext cx="11058081"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F47433-3F1A-488E-B4C1-70F8016340F9}">
      <dsp:nvSpPr>
        <dsp:cNvPr id="0" name=""/>
        <dsp:cNvSpPr/>
      </dsp:nvSpPr>
      <dsp:spPr>
        <a:xfrm>
          <a:off x="0" y="2270005"/>
          <a:ext cx="11058081" cy="453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kern="1200"/>
            <a:t>Viva Insights</a:t>
          </a:r>
          <a:endParaRPr lang="en-US" sz="2100" kern="1200"/>
        </a:p>
      </dsp:txBody>
      <dsp:txXfrm>
        <a:off x="0" y="2270005"/>
        <a:ext cx="11058081" cy="453890"/>
      </dsp:txXfrm>
    </dsp:sp>
    <dsp:sp modelId="{AC096800-BCAB-4BA4-A579-564844349F23}">
      <dsp:nvSpPr>
        <dsp:cNvPr id="0" name=""/>
        <dsp:cNvSpPr/>
      </dsp:nvSpPr>
      <dsp:spPr>
        <a:xfrm>
          <a:off x="0" y="2723895"/>
          <a:ext cx="11058081"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2B1068-6CEA-4794-A0D5-911C55788BFA}">
      <dsp:nvSpPr>
        <dsp:cNvPr id="0" name=""/>
        <dsp:cNvSpPr/>
      </dsp:nvSpPr>
      <dsp:spPr>
        <a:xfrm>
          <a:off x="0" y="2723895"/>
          <a:ext cx="11058081" cy="453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kern="1200"/>
            <a:t>Power Automate </a:t>
          </a:r>
          <a:endParaRPr lang="en-US" sz="2100" kern="1200"/>
        </a:p>
      </dsp:txBody>
      <dsp:txXfrm>
        <a:off x="0" y="2723895"/>
        <a:ext cx="11058081" cy="453890"/>
      </dsp:txXfrm>
    </dsp:sp>
    <dsp:sp modelId="{3EB5E2DE-F404-42ED-8C2A-C9389D06C835}">
      <dsp:nvSpPr>
        <dsp:cNvPr id="0" name=""/>
        <dsp:cNvSpPr/>
      </dsp:nvSpPr>
      <dsp:spPr>
        <a:xfrm>
          <a:off x="0" y="3177785"/>
          <a:ext cx="11058081"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279DD2-444A-427B-9307-13CECD3D2634}">
      <dsp:nvSpPr>
        <dsp:cNvPr id="0" name=""/>
        <dsp:cNvSpPr/>
      </dsp:nvSpPr>
      <dsp:spPr>
        <a:xfrm>
          <a:off x="0" y="3177785"/>
          <a:ext cx="11058081" cy="453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kern="1200" dirty="0"/>
            <a:t>Digital Hero Community</a:t>
          </a:r>
          <a:endParaRPr lang="en-US" sz="2100" kern="1200" dirty="0"/>
        </a:p>
      </dsp:txBody>
      <dsp:txXfrm>
        <a:off x="0" y="3177785"/>
        <a:ext cx="11058081" cy="453890"/>
      </dsp:txXfrm>
    </dsp:sp>
    <dsp:sp modelId="{D9D50E47-5324-4108-8606-09D348F3A258}">
      <dsp:nvSpPr>
        <dsp:cNvPr id="0" name=""/>
        <dsp:cNvSpPr/>
      </dsp:nvSpPr>
      <dsp:spPr>
        <a:xfrm>
          <a:off x="0" y="3631675"/>
          <a:ext cx="11058081"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6C6171-4F4E-454C-A240-1FCEB063D32F}">
      <dsp:nvSpPr>
        <dsp:cNvPr id="0" name=""/>
        <dsp:cNvSpPr/>
      </dsp:nvSpPr>
      <dsp:spPr>
        <a:xfrm>
          <a:off x="0" y="3631675"/>
          <a:ext cx="11058081" cy="453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Additional Apps and Tools</a:t>
          </a:r>
        </a:p>
      </dsp:txBody>
      <dsp:txXfrm>
        <a:off x="0" y="3631675"/>
        <a:ext cx="11058081" cy="453890"/>
      </dsp:txXfrm>
    </dsp:sp>
    <dsp:sp modelId="{313D23C0-1A0C-44F0-90C0-0F6DC4BCDEA8}">
      <dsp:nvSpPr>
        <dsp:cNvPr id="0" name=""/>
        <dsp:cNvSpPr/>
      </dsp:nvSpPr>
      <dsp:spPr>
        <a:xfrm>
          <a:off x="0" y="4085565"/>
          <a:ext cx="11058081"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86E388-6A26-4C33-A321-2EEBE0B3B088}">
      <dsp:nvSpPr>
        <dsp:cNvPr id="0" name=""/>
        <dsp:cNvSpPr/>
      </dsp:nvSpPr>
      <dsp:spPr>
        <a:xfrm>
          <a:off x="0" y="4085565"/>
          <a:ext cx="11058081" cy="453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Questions</a:t>
          </a:r>
        </a:p>
      </dsp:txBody>
      <dsp:txXfrm>
        <a:off x="0" y="4085565"/>
        <a:ext cx="11058081" cy="4538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F5058C-8254-4ED7-B855-EAB2A6087D90}">
      <dsp:nvSpPr>
        <dsp:cNvPr id="0" name=""/>
        <dsp:cNvSpPr/>
      </dsp:nvSpPr>
      <dsp:spPr>
        <a:xfrm>
          <a:off x="0" y="691444"/>
          <a:ext cx="3104444" cy="186266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Font typeface="Arial" panose="020B0604020202020204" pitchFamily="34" charset="0"/>
            <a:buNone/>
          </a:pPr>
          <a:r>
            <a:rPr lang="en-GB" sz="2800" kern="1200">
              <a:hlinkClick xmlns:r="http://schemas.openxmlformats.org/officeDocument/2006/relationships" r:id="rId1">
                <a:extLst>
                  <a:ext uri="{A12FA001-AC4F-418D-AE19-62706E023703}">
                    <ahyp:hlinkClr xmlns:ahyp="http://schemas.microsoft.com/office/drawing/2018/hyperlinkcolor" val="tx"/>
                  </a:ext>
                </a:extLst>
              </a:hlinkClick>
            </a:rPr>
            <a:t>Q&amp;A</a:t>
          </a:r>
          <a:endParaRPr lang="en-GB" sz="2800" kern="1200" dirty="0"/>
        </a:p>
      </dsp:txBody>
      <dsp:txXfrm>
        <a:off x="0" y="691444"/>
        <a:ext cx="3104444" cy="1862666"/>
      </dsp:txXfrm>
    </dsp:sp>
    <dsp:sp modelId="{D1CC6A59-2588-4CC0-A6AA-FFCDC1D89BA1}">
      <dsp:nvSpPr>
        <dsp:cNvPr id="0" name=""/>
        <dsp:cNvSpPr/>
      </dsp:nvSpPr>
      <dsp:spPr>
        <a:xfrm>
          <a:off x="3414888" y="691444"/>
          <a:ext cx="3104444" cy="186266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Font typeface="Arial" panose="020B0604020202020204" pitchFamily="34" charset="0"/>
            <a:buNone/>
          </a:pPr>
          <a:r>
            <a:rPr lang="en-GB" sz="2800" kern="1200">
              <a:hlinkClick xmlns:r="http://schemas.openxmlformats.org/officeDocument/2006/relationships" r:id="rId2">
                <a:extLst>
                  <a:ext uri="{A12FA001-AC4F-418D-AE19-62706E023703}">
                    <ahyp:hlinkClr xmlns:ahyp="http://schemas.microsoft.com/office/drawing/2018/hyperlinkcolor" val="tx"/>
                  </a:ext>
                </a:extLst>
              </a:hlinkClick>
            </a:rPr>
            <a:t>Polls</a:t>
          </a:r>
          <a:endParaRPr lang="en-GB" sz="2800" kern="1200" dirty="0"/>
        </a:p>
      </dsp:txBody>
      <dsp:txXfrm>
        <a:off x="3414888" y="691444"/>
        <a:ext cx="3104444" cy="1862666"/>
      </dsp:txXfrm>
    </dsp:sp>
    <dsp:sp modelId="{92AD473A-FD8F-4F4C-A8EF-A4FD5614C4AD}">
      <dsp:nvSpPr>
        <dsp:cNvPr id="0" name=""/>
        <dsp:cNvSpPr/>
      </dsp:nvSpPr>
      <dsp:spPr>
        <a:xfrm>
          <a:off x="6829777" y="691444"/>
          <a:ext cx="3104444" cy="186266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Font typeface="Arial" panose="020B0604020202020204" pitchFamily="34" charset="0"/>
            <a:buNone/>
          </a:pPr>
          <a:r>
            <a:rPr lang="en-GB" sz="2800" kern="1200">
              <a:hlinkClick xmlns:r="http://schemas.openxmlformats.org/officeDocument/2006/relationships" r:id="rId3">
                <a:extLst>
                  <a:ext uri="{A12FA001-AC4F-418D-AE19-62706E023703}">
                    <ahyp:hlinkClr xmlns:ahyp="http://schemas.microsoft.com/office/drawing/2018/hyperlinkcolor" val="tx"/>
                  </a:ext>
                </a:extLst>
              </a:hlinkClick>
            </a:rPr>
            <a:t>Whiteboard</a:t>
          </a:r>
          <a:endParaRPr lang="en-GB" sz="2800" kern="1200" dirty="0"/>
        </a:p>
      </dsp:txBody>
      <dsp:txXfrm>
        <a:off x="6829777" y="691444"/>
        <a:ext cx="3104444" cy="1862666"/>
      </dsp:txXfrm>
    </dsp:sp>
    <dsp:sp modelId="{D8AF20E2-D6D7-485F-A01B-3CFEFE3EBF31}">
      <dsp:nvSpPr>
        <dsp:cNvPr id="0" name=""/>
        <dsp:cNvSpPr/>
      </dsp:nvSpPr>
      <dsp:spPr>
        <a:xfrm>
          <a:off x="0" y="2864555"/>
          <a:ext cx="3104444" cy="186266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Font typeface="Arial" panose="020B0604020202020204" pitchFamily="34" charset="0"/>
            <a:buNone/>
          </a:pPr>
          <a:r>
            <a:rPr lang="en-US" sz="2800" kern="1200">
              <a:hlinkClick xmlns:r="http://schemas.openxmlformats.org/officeDocument/2006/relationships" r:id="rId4">
                <a:extLst>
                  <a:ext uri="{A12FA001-AC4F-418D-AE19-62706E023703}">
                    <ahyp:hlinkClr xmlns:ahyp="http://schemas.microsoft.com/office/drawing/2018/hyperlinkcolor" val="tx"/>
                  </a:ext>
                </a:extLst>
              </a:hlinkClick>
            </a:rPr>
            <a:t>Live Captions</a:t>
          </a:r>
          <a:endParaRPr lang="en-GB" sz="2800" kern="1200" dirty="0"/>
        </a:p>
      </dsp:txBody>
      <dsp:txXfrm>
        <a:off x="0" y="2864555"/>
        <a:ext cx="3104444" cy="1862666"/>
      </dsp:txXfrm>
    </dsp:sp>
    <dsp:sp modelId="{3F91AC90-20A1-4551-BD31-C43A142107F5}">
      <dsp:nvSpPr>
        <dsp:cNvPr id="0" name=""/>
        <dsp:cNvSpPr/>
      </dsp:nvSpPr>
      <dsp:spPr>
        <a:xfrm>
          <a:off x="3414888" y="2864555"/>
          <a:ext cx="3104444" cy="186266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Font typeface="Arial" panose="020B0604020202020204" pitchFamily="34" charset="0"/>
            <a:buNone/>
          </a:pPr>
          <a:r>
            <a:rPr lang="en-US" sz="2800" kern="1200">
              <a:hlinkClick xmlns:r="http://schemas.openxmlformats.org/officeDocument/2006/relationships" r:id="rId5">
                <a:extLst>
                  <a:ext uri="{A12FA001-AC4F-418D-AE19-62706E023703}">
                    <ahyp:hlinkClr xmlns:ahyp="http://schemas.microsoft.com/office/drawing/2018/hyperlinkcolor" val="tx"/>
                  </a:ext>
                </a:extLst>
              </a:hlinkClick>
            </a:rPr>
            <a:t>PowerPoint Live</a:t>
          </a:r>
          <a:endParaRPr lang="en-GB" sz="2800" kern="1200" dirty="0"/>
        </a:p>
      </dsp:txBody>
      <dsp:txXfrm>
        <a:off x="3414888" y="2864555"/>
        <a:ext cx="3104444" cy="1862666"/>
      </dsp:txXfrm>
    </dsp:sp>
    <dsp:sp modelId="{048B1A66-597D-4FF3-B20D-BD94594425D3}">
      <dsp:nvSpPr>
        <dsp:cNvPr id="0" name=""/>
        <dsp:cNvSpPr/>
      </dsp:nvSpPr>
      <dsp:spPr>
        <a:xfrm>
          <a:off x="6829777" y="2864555"/>
          <a:ext cx="3104444" cy="186266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hlinkClick xmlns:r="http://schemas.openxmlformats.org/officeDocument/2006/relationships" r:id="rId6">
                <a:extLst>
                  <a:ext uri="{A12FA001-AC4F-418D-AE19-62706E023703}">
                    <ahyp:hlinkClr xmlns:ahyp="http://schemas.microsoft.com/office/drawing/2018/hyperlinkcolor" val="tx"/>
                  </a:ext>
                </a:extLst>
              </a:hlinkClick>
            </a:rPr>
            <a:t>Breakout rooms</a:t>
          </a:r>
          <a:endParaRPr lang="en-GB" sz="2800" kern="1200" dirty="0"/>
        </a:p>
      </dsp:txBody>
      <dsp:txXfrm>
        <a:off x="6829777" y="2864555"/>
        <a:ext cx="3104444" cy="18626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2EA140-A471-4449-A76C-73E964FEF236}">
      <dsp:nvSpPr>
        <dsp:cNvPr id="0" name=""/>
        <dsp:cNvSpPr/>
      </dsp:nvSpPr>
      <dsp:spPr>
        <a:xfrm>
          <a:off x="3260" y="626938"/>
          <a:ext cx="2586805" cy="155208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u="none" kern="1200" dirty="0">
              <a:hlinkClick xmlns:r="http://schemas.openxmlformats.org/officeDocument/2006/relationships" r:id="rId1">
                <a:extLst>
                  <a:ext uri="{A12FA001-AC4F-418D-AE19-62706E023703}">
                    <ahyp:hlinkClr xmlns:ahyp="http://schemas.microsoft.com/office/drawing/2018/hyperlinkcolor" val="tx"/>
                  </a:ext>
                </a:extLst>
              </a:hlinkClick>
            </a:rPr>
            <a:t>N365 Standard Products Help &amp; Learning</a:t>
          </a:r>
          <a:endParaRPr lang="en-GB" sz="2800" u="none" kern="1200" dirty="0"/>
        </a:p>
      </dsp:txBody>
      <dsp:txXfrm>
        <a:off x="3260" y="626938"/>
        <a:ext cx="2586805" cy="1552083"/>
      </dsp:txXfrm>
    </dsp:sp>
    <dsp:sp modelId="{FB2D3E9F-4A6B-491B-9724-3660409514E8}">
      <dsp:nvSpPr>
        <dsp:cNvPr id="0" name=""/>
        <dsp:cNvSpPr/>
      </dsp:nvSpPr>
      <dsp:spPr>
        <a:xfrm>
          <a:off x="2848747" y="626938"/>
          <a:ext cx="2586805" cy="155208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u="none" kern="1200" dirty="0">
              <a:hlinkClick xmlns:r="http://schemas.openxmlformats.org/officeDocument/2006/relationships" r:id="rId2">
                <a:extLst>
                  <a:ext uri="{A12FA001-AC4F-418D-AE19-62706E023703}">
                    <ahyp:hlinkClr xmlns:ahyp="http://schemas.microsoft.com/office/drawing/2018/hyperlinkcolor" val="tx"/>
                  </a:ext>
                </a:extLst>
              </a:hlinkClick>
            </a:rPr>
            <a:t>OneNote</a:t>
          </a:r>
          <a:endParaRPr lang="en-US" sz="2800" u="none" kern="1200" dirty="0"/>
        </a:p>
      </dsp:txBody>
      <dsp:txXfrm>
        <a:off x="2848747" y="626938"/>
        <a:ext cx="2586805" cy="1552083"/>
      </dsp:txXfrm>
    </dsp:sp>
    <dsp:sp modelId="{2F079D86-2562-4ACA-A7B6-97A6C469EA9E}">
      <dsp:nvSpPr>
        <dsp:cNvPr id="0" name=""/>
        <dsp:cNvSpPr/>
      </dsp:nvSpPr>
      <dsp:spPr>
        <a:xfrm>
          <a:off x="5694233" y="626938"/>
          <a:ext cx="2586805" cy="155208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u="none" kern="1200">
              <a:hlinkClick xmlns:r="http://schemas.openxmlformats.org/officeDocument/2006/relationships" r:id="rId3">
                <a:extLst>
                  <a:ext uri="{A12FA001-AC4F-418D-AE19-62706E023703}">
                    <ahyp:hlinkClr xmlns:ahyp="http://schemas.microsoft.com/office/drawing/2018/hyperlinkcolor" val="tx"/>
                  </a:ext>
                </a:extLst>
              </a:hlinkClick>
            </a:rPr>
            <a:t>Teams</a:t>
          </a:r>
          <a:endParaRPr lang="en-GB" sz="2800" u="none" kern="1200"/>
        </a:p>
      </dsp:txBody>
      <dsp:txXfrm>
        <a:off x="5694233" y="626938"/>
        <a:ext cx="2586805" cy="1552083"/>
      </dsp:txXfrm>
    </dsp:sp>
    <dsp:sp modelId="{44D6AE1D-C708-4425-994F-AA8857702ABC}">
      <dsp:nvSpPr>
        <dsp:cNvPr id="0" name=""/>
        <dsp:cNvSpPr/>
      </dsp:nvSpPr>
      <dsp:spPr>
        <a:xfrm>
          <a:off x="8539720" y="626938"/>
          <a:ext cx="2586805" cy="155208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u="none" kern="1200">
              <a:hlinkClick xmlns:r="http://schemas.openxmlformats.org/officeDocument/2006/relationships" r:id="rId4">
                <a:extLst>
                  <a:ext uri="{A12FA001-AC4F-418D-AE19-62706E023703}">
                    <ahyp:hlinkClr xmlns:ahyp="http://schemas.microsoft.com/office/drawing/2018/hyperlinkcolor" val="tx"/>
                  </a:ext>
                </a:extLst>
              </a:hlinkClick>
            </a:rPr>
            <a:t>Forms</a:t>
          </a:r>
          <a:endParaRPr lang="en-GB" sz="2800" u="none" kern="1200"/>
        </a:p>
      </dsp:txBody>
      <dsp:txXfrm>
        <a:off x="8539720" y="626938"/>
        <a:ext cx="2586805" cy="1552083"/>
      </dsp:txXfrm>
    </dsp:sp>
    <dsp:sp modelId="{F3AADE55-166D-4674-9888-A6EBB3976658}">
      <dsp:nvSpPr>
        <dsp:cNvPr id="0" name=""/>
        <dsp:cNvSpPr/>
      </dsp:nvSpPr>
      <dsp:spPr>
        <a:xfrm>
          <a:off x="3260" y="2437702"/>
          <a:ext cx="2586805" cy="155208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u="none" kern="1200">
              <a:hlinkClick xmlns:r="http://schemas.openxmlformats.org/officeDocument/2006/relationships" r:id="rId5">
                <a:extLst>
                  <a:ext uri="{A12FA001-AC4F-418D-AE19-62706E023703}">
                    <ahyp:hlinkClr xmlns:ahyp="http://schemas.microsoft.com/office/drawing/2018/hyperlinkcolor" val="tx"/>
                  </a:ext>
                </a:extLst>
              </a:hlinkClick>
            </a:rPr>
            <a:t>Visio</a:t>
          </a:r>
          <a:endParaRPr lang="en-GB" sz="2800" u="none" kern="1200"/>
        </a:p>
      </dsp:txBody>
      <dsp:txXfrm>
        <a:off x="3260" y="2437702"/>
        <a:ext cx="2586805" cy="1552083"/>
      </dsp:txXfrm>
    </dsp:sp>
    <dsp:sp modelId="{DF979A4F-53F6-4208-80B6-3EED8DB4CD17}">
      <dsp:nvSpPr>
        <dsp:cNvPr id="0" name=""/>
        <dsp:cNvSpPr/>
      </dsp:nvSpPr>
      <dsp:spPr>
        <a:xfrm>
          <a:off x="2848747" y="2437702"/>
          <a:ext cx="2586805" cy="155208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u="none" kern="1200">
              <a:hlinkClick xmlns:r="http://schemas.openxmlformats.org/officeDocument/2006/relationships" r:id="rId6">
                <a:extLst>
                  <a:ext uri="{A12FA001-AC4F-418D-AE19-62706E023703}">
                    <ahyp:hlinkClr xmlns:ahyp="http://schemas.microsoft.com/office/drawing/2018/hyperlinkcolor" val="tx"/>
                  </a:ext>
                </a:extLst>
              </a:hlinkClick>
            </a:rPr>
            <a:t>Planner</a:t>
          </a:r>
          <a:endParaRPr lang="en-GB" sz="2800" u="none" kern="1200"/>
        </a:p>
      </dsp:txBody>
      <dsp:txXfrm>
        <a:off x="2848747" y="2437702"/>
        <a:ext cx="2586805" cy="1552083"/>
      </dsp:txXfrm>
    </dsp:sp>
    <dsp:sp modelId="{41DAD75E-D72A-4032-8981-FA4BEC756008}">
      <dsp:nvSpPr>
        <dsp:cNvPr id="0" name=""/>
        <dsp:cNvSpPr/>
      </dsp:nvSpPr>
      <dsp:spPr>
        <a:xfrm>
          <a:off x="5694233" y="2437702"/>
          <a:ext cx="2586805" cy="155208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u="none" kern="1200">
              <a:hlinkClick xmlns:r="http://schemas.openxmlformats.org/officeDocument/2006/relationships" r:id="rId7">
                <a:extLst>
                  <a:ext uri="{A12FA001-AC4F-418D-AE19-62706E023703}">
                    <ahyp:hlinkClr xmlns:ahyp="http://schemas.microsoft.com/office/drawing/2018/hyperlinkcolor" val="tx"/>
                  </a:ext>
                </a:extLst>
              </a:hlinkClick>
            </a:rPr>
            <a:t>To-Do</a:t>
          </a:r>
          <a:endParaRPr lang="en-GB" sz="2800" u="none" kern="1200"/>
        </a:p>
      </dsp:txBody>
      <dsp:txXfrm>
        <a:off x="5694233" y="2437702"/>
        <a:ext cx="2586805" cy="1552083"/>
      </dsp:txXfrm>
    </dsp:sp>
    <dsp:sp modelId="{0017DCC5-4830-4507-B663-D23754C56B2A}">
      <dsp:nvSpPr>
        <dsp:cNvPr id="0" name=""/>
        <dsp:cNvSpPr/>
      </dsp:nvSpPr>
      <dsp:spPr>
        <a:xfrm>
          <a:off x="8539720" y="2437702"/>
          <a:ext cx="2586805" cy="155208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u="none" kern="1200">
              <a:hlinkClick xmlns:r="http://schemas.openxmlformats.org/officeDocument/2006/relationships" r:id="rId8">
                <a:extLst>
                  <a:ext uri="{A12FA001-AC4F-418D-AE19-62706E023703}">
                    <ahyp:hlinkClr xmlns:ahyp="http://schemas.microsoft.com/office/drawing/2018/hyperlinkcolor" val="tx"/>
                  </a:ext>
                </a:extLst>
              </a:hlinkClick>
            </a:rPr>
            <a:t>Lists</a:t>
          </a:r>
          <a:endParaRPr lang="en-US" sz="2800" u="none" kern="1200"/>
        </a:p>
      </dsp:txBody>
      <dsp:txXfrm>
        <a:off x="8539720" y="2437702"/>
        <a:ext cx="2586805" cy="1552083"/>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0D1346-6BD7-894B-AB60-30B17F574EB7}" type="datetimeFigureOut">
              <a:rPr lang="en-US" smtClean="0"/>
              <a:t>6/26/2024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0AAD5B-FC61-2E43-B246-A6588C9985AF}" type="slidenum">
              <a:rPr lang="en-US" smtClean="0"/>
              <a:t>‹#›</a:t>
            </a:fld>
            <a:endParaRPr lang="en-US"/>
          </a:p>
        </p:txBody>
      </p:sp>
    </p:spTree>
    <p:extLst>
      <p:ext uri="{BB962C8B-B14F-4D97-AF65-F5344CB8AC3E}">
        <p14:creationId xmlns:p14="http://schemas.microsoft.com/office/powerpoint/2010/main" val="3068734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57150" indent="0">
              <a:lnSpc>
                <a:spcPct val="90000"/>
              </a:lnSpc>
              <a:spcAft>
                <a:spcPts val="600"/>
              </a:spcAft>
              <a:buFont typeface="Arial,Sans-Serif"/>
              <a:buNone/>
            </a:pPr>
            <a:endParaRPr lang="en-US" dirty="0"/>
          </a:p>
        </p:txBody>
      </p:sp>
      <p:sp>
        <p:nvSpPr>
          <p:cNvPr id="4" name="Slide Number Placeholder 3"/>
          <p:cNvSpPr>
            <a:spLocks noGrp="1"/>
          </p:cNvSpPr>
          <p:nvPr>
            <p:ph type="sldNum" sz="quarter" idx="5"/>
          </p:nvPr>
        </p:nvSpPr>
        <p:spPr/>
        <p:txBody>
          <a:bodyPr/>
          <a:lstStyle/>
          <a:p>
            <a:fld id="{370AAD5B-FC61-2E43-B246-A6588C9985AF}" type="slidenum">
              <a:rPr lang="en-US" smtClean="0"/>
              <a:t>1</a:t>
            </a:fld>
            <a:endParaRPr lang="en-US"/>
          </a:p>
        </p:txBody>
      </p:sp>
    </p:spTree>
    <p:extLst>
      <p:ext uri="{BB962C8B-B14F-4D97-AF65-F5344CB8AC3E}">
        <p14:creationId xmlns:p14="http://schemas.microsoft.com/office/powerpoint/2010/main" val="30946513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https://support.nhs.net/knowledge-base/power-automate/</a:t>
            </a:r>
          </a:p>
        </p:txBody>
      </p:sp>
      <p:sp>
        <p:nvSpPr>
          <p:cNvPr id="4" name="Slide Number Placeholder 3"/>
          <p:cNvSpPr>
            <a:spLocks noGrp="1"/>
          </p:cNvSpPr>
          <p:nvPr>
            <p:ph type="sldNum" sz="quarter" idx="5"/>
          </p:nvPr>
        </p:nvSpPr>
        <p:spPr/>
        <p:txBody>
          <a:bodyPr/>
          <a:lstStyle/>
          <a:p>
            <a:fld id="{370AAD5B-FC61-2E43-B246-A6588C9985AF}" type="slidenum">
              <a:rPr lang="en-US" smtClean="0"/>
              <a:t>10</a:t>
            </a:fld>
            <a:endParaRPr lang="en-US"/>
          </a:p>
        </p:txBody>
      </p:sp>
    </p:spTree>
    <p:extLst>
      <p:ext uri="{BB962C8B-B14F-4D97-AF65-F5344CB8AC3E}">
        <p14:creationId xmlns:p14="http://schemas.microsoft.com/office/powerpoint/2010/main" val="40781317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https://support.nhs.net/knowledge-base/digitalhero/</a:t>
            </a:r>
          </a:p>
        </p:txBody>
      </p:sp>
      <p:sp>
        <p:nvSpPr>
          <p:cNvPr id="4" name="Slide Number Placeholder 3"/>
          <p:cNvSpPr>
            <a:spLocks noGrp="1"/>
          </p:cNvSpPr>
          <p:nvPr>
            <p:ph type="sldNum" sz="quarter" idx="5"/>
          </p:nvPr>
        </p:nvSpPr>
        <p:spPr/>
        <p:txBody>
          <a:bodyPr/>
          <a:lstStyle/>
          <a:p>
            <a:fld id="{370AAD5B-FC61-2E43-B246-A6588C9985AF}" type="slidenum">
              <a:rPr lang="en-US" smtClean="0"/>
              <a:t>11</a:t>
            </a:fld>
            <a:endParaRPr lang="en-US"/>
          </a:p>
        </p:txBody>
      </p:sp>
    </p:spTree>
    <p:extLst>
      <p:ext uri="{BB962C8B-B14F-4D97-AF65-F5344CB8AC3E}">
        <p14:creationId xmlns:p14="http://schemas.microsoft.com/office/powerpoint/2010/main" val="5069789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5"/>
          </p:nvPr>
        </p:nvSpPr>
        <p:spPr/>
        <p:txBody>
          <a:bodyPr/>
          <a:lstStyle/>
          <a:p>
            <a:fld id="{370AAD5B-FC61-2E43-B246-A6588C9985AF}" type="slidenum">
              <a:rPr lang="en-US" smtClean="0"/>
              <a:t>13</a:t>
            </a:fld>
            <a:endParaRPr lang="en-US"/>
          </a:p>
        </p:txBody>
      </p:sp>
    </p:spTree>
    <p:extLst>
      <p:ext uri="{BB962C8B-B14F-4D97-AF65-F5344CB8AC3E}">
        <p14:creationId xmlns:p14="http://schemas.microsoft.com/office/powerpoint/2010/main" val="22795543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57150" indent="0">
              <a:lnSpc>
                <a:spcPct val="90000"/>
              </a:lnSpc>
              <a:spcAft>
                <a:spcPts val="600"/>
              </a:spcAft>
              <a:buFont typeface="Arial,Sans-Serif"/>
              <a:buNone/>
            </a:pPr>
            <a:endParaRPr lang="en-US" dirty="0"/>
          </a:p>
        </p:txBody>
      </p:sp>
      <p:sp>
        <p:nvSpPr>
          <p:cNvPr id="4" name="Slide Number Placeholder 3"/>
          <p:cNvSpPr>
            <a:spLocks noGrp="1"/>
          </p:cNvSpPr>
          <p:nvPr>
            <p:ph type="sldNum" sz="quarter" idx="5"/>
          </p:nvPr>
        </p:nvSpPr>
        <p:spPr/>
        <p:txBody>
          <a:bodyPr/>
          <a:lstStyle/>
          <a:p>
            <a:fld id="{370AAD5B-FC61-2E43-B246-A6588C9985AF}" type="slidenum">
              <a:rPr lang="en-US" smtClean="0"/>
              <a:t>14</a:t>
            </a:fld>
            <a:endParaRPr lang="en-US"/>
          </a:p>
        </p:txBody>
      </p:sp>
    </p:spTree>
    <p:extLst>
      <p:ext uri="{BB962C8B-B14F-4D97-AF65-F5344CB8AC3E}">
        <p14:creationId xmlns:p14="http://schemas.microsoft.com/office/powerpoint/2010/main" val="1345267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70AAD5B-FC61-2E43-B246-A6588C9985AF}" type="slidenum">
              <a:rPr lang="en-US" smtClean="0"/>
              <a:t>2</a:t>
            </a:fld>
            <a:endParaRPr lang="en-US"/>
          </a:p>
        </p:txBody>
      </p:sp>
    </p:spTree>
    <p:extLst>
      <p:ext uri="{BB962C8B-B14F-4D97-AF65-F5344CB8AC3E}">
        <p14:creationId xmlns:p14="http://schemas.microsoft.com/office/powerpoint/2010/main" val="2383969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https://learn.microsoft.com/en-us/microsoft-365/bookings/bookings-overview?view=o365-worldwide</a:t>
            </a:r>
          </a:p>
          <a:p>
            <a:endParaRPr lang="en-GB" dirty="0"/>
          </a:p>
          <a:p>
            <a:r>
              <a:rPr lang="en-GB" dirty="0"/>
              <a:t>https://support.nhs.net/knowledge-base/virtual-visits-and-microsoft-bookings/</a:t>
            </a:r>
          </a:p>
        </p:txBody>
      </p:sp>
      <p:sp>
        <p:nvSpPr>
          <p:cNvPr id="4" name="Slide Number Placeholder 3"/>
          <p:cNvSpPr>
            <a:spLocks noGrp="1"/>
          </p:cNvSpPr>
          <p:nvPr>
            <p:ph type="sldNum" sz="quarter" idx="5"/>
          </p:nvPr>
        </p:nvSpPr>
        <p:spPr/>
        <p:txBody>
          <a:bodyPr/>
          <a:lstStyle/>
          <a:p>
            <a:fld id="{370AAD5B-FC61-2E43-B246-A6588C9985AF}" type="slidenum">
              <a:rPr lang="en-US" smtClean="0"/>
              <a:t>3</a:t>
            </a:fld>
            <a:endParaRPr lang="en-US"/>
          </a:p>
        </p:txBody>
      </p:sp>
    </p:spTree>
    <p:extLst>
      <p:ext uri="{BB962C8B-B14F-4D97-AF65-F5344CB8AC3E}">
        <p14:creationId xmlns:p14="http://schemas.microsoft.com/office/powerpoint/2010/main" val="3347928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bg2"/>
                </a:solidFill>
              </a:rPr>
              <a:t>https://support.nhs.net/knowledge-base/using-ms-shifts-to-roster-health-and-care-staff/</a:t>
            </a:r>
            <a:endParaRPr lang="en-GB" dirty="0"/>
          </a:p>
        </p:txBody>
      </p:sp>
      <p:sp>
        <p:nvSpPr>
          <p:cNvPr id="4" name="Slide Number Placeholder 3"/>
          <p:cNvSpPr>
            <a:spLocks noGrp="1"/>
          </p:cNvSpPr>
          <p:nvPr>
            <p:ph type="sldNum" sz="quarter" idx="5"/>
          </p:nvPr>
        </p:nvSpPr>
        <p:spPr/>
        <p:txBody>
          <a:bodyPr/>
          <a:lstStyle/>
          <a:p>
            <a:fld id="{370AAD5B-FC61-2E43-B246-A6588C9985AF}" type="slidenum">
              <a:rPr lang="en-US" smtClean="0"/>
              <a:t>4</a:t>
            </a:fld>
            <a:endParaRPr lang="en-US"/>
          </a:p>
        </p:txBody>
      </p:sp>
    </p:spTree>
    <p:extLst>
      <p:ext uri="{BB962C8B-B14F-4D97-AF65-F5344CB8AC3E}">
        <p14:creationId xmlns:p14="http://schemas.microsoft.com/office/powerpoint/2010/main" val="2380969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https://learn.microsoft.com/en-us/microsoftteams/manage-updates-app#overview-of-updates</a:t>
            </a:r>
          </a:p>
        </p:txBody>
      </p:sp>
      <p:sp>
        <p:nvSpPr>
          <p:cNvPr id="4" name="Slide Number Placeholder 3"/>
          <p:cNvSpPr>
            <a:spLocks noGrp="1"/>
          </p:cNvSpPr>
          <p:nvPr>
            <p:ph type="sldNum" sz="quarter" idx="5"/>
          </p:nvPr>
        </p:nvSpPr>
        <p:spPr/>
        <p:txBody>
          <a:bodyPr/>
          <a:lstStyle/>
          <a:p>
            <a:fld id="{370AAD5B-FC61-2E43-B246-A6588C9985AF}" type="slidenum">
              <a:rPr lang="en-US" smtClean="0"/>
              <a:t>5</a:t>
            </a:fld>
            <a:endParaRPr lang="en-US"/>
          </a:p>
        </p:txBody>
      </p:sp>
    </p:spTree>
    <p:extLst>
      <p:ext uri="{BB962C8B-B14F-4D97-AF65-F5344CB8AC3E}">
        <p14:creationId xmlns:p14="http://schemas.microsoft.com/office/powerpoint/2010/main" val="41103809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https://support.nhs.net/knowledge-base/digpacks-asset-booker-app/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Asset Booker – may need tweaks to use it how you need (40 desk limit per site)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370AAD5B-FC61-2E43-B246-A6588C9985AF}" type="slidenum">
              <a:rPr lang="en-US" smtClean="0"/>
              <a:t>6</a:t>
            </a:fld>
            <a:endParaRPr lang="en-US"/>
          </a:p>
        </p:txBody>
      </p:sp>
    </p:spTree>
    <p:extLst>
      <p:ext uri="{BB962C8B-B14F-4D97-AF65-F5344CB8AC3E}">
        <p14:creationId xmlns:p14="http://schemas.microsoft.com/office/powerpoint/2010/main" val="25674984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https://support.nhs.net/knowledge-base/viva-learning-overview/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https://support.nhs.net/knowledge-base/learning-on-microsoft-365/</a:t>
            </a:r>
          </a:p>
        </p:txBody>
      </p:sp>
      <p:sp>
        <p:nvSpPr>
          <p:cNvPr id="4" name="Slide Number Placeholder 3"/>
          <p:cNvSpPr>
            <a:spLocks noGrp="1"/>
          </p:cNvSpPr>
          <p:nvPr>
            <p:ph type="sldNum" sz="quarter" idx="5"/>
          </p:nvPr>
        </p:nvSpPr>
        <p:spPr/>
        <p:txBody>
          <a:bodyPr/>
          <a:lstStyle/>
          <a:p>
            <a:fld id="{370AAD5B-FC61-2E43-B246-A6588C9985AF}" type="slidenum">
              <a:rPr lang="en-US" smtClean="0"/>
              <a:t>7</a:t>
            </a:fld>
            <a:endParaRPr lang="en-US"/>
          </a:p>
        </p:txBody>
      </p:sp>
    </p:spTree>
    <p:extLst>
      <p:ext uri="{BB962C8B-B14F-4D97-AF65-F5344CB8AC3E}">
        <p14:creationId xmlns:p14="http://schemas.microsoft.com/office/powerpoint/2010/main" val="27909410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https://learn.microsoft.com/en-us/viva/insights/introduction</a:t>
            </a:r>
          </a:p>
        </p:txBody>
      </p:sp>
      <p:sp>
        <p:nvSpPr>
          <p:cNvPr id="4" name="Slide Number Placeholder 3"/>
          <p:cNvSpPr>
            <a:spLocks noGrp="1"/>
          </p:cNvSpPr>
          <p:nvPr>
            <p:ph type="sldNum" sz="quarter" idx="5"/>
          </p:nvPr>
        </p:nvSpPr>
        <p:spPr/>
        <p:txBody>
          <a:bodyPr/>
          <a:lstStyle/>
          <a:p>
            <a:fld id="{370AAD5B-FC61-2E43-B246-A6588C9985AF}" type="slidenum">
              <a:rPr lang="en-US" smtClean="0"/>
              <a:t>8</a:t>
            </a:fld>
            <a:endParaRPr lang="en-US"/>
          </a:p>
        </p:txBody>
      </p:sp>
    </p:spTree>
    <p:extLst>
      <p:ext uri="{BB962C8B-B14F-4D97-AF65-F5344CB8AC3E}">
        <p14:creationId xmlns:p14="http://schemas.microsoft.com/office/powerpoint/2010/main" val="13789306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https://learn.microsoft.com/en-us/viva/insights/introduction</a:t>
            </a:r>
          </a:p>
        </p:txBody>
      </p:sp>
      <p:sp>
        <p:nvSpPr>
          <p:cNvPr id="4" name="Slide Number Placeholder 3"/>
          <p:cNvSpPr>
            <a:spLocks noGrp="1"/>
          </p:cNvSpPr>
          <p:nvPr>
            <p:ph type="sldNum" sz="quarter" idx="5"/>
          </p:nvPr>
        </p:nvSpPr>
        <p:spPr/>
        <p:txBody>
          <a:bodyPr/>
          <a:lstStyle/>
          <a:p>
            <a:fld id="{370AAD5B-FC61-2E43-B246-A6588C9985AF}" type="slidenum">
              <a:rPr lang="en-US" smtClean="0"/>
              <a:t>9</a:t>
            </a:fld>
            <a:endParaRPr lang="en-US"/>
          </a:p>
        </p:txBody>
      </p:sp>
    </p:spTree>
    <p:extLst>
      <p:ext uri="{BB962C8B-B14F-4D97-AF65-F5344CB8AC3E}">
        <p14:creationId xmlns:p14="http://schemas.microsoft.com/office/powerpoint/2010/main" val="887940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98765" y="1122363"/>
            <a:ext cx="10169236" cy="2387600"/>
          </a:xfrm>
        </p:spPr>
        <p:txBody>
          <a:bodyPr anchor="b"/>
          <a:lstStyle>
            <a:lvl1pPr algn="l">
              <a:defRPr sz="6000" b="1">
                <a:solidFill>
                  <a:srgbClr val="AC146E"/>
                </a:solidFill>
              </a:defRPr>
            </a:lvl1pPr>
          </a:lstStyle>
          <a:p>
            <a:r>
              <a:rPr lang="en-US"/>
              <a:t>Click to edit Master title style</a:t>
            </a:r>
          </a:p>
        </p:txBody>
      </p:sp>
      <p:sp>
        <p:nvSpPr>
          <p:cNvPr id="3" name="Subtitle 2"/>
          <p:cNvSpPr>
            <a:spLocks noGrp="1"/>
          </p:cNvSpPr>
          <p:nvPr>
            <p:ph type="subTitle" idx="1"/>
          </p:nvPr>
        </p:nvSpPr>
        <p:spPr>
          <a:xfrm>
            <a:off x="5386647" y="3926240"/>
            <a:ext cx="6467303" cy="1655762"/>
          </a:xfrm>
        </p:spPr>
        <p:txBody>
          <a:bodyPr/>
          <a:lstStyle>
            <a:lvl1pPr marL="0" indent="0" algn="l">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a:xfrm>
            <a:off x="322811" y="6173789"/>
            <a:ext cx="2743200" cy="365125"/>
          </a:xfrm>
          <a:prstGeom prst="rect">
            <a:avLst/>
          </a:prstGeom>
        </p:spPr>
        <p:txBody>
          <a:bodyPr/>
          <a:lstStyle/>
          <a:p>
            <a:fld id="{C764DE79-268F-4C1A-8933-263129D2AF90}" type="datetimeFigureOut">
              <a:rPr lang="en-US" dirty="0"/>
              <a:t>6/26/2024</a:t>
            </a:fld>
            <a:endParaRPr lang="en-US"/>
          </a:p>
        </p:txBody>
      </p:sp>
      <p:sp>
        <p:nvSpPr>
          <p:cNvPr id="5" name="Footer Placeholder 4"/>
          <p:cNvSpPr>
            <a:spLocks noGrp="1"/>
          </p:cNvSpPr>
          <p:nvPr>
            <p:ph type="ftr" sz="quarter" idx="11"/>
          </p:nvPr>
        </p:nvSpPr>
        <p:spPr>
          <a:xfrm>
            <a:off x="4038600" y="6173788"/>
            <a:ext cx="4114800" cy="365125"/>
          </a:xfrm>
          <a:prstGeom prst="rect">
            <a:avLst/>
          </a:prstGeom>
        </p:spPr>
        <p:txBody>
          <a:bodyPr/>
          <a:lstStyle/>
          <a:p>
            <a:endParaRPr lang="en-US"/>
          </a:p>
        </p:txBody>
      </p:sp>
    </p:spTree>
    <p:extLst>
      <p:ext uri="{BB962C8B-B14F-4D97-AF65-F5344CB8AC3E}">
        <p14:creationId xmlns:p14="http://schemas.microsoft.com/office/powerpoint/2010/main" val="1309097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7B753CED-EA97-9047-8E14-BC89F1AEE433}"/>
              </a:ext>
            </a:extLst>
          </p:cNvPr>
          <p:cNvSpPr>
            <a:spLocks noGrp="1"/>
          </p:cNvSpPr>
          <p:nvPr>
            <p:ph type="body" idx="11"/>
          </p:nvPr>
        </p:nvSpPr>
        <p:spPr>
          <a:xfrm>
            <a:off x="671689" y="1589354"/>
            <a:ext cx="11030455" cy="3578573"/>
          </a:xfrm>
          <a:prstGeom prst="rect">
            <a:avLst/>
          </a:prstGeom>
        </p:spPr>
        <p:txBody>
          <a:bodyPr/>
          <a:lstStyle>
            <a:lvl1pPr marL="0" indent="0">
              <a:buNone/>
              <a:defRPr sz="2000"/>
            </a:lvl1pPr>
          </a:lstStyle>
          <a:p>
            <a:r>
              <a:rPr lang="en-GB" b="1">
                <a:solidFill>
                  <a:schemeClr val="tx1"/>
                </a:solidFill>
                <a:latin typeface="Calibri" panose="020F0502020204030204" pitchFamily="34" charset="0"/>
                <a:cs typeface="Calibri" panose="020F0502020204030204" pitchFamily="34" charset="0"/>
              </a:rPr>
              <a:t>Text here</a:t>
            </a:r>
            <a:endParaRPr lang="en-GB">
              <a:solidFill>
                <a:schemeClr val="tx1"/>
              </a:solidFill>
              <a:latin typeface="Calibri" panose="020F0502020204030204" pitchFamily="34" charset="0"/>
              <a:cs typeface="Calibri" panose="020F0502020204030204" pitchFamily="34" charset="0"/>
            </a:endParaRPr>
          </a:p>
          <a:p>
            <a:r>
              <a:rPr lang="en-GB">
                <a:solidFill>
                  <a:schemeClr val="tx1"/>
                </a:solidFill>
                <a:latin typeface="Calibri" panose="020F0502020204030204" pitchFamily="34" charset="0"/>
                <a:cs typeface="Calibri" panose="020F0502020204030204" pitchFamily="34" charset="0"/>
              </a:rPr>
              <a:t>Include text here as you need to. Adjust line spacing and font size to fit as required.</a:t>
            </a:r>
          </a:p>
        </p:txBody>
      </p:sp>
      <p:sp>
        <p:nvSpPr>
          <p:cNvPr id="9" name="Text Placeholder 2">
            <a:extLst>
              <a:ext uri="{FF2B5EF4-FFF2-40B4-BE49-F238E27FC236}">
                <a16:creationId xmlns:a16="http://schemas.microsoft.com/office/drawing/2014/main" id="{CAC544F7-0042-524F-907D-A556136C8E02}"/>
              </a:ext>
            </a:extLst>
          </p:cNvPr>
          <p:cNvSpPr>
            <a:spLocks noGrp="1"/>
          </p:cNvSpPr>
          <p:nvPr>
            <p:ph type="body" sz="quarter" idx="10" hasCustomPrompt="1"/>
          </p:nvPr>
        </p:nvSpPr>
        <p:spPr>
          <a:xfrm>
            <a:off x="671690" y="833772"/>
            <a:ext cx="10063655" cy="488978"/>
          </a:xfrm>
          <a:prstGeom prst="rect">
            <a:avLst/>
          </a:prstGeom>
        </p:spPr>
        <p:txBody>
          <a:bodyPr/>
          <a:lstStyle>
            <a:lvl1pPr marL="0" indent="0">
              <a:buNone/>
              <a:defRPr sz="3000" b="1">
                <a:solidFill>
                  <a:srgbClr val="AC146E"/>
                </a:solidFill>
                <a:latin typeface="Arial" panose="020B0604020202020204" pitchFamily="34" charset="0"/>
                <a:cs typeface="Arial" panose="020B0604020202020204" pitchFamily="34" charset="0"/>
              </a:defRPr>
            </a:lvl1pPr>
          </a:lstStyle>
          <a:p>
            <a:r>
              <a:rPr lang="en-GB">
                <a:solidFill>
                  <a:srgbClr val="AC146E"/>
                </a:solidFill>
              </a:rPr>
              <a:t>Slide heading</a:t>
            </a:r>
            <a:endParaRPr lang="en-US"/>
          </a:p>
        </p:txBody>
      </p:sp>
    </p:spTree>
    <p:extLst>
      <p:ext uri="{BB962C8B-B14F-4D97-AF65-F5344CB8AC3E}">
        <p14:creationId xmlns:p14="http://schemas.microsoft.com/office/powerpoint/2010/main" val="2846062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7B753CED-EA97-9047-8E14-BC89F1AEE433}"/>
              </a:ext>
            </a:extLst>
          </p:cNvPr>
          <p:cNvSpPr>
            <a:spLocks noGrp="1"/>
          </p:cNvSpPr>
          <p:nvPr>
            <p:ph type="body" idx="11"/>
          </p:nvPr>
        </p:nvSpPr>
        <p:spPr>
          <a:xfrm>
            <a:off x="671689" y="1589354"/>
            <a:ext cx="11030455" cy="3578573"/>
          </a:xfrm>
          <a:prstGeom prst="rect">
            <a:avLst/>
          </a:prstGeom>
        </p:spPr>
        <p:txBody>
          <a:bodyPr/>
          <a:lstStyle>
            <a:lvl1pPr marL="0" indent="0">
              <a:buNone/>
              <a:defRPr sz="2000"/>
            </a:lvl1pPr>
          </a:lstStyle>
          <a:p>
            <a:r>
              <a:rPr lang="en-GB" b="1">
                <a:solidFill>
                  <a:schemeClr val="tx1"/>
                </a:solidFill>
                <a:latin typeface="Calibri" panose="020F0502020204030204" pitchFamily="34" charset="0"/>
                <a:cs typeface="Calibri" panose="020F0502020204030204" pitchFamily="34" charset="0"/>
              </a:rPr>
              <a:t>Text here</a:t>
            </a:r>
            <a:endParaRPr lang="en-GB">
              <a:solidFill>
                <a:schemeClr val="tx1"/>
              </a:solidFill>
              <a:latin typeface="Calibri" panose="020F0502020204030204" pitchFamily="34" charset="0"/>
              <a:cs typeface="Calibri" panose="020F0502020204030204" pitchFamily="34" charset="0"/>
            </a:endParaRPr>
          </a:p>
          <a:p>
            <a:r>
              <a:rPr lang="en-GB">
                <a:solidFill>
                  <a:schemeClr val="tx1"/>
                </a:solidFill>
                <a:latin typeface="Calibri" panose="020F0502020204030204" pitchFamily="34" charset="0"/>
                <a:cs typeface="Calibri" panose="020F0502020204030204" pitchFamily="34" charset="0"/>
              </a:rPr>
              <a:t>Include text here as you need to. Adjust line spacing and font size to fit as required.</a:t>
            </a:r>
          </a:p>
        </p:txBody>
      </p:sp>
      <p:sp>
        <p:nvSpPr>
          <p:cNvPr id="9" name="Text Placeholder 2">
            <a:extLst>
              <a:ext uri="{FF2B5EF4-FFF2-40B4-BE49-F238E27FC236}">
                <a16:creationId xmlns:a16="http://schemas.microsoft.com/office/drawing/2014/main" id="{CAC544F7-0042-524F-907D-A556136C8E02}"/>
              </a:ext>
            </a:extLst>
          </p:cNvPr>
          <p:cNvSpPr>
            <a:spLocks noGrp="1"/>
          </p:cNvSpPr>
          <p:nvPr>
            <p:ph type="body" sz="quarter" idx="10" hasCustomPrompt="1"/>
          </p:nvPr>
        </p:nvSpPr>
        <p:spPr>
          <a:xfrm>
            <a:off x="671690" y="833772"/>
            <a:ext cx="10063655" cy="488978"/>
          </a:xfrm>
          <a:prstGeom prst="rect">
            <a:avLst/>
          </a:prstGeom>
        </p:spPr>
        <p:txBody>
          <a:bodyPr/>
          <a:lstStyle>
            <a:lvl1pPr marL="0" indent="0">
              <a:buNone/>
              <a:defRPr sz="3000" b="1">
                <a:solidFill>
                  <a:srgbClr val="AC146E"/>
                </a:solidFill>
                <a:latin typeface="Arial" panose="020B0604020202020204" pitchFamily="34" charset="0"/>
                <a:cs typeface="Arial" panose="020B0604020202020204" pitchFamily="34" charset="0"/>
              </a:defRPr>
            </a:lvl1pPr>
          </a:lstStyle>
          <a:p>
            <a:r>
              <a:rPr lang="en-GB">
                <a:solidFill>
                  <a:srgbClr val="AC146E"/>
                </a:solidFill>
              </a:rPr>
              <a:t>Slide heading</a:t>
            </a:r>
            <a:endParaRPr lang="en-US"/>
          </a:p>
        </p:txBody>
      </p:sp>
    </p:spTree>
    <p:extLst>
      <p:ext uri="{BB962C8B-B14F-4D97-AF65-F5344CB8AC3E}">
        <p14:creationId xmlns:p14="http://schemas.microsoft.com/office/powerpoint/2010/main" val="3893444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1" name="Picture 10" descr="Shape&#10;&#10;Description automatically generated with medium confidence">
            <a:extLst>
              <a:ext uri="{FF2B5EF4-FFF2-40B4-BE49-F238E27FC236}">
                <a16:creationId xmlns:a16="http://schemas.microsoft.com/office/drawing/2014/main" id="{F3399F11-EFA8-483E-AF71-0A3BFF8FA15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490449" y="556953"/>
            <a:ext cx="11365200" cy="1080000"/>
          </a:xfrm>
        </p:spPr>
        <p:txBody>
          <a:bodyPr>
            <a:normAutofit/>
          </a:bodyPr>
          <a:lstStyle>
            <a:lvl1pPr>
              <a:defRPr sz="3600" b="1">
                <a:solidFill>
                  <a:srgbClr val="AC146E"/>
                </a:solidFill>
              </a:defRPr>
            </a:lvl1pPr>
          </a:lstStyle>
          <a:p>
            <a:r>
              <a:rPr lang="en-US"/>
              <a:t>Click to edit Master title style</a:t>
            </a:r>
          </a:p>
        </p:txBody>
      </p:sp>
      <p:sp>
        <p:nvSpPr>
          <p:cNvPr id="3" name="Content Placeholder 2"/>
          <p:cNvSpPr>
            <a:spLocks noGrp="1"/>
          </p:cNvSpPr>
          <p:nvPr>
            <p:ph idx="1"/>
          </p:nvPr>
        </p:nvSpPr>
        <p:spPr>
          <a:xfrm>
            <a:off x="490451" y="1825625"/>
            <a:ext cx="11363499" cy="4475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90267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90453" y="1709740"/>
            <a:ext cx="10856999" cy="2852737"/>
          </a:xfrm>
        </p:spPr>
        <p:txBody>
          <a:bodyPr anchor="b"/>
          <a:lstStyle>
            <a:lvl1pPr>
              <a:defRPr sz="6000" b="0">
                <a:solidFill>
                  <a:srgbClr val="AC146E"/>
                </a:solidFill>
              </a:defRPr>
            </a:lvl1pPr>
          </a:lstStyle>
          <a:p>
            <a:r>
              <a:rPr lang="en-US"/>
              <a:t>Click to edit Master title style</a:t>
            </a:r>
          </a:p>
        </p:txBody>
      </p:sp>
      <p:sp>
        <p:nvSpPr>
          <p:cNvPr id="3" name="Text Placeholder 2"/>
          <p:cNvSpPr>
            <a:spLocks noGrp="1"/>
          </p:cNvSpPr>
          <p:nvPr>
            <p:ph type="body" idx="1"/>
          </p:nvPr>
        </p:nvSpPr>
        <p:spPr>
          <a:xfrm>
            <a:off x="490453" y="4589465"/>
            <a:ext cx="10856999"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884615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Shape&#10;&#10;Description automatically generated with medium confidence">
            <a:extLst>
              <a:ext uri="{FF2B5EF4-FFF2-40B4-BE49-F238E27FC236}">
                <a16:creationId xmlns:a16="http://schemas.microsoft.com/office/drawing/2014/main" id="{1D6F7CC2-BE4D-40BB-AC21-FB112AA98A6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498763" y="556953"/>
            <a:ext cx="11355936" cy="1080000"/>
          </a:xfrm>
        </p:spPr>
        <p:txBody>
          <a:bodyPr/>
          <a:lstStyle>
            <a:lvl1pPr>
              <a:defRPr b="1">
                <a:solidFill>
                  <a:srgbClr val="AC146E"/>
                </a:solidFill>
              </a:defRPr>
            </a:lvl1pPr>
          </a:lstStyle>
          <a:p>
            <a:r>
              <a:rPr lang="en-US"/>
              <a:t>Click to edit Master title style</a:t>
            </a:r>
          </a:p>
        </p:txBody>
      </p:sp>
      <p:sp>
        <p:nvSpPr>
          <p:cNvPr id="3" name="Content Placeholder 2"/>
          <p:cNvSpPr>
            <a:spLocks noGrp="1"/>
          </p:cNvSpPr>
          <p:nvPr>
            <p:ph sz="half" idx="1"/>
          </p:nvPr>
        </p:nvSpPr>
        <p:spPr>
          <a:xfrm>
            <a:off x="498764" y="1778925"/>
            <a:ext cx="5616000" cy="45221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38699" y="1778926"/>
            <a:ext cx="5616000" cy="45221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32610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hape&#10;&#10;Description automatically generated with medium confidence">
            <a:extLst>
              <a:ext uri="{FF2B5EF4-FFF2-40B4-BE49-F238E27FC236}">
                <a16:creationId xmlns:a16="http://schemas.microsoft.com/office/drawing/2014/main" id="{E6ECBFF6-CE0D-49B9-B0AC-F88F0706E15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490653" y="559385"/>
            <a:ext cx="11363297" cy="1080000"/>
          </a:xfrm>
        </p:spPr>
        <p:txBody>
          <a:bodyPr/>
          <a:lstStyle>
            <a:lvl1pPr>
              <a:defRPr b="1">
                <a:solidFill>
                  <a:srgbClr val="AC146E"/>
                </a:solidFill>
              </a:defRPr>
            </a:lvl1pPr>
          </a:lstStyle>
          <a:p>
            <a:r>
              <a:rPr lang="en-US"/>
              <a:t>Click to edit Master title style</a:t>
            </a:r>
          </a:p>
        </p:txBody>
      </p:sp>
      <p:sp>
        <p:nvSpPr>
          <p:cNvPr id="3" name="Text Placeholder 2"/>
          <p:cNvSpPr>
            <a:spLocks noGrp="1"/>
          </p:cNvSpPr>
          <p:nvPr>
            <p:ph type="body" idx="1"/>
          </p:nvPr>
        </p:nvSpPr>
        <p:spPr>
          <a:xfrm>
            <a:off x="490652" y="1780919"/>
            <a:ext cx="5616000" cy="720000"/>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90652" y="2505075"/>
            <a:ext cx="5616000" cy="37935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37948" y="1780919"/>
            <a:ext cx="5616000" cy="720000"/>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7948" y="2505075"/>
            <a:ext cx="5616000" cy="37935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2600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Shape&#10;&#10;Description automatically generated with medium confidence">
            <a:extLst>
              <a:ext uri="{FF2B5EF4-FFF2-40B4-BE49-F238E27FC236}">
                <a16:creationId xmlns:a16="http://schemas.microsoft.com/office/drawing/2014/main" id="{3CA18942-D5EC-4AAD-BFD7-3E0B4554E59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498764" y="556953"/>
            <a:ext cx="11363499" cy="1080000"/>
          </a:xfrm>
        </p:spPr>
        <p:txBody>
          <a:bodyPr/>
          <a:lstStyle>
            <a:lvl1pPr>
              <a:defRPr b="1">
                <a:solidFill>
                  <a:srgbClr val="AC146E"/>
                </a:solidFill>
              </a:defRPr>
            </a:lvl1pPr>
          </a:lstStyle>
          <a:p>
            <a:r>
              <a:rPr lang="en-US"/>
              <a:t>Click to edit Master title style</a:t>
            </a:r>
          </a:p>
        </p:txBody>
      </p:sp>
    </p:spTree>
    <p:extLst>
      <p:ext uri="{BB962C8B-B14F-4D97-AF65-F5344CB8AC3E}">
        <p14:creationId xmlns:p14="http://schemas.microsoft.com/office/powerpoint/2010/main" val="1364841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Shape&#10;&#10;Description automatically generated with medium confidence">
            <a:extLst>
              <a:ext uri="{FF2B5EF4-FFF2-40B4-BE49-F238E27FC236}">
                <a16:creationId xmlns:a16="http://schemas.microsoft.com/office/drawing/2014/main" id="{340B660B-0E91-41CC-93C8-AB375C34D7E1}"/>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613715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Shape&#10;&#10;Description automatically generated with medium confidence">
            <a:extLst>
              <a:ext uri="{FF2B5EF4-FFF2-40B4-BE49-F238E27FC236}">
                <a16:creationId xmlns:a16="http://schemas.microsoft.com/office/drawing/2014/main" id="{6B16E0D5-635E-4BB3-A130-2A1ADB8D58A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490451" y="548640"/>
            <a:ext cx="4522123" cy="1508760"/>
          </a:xfrm>
        </p:spPr>
        <p:txBody>
          <a:bodyPr anchor="b"/>
          <a:lstStyle>
            <a:lvl1pPr>
              <a:defRPr sz="3200" b="1">
                <a:solidFill>
                  <a:srgbClr val="AC146E"/>
                </a:solidFill>
              </a:defRPr>
            </a:lvl1pPr>
          </a:lstStyle>
          <a:p>
            <a:r>
              <a:rPr lang="en-US"/>
              <a:t>Click to edit Master title style</a:t>
            </a:r>
          </a:p>
        </p:txBody>
      </p:sp>
      <p:sp>
        <p:nvSpPr>
          <p:cNvPr id="3" name="Content Placeholder 2"/>
          <p:cNvSpPr>
            <a:spLocks noGrp="1"/>
          </p:cNvSpPr>
          <p:nvPr>
            <p:ph idx="1"/>
          </p:nvPr>
        </p:nvSpPr>
        <p:spPr>
          <a:xfrm>
            <a:off x="5183188" y="548641"/>
            <a:ext cx="6679075" cy="5760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0452" y="2057401"/>
            <a:ext cx="4522123" cy="4251241"/>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Tree>
    <p:extLst>
      <p:ext uri="{BB962C8B-B14F-4D97-AF65-F5344CB8AC3E}">
        <p14:creationId xmlns:p14="http://schemas.microsoft.com/office/powerpoint/2010/main" val="3506207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8" name="Picture 7" descr="Shape&#10;&#10;Description automatically generated with medium confidence">
            <a:extLst>
              <a:ext uri="{FF2B5EF4-FFF2-40B4-BE49-F238E27FC236}">
                <a16:creationId xmlns:a16="http://schemas.microsoft.com/office/drawing/2014/main" id="{F9AF2805-530E-4796-9FDE-3E90AA997C5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Picture Placeholder 2"/>
          <p:cNvSpPr>
            <a:spLocks noGrp="1" noChangeAspect="1"/>
          </p:cNvSpPr>
          <p:nvPr>
            <p:ph type="pic" idx="1"/>
          </p:nvPr>
        </p:nvSpPr>
        <p:spPr>
          <a:xfrm>
            <a:off x="5183189" y="548642"/>
            <a:ext cx="6670761" cy="5759999"/>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9" name="Title 1">
            <a:extLst>
              <a:ext uri="{FF2B5EF4-FFF2-40B4-BE49-F238E27FC236}">
                <a16:creationId xmlns:a16="http://schemas.microsoft.com/office/drawing/2014/main" id="{63A90323-5580-46A6-84B4-2CAC685C583B}"/>
              </a:ext>
            </a:extLst>
          </p:cNvPr>
          <p:cNvSpPr>
            <a:spLocks noGrp="1"/>
          </p:cNvSpPr>
          <p:nvPr>
            <p:ph type="title"/>
          </p:nvPr>
        </p:nvSpPr>
        <p:spPr>
          <a:xfrm>
            <a:off x="490451" y="548640"/>
            <a:ext cx="4522123" cy="1508760"/>
          </a:xfrm>
        </p:spPr>
        <p:txBody>
          <a:bodyPr anchor="b"/>
          <a:lstStyle>
            <a:lvl1pPr>
              <a:defRPr sz="3200" b="1">
                <a:solidFill>
                  <a:srgbClr val="AC146E"/>
                </a:solidFill>
              </a:defRPr>
            </a:lvl1pPr>
          </a:lstStyle>
          <a:p>
            <a:r>
              <a:rPr lang="en-US"/>
              <a:t>Click to edit Master title style</a:t>
            </a:r>
          </a:p>
        </p:txBody>
      </p:sp>
      <p:sp>
        <p:nvSpPr>
          <p:cNvPr id="10" name="Text Placeholder 3">
            <a:extLst>
              <a:ext uri="{FF2B5EF4-FFF2-40B4-BE49-F238E27FC236}">
                <a16:creationId xmlns:a16="http://schemas.microsoft.com/office/drawing/2014/main" id="{52672AAE-FC84-434A-9F52-144200BC4E14}"/>
              </a:ext>
            </a:extLst>
          </p:cNvPr>
          <p:cNvSpPr>
            <a:spLocks noGrp="1"/>
          </p:cNvSpPr>
          <p:nvPr>
            <p:ph type="body" sz="half" idx="2"/>
          </p:nvPr>
        </p:nvSpPr>
        <p:spPr>
          <a:xfrm>
            <a:off x="490452" y="2057401"/>
            <a:ext cx="4522123" cy="4251241"/>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Tree>
    <p:extLst>
      <p:ext uri="{BB962C8B-B14F-4D97-AF65-F5344CB8AC3E}">
        <p14:creationId xmlns:p14="http://schemas.microsoft.com/office/powerpoint/2010/main" val="1996666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graphical user interface&#10;&#10;Description automatically generated">
            <a:extLst>
              <a:ext uri="{FF2B5EF4-FFF2-40B4-BE49-F238E27FC236}">
                <a16:creationId xmlns:a16="http://schemas.microsoft.com/office/drawing/2014/main" id="{FC677883-3709-42E8-9E86-A4170B790A86}"/>
              </a:ext>
            </a:extLst>
          </p:cNvPr>
          <p:cNvPicPr>
            <a:picLocks noChangeAspect="1"/>
          </p:cNvPicPr>
          <p:nvPr userDrawn="1"/>
        </p:nvPicPr>
        <p:blipFill>
          <a:blip r:embed="rId13"/>
          <a:stretch>
            <a:fillRect/>
          </a:stretch>
        </p:blipFill>
        <p:spPr>
          <a:xfrm>
            <a:off x="0" y="0"/>
            <a:ext cx="12192000" cy="6858000"/>
          </a:xfrm>
          <a:prstGeom prst="rect">
            <a:avLst/>
          </a:prstGeom>
        </p:spPr>
      </p:pic>
      <p:sp>
        <p:nvSpPr>
          <p:cNvPr id="2" name="Title Placeholder 1"/>
          <p:cNvSpPr>
            <a:spLocks noGrp="1"/>
          </p:cNvSpPr>
          <p:nvPr>
            <p:ph type="title"/>
          </p:nvPr>
        </p:nvSpPr>
        <p:spPr>
          <a:xfrm>
            <a:off x="498764" y="556953"/>
            <a:ext cx="11355184" cy="1080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98765" y="1825625"/>
            <a:ext cx="11355185" cy="42094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266374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759" r:id="rId11"/>
  </p:sldLayoutIdLst>
  <p:txStyles>
    <p:titleStyle>
      <a:lvl1pPr algn="l" defTabSz="914377" rtl="0" eaLnBrk="1" latinLnBrk="0" hangingPunct="1">
        <a:lnSpc>
          <a:spcPct val="90000"/>
        </a:lnSpc>
        <a:spcBef>
          <a:spcPct val="0"/>
        </a:spcBef>
        <a:buNone/>
        <a:defRPr sz="3600" b="1" kern="1200">
          <a:solidFill>
            <a:srgbClr val="AC146E"/>
          </a:solidFill>
          <a:latin typeface="Arial" panose="020B0604020202020204" pitchFamily="34" charset="0"/>
          <a:ea typeface="+mj-ea"/>
          <a:cs typeface="Arial" panose="020B0604020202020204"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ideo" Target="https://www.youtube.com/embed/0TcGVvAiE84?feature=oembed" TargetMode="External"/><Relationship Id="rId5" Type="http://schemas.openxmlformats.org/officeDocument/2006/relationships/image" Target="../media/image10.jpeg"/><Relationship Id="rId4" Type="http://schemas.openxmlformats.org/officeDocument/2006/relationships/hyperlink" Target="https://support.nhs.net/knowledge-base/power-automate/"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ideo" Target="https://www.youtube.com/embed/BJPxyVRhYqQ?feature=oembed" TargetMode="Externa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ideo" Target="https://www.youtube.com/embed/fxC8OQLq0DY?feature=oembed" TargetMode="Externa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ideo" Target="https://www.youtube.com/embed/atO0eAyH1RE?feature=oembed" TargetMode="Externa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ideo" Target="https://www.youtube.com/embed/uYvKsASe_3s?feature=oembed" TargetMode="Externa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ideo" Target="https://www.youtube.com/embed/hCASjBQJvZY?feature=oembed" TargetMode="Externa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132AC-5AD8-B5A7-2634-3ED5A10FA06B}"/>
              </a:ext>
            </a:extLst>
          </p:cNvPr>
          <p:cNvSpPr>
            <a:spLocks noGrp="1"/>
          </p:cNvSpPr>
          <p:nvPr>
            <p:ph type="ctrTitle"/>
          </p:nvPr>
        </p:nvSpPr>
        <p:spPr/>
        <p:txBody>
          <a:bodyPr>
            <a:normAutofit/>
          </a:bodyPr>
          <a:lstStyle/>
          <a:p>
            <a:r>
              <a:rPr lang="en-US" sz="6600" dirty="0">
                <a:latin typeface="Calibri Light"/>
                <a:cs typeface="Calibri Light"/>
              </a:rPr>
              <a:t>N365 – What’s out there?</a:t>
            </a:r>
            <a:endParaRPr lang="en-US" sz="6600" b="0" dirty="0">
              <a:latin typeface="Calibri Light"/>
              <a:cs typeface="Calibri Light"/>
            </a:endParaRPr>
          </a:p>
        </p:txBody>
      </p:sp>
      <p:sp>
        <p:nvSpPr>
          <p:cNvPr id="3" name="Content Placeholder 2">
            <a:extLst>
              <a:ext uri="{FF2B5EF4-FFF2-40B4-BE49-F238E27FC236}">
                <a16:creationId xmlns:a16="http://schemas.microsoft.com/office/drawing/2014/main" id="{953881F0-F598-3BA6-3286-C47F0512CF36}"/>
              </a:ext>
            </a:extLst>
          </p:cNvPr>
          <p:cNvSpPr>
            <a:spLocks noGrp="1"/>
          </p:cNvSpPr>
          <p:nvPr>
            <p:ph type="subTitle" idx="1"/>
          </p:nvPr>
        </p:nvSpPr>
        <p:spPr>
          <a:xfrm>
            <a:off x="5330501" y="3621441"/>
            <a:ext cx="6467303" cy="1578739"/>
          </a:xfrm>
        </p:spPr>
        <p:txBody>
          <a:bodyPr vert="horz" lIns="91440" tIns="45720" rIns="91440" bIns="45720" rtlCol="0" anchor="t">
            <a:normAutofit/>
          </a:bodyPr>
          <a:lstStyle/>
          <a:p>
            <a:r>
              <a:rPr lang="en-US" sz="2000" dirty="0">
                <a:latin typeface="Calibri"/>
                <a:cs typeface="Calibri"/>
              </a:rPr>
              <a:t>An overview on the latest apps available for you to utilise and enhance your productivity.</a:t>
            </a:r>
          </a:p>
        </p:txBody>
      </p:sp>
      <p:cxnSp>
        <p:nvCxnSpPr>
          <p:cNvPr id="4" name="Straight Arrow Connector 3">
            <a:extLst>
              <a:ext uri="{FF2B5EF4-FFF2-40B4-BE49-F238E27FC236}">
                <a16:creationId xmlns:a16="http://schemas.microsoft.com/office/drawing/2014/main" id="{1B765901-B071-2B13-906A-592D1E44FBBF}"/>
              </a:ext>
            </a:extLst>
          </p:cNvPr>
          <p:cNvCxnSpPr/>
          <p:nvPr/>
        </p:nvCxnSpPr>
        <p:spPr>
          <a:xfrm flipV="1">
            <a:off x="597571" y="3471073"/>
            <a:ext cx="11201676" cy="19739"/>
          </a:xfrm>
          <a:prstGeom prst="straightConnector1">
            <a:avLst/>
          </a:prstGeom>
          <a:ln w="12700">
            <a:solidFill>
              <a:schemeClr val="bg2">
                <a:lumMod val="90000"/>
              </a:schemeClr>
            </a:solidFill>
          </a:ln>
        </p:spPr>
        <p:style>
          <a:lnRef idx="1">
            <a:schemeClr val="accent2"/>
          </a:lnRef>
          <a:fillRef idx="0">
            <a:schemeClr val="accent2"/>
          </a:fillRef>
          <a:effectRef idx="0">
            <a:schemeClr val="accent2"/>
          </a:effectRef>
          <a:fontRef idx="minor">
            <a:schemeClr val="tx1"/>
          </a:fontRef>
        </p:style>
      </p:cxnSp>
      <p:sp>
        <p:nvSpPr>
          <p:cNvPr id="5" name="TextBox 4">
            <a:extLst>
              <a:ext uri="{FF2B5EF4-FFF2-40B4-BE49-F238E27FC236}">
                <a16:creationId xmlns:a16="http://schemas.microsoft.com/office/drawing/2014/main" id="{AAD6FAD9-B474-C529-B13D-DF79C2D4ADA9}"/>
              </a:ext>
            </a:extLst>
          </p:cNvPr>
          <p:cNvSpPr txBox="1"/>
          <p:nvPr/>
        </p:nvSpPr>
        <p:spPr>
          <a:xfrm>
            <a:off x="278257" y="5858674"/>
            <a:ext cx="4363523" cy="646331"/>
          </a:xfrm>
          <a:prstGeom prst="rect">
            <a:avLst/>
          </a:prstGeom>
          <a:noFill/>
        </p:spPr>
        <p:txBody>
          <a:bodyPr wrap="square" rtlCol="0">
            <a:spAutoFit/>
          </a:bodyPr>
          <a:lstStyle/>
          <a:p>
            <a:r>
              <a:rPr lang="en-US">
                <a:latin typeface="Calibri Light"/>
                <a:cs typeface="Calibri Light"/>
              </a:rPr>
              <a:t>Niamh Szywala – Digital Application Support</a:t>
            </a:r>
          </a:p>
          <a:p>
            <a:r>
              <a:rPr lang="en-US">
                <a:latin typeface="Calibri Light"/>
                <a:cs typeface="Calibri Light"/>
              </a:rPr>
              <a:t>Hertfordshire Community NHS Trust</a:t>
            </a:r>
            <a:endParaRPr lang="en-GB"/>
          </a:p>
        </p:txBody>
      </p:sp>
    </p:spTree>
    <p:extLst>
      <p:ext uri="{BB962C8B-B14F-4D97-AF65-F5344CB8AC3E}">
        <p14:creationId xmlns:p14="http://schemas.microsoft.com/office/powerpoint/2010/main" val="18759034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0A946-4615-37D6-4977-3805BDBC11B0}"/>
              </a:ext>
            </a:extLst>
          </p:cNvPr>
          <p:cNvSpPr>
            <a:spLocks noGrp="1"/>
          </p:cNvSpPr>
          <p:nvPr>
            <p:ph type="title"/>
          </p:nvPr>
        </p:nvSpPr>
        <p:spPr>
          <a:xfrm>
            <a:off x="490450" y="556952"/>
            <a:ext cx="1472165" cy="5665427"/>
          </a:xfrm>
        </p:spPr>
        <p:txBody>
          <a:bodyPr vert="vert270">
            <a:normAutofit fontScale="90000"/>
          </a:bodyPr>
          <a:lstStyle/>
          <a:p>
            <a:r>
              <a:rPr lang="en-GB" sz="5400" dirty="0"/>
              <a:t>Power </a:t>
            </a:r>
            <a:br>
              <a:rPr lang="en-GB" sz="5400" dirty="0"/>
            </a:br>
            <a:r>
              <a:rPr lang="en-GB" sz="5400" dirty="0"/>
              <a:t>Automate</a:t>
            </a:r>
          </a:p>
        </p:txBody>
      </p:sp>
      <p:sp>
        <p:nvSpPr>
          <p:cNvPr id="3" name="Content Placeholder 2">
            <a:extLst>
              <a:ext uri="{FF2B5EF4-FFF2-40B4-BE49-F238E27FC236}">
                <a16:creationId xmlns:a16="http://schemas.microsoft.com/office/drawing/2014/main" id="{73C21352-AF71-FDEF-772A-E58A6B285AAC}"/>
              </a:ext>
            </a:extLst>
          </p:cNvPr>
          <p:cNvSpPr>
            <a:spLocks noGrp="1"/>
          </p:cNvSpPr>
          <p:nvPr>
            <p:ph idx="1"/>
          </p:nvPr>
        </p:nvSpPr>
        <p:spPr>
          <a:xfrm>
            <a:off x="429220" y="242152"/>
            <a:ext cx="11333560" cy="1151750"/>
          </a:xfrm>
        </p:spPr>
        <p:txBody>
          <a:bodyPr vert="horz" lIns="91440" tIns="45720" rIns="91440" bIns="45720" rtlCol="0" anchor="ctr">
            <a:normAutofit fontScale="92500"/>
          </a:bodyPr>
          <a:lstStyle/>
          <a:p>
            <a:pPr marL="0" indent="0" algn="ctr">
              <a:lnSpc>
                <a:spcPct val="100000"/>
              </a:lnSpc>
              <a:buNone/>
            </a:pPr>
            <a:r>
              <a:rPr lang="en-GB" sz="2000" dirty="0"/>
              <a:t>Power Automate, previously known as Microsoft Flow, is a cloud-based service designed to automate repetitive and time-consuming tasks. It integrates with various data sources and systems, including Office 365 and Azure. Users can create workflows by defining triggers and actions.</a:t>
            </a:r>
            <a:endParaRPr lang="en-GB" sz="2000" dirty="0">
              <a:hlinkClick r:id="rId4">
                <a:extLst>
                  <a:ext uri="{A12FA001-AC4F-418D-AE19-62706E023703}">
                    <ahyp:hlinkClr xmlns:ahyp="http://schemas.microsoft.com/office/drawing/2018/hyperlinkcolor" val="tx"/>
                  </a:ext>
                </a:extLst>
              </a:hlinkClick>
            </a:endParaRPr>
          </a:p>
        </p:txBody>
      </p:sp>
      <p:pic>
        <p:nvPicPr>
          <p:cNvPr id="4" name="Online Media 3" title="Optimize your business with Microsoft Power Automate">
            <a:hlinkClick r:id="" action="ppaction://media"/>
            <a:extLst>
              <a:ext uri="{FF2B5EF4-FFF2-40B4-BE49-F238E27FC236}">
                <a16:creationId xmlns:a16="http://schemas.microsoft.com/office/drawing/2014/main" id="{3FA3257A-55C2-80EC-A724-F66F24A4611C}"/>
              </a:ext>
            </a:extLst>
          </p:cNvPr>
          <p:cNvPicPr>
            <a:picLocks noRot="1" noChangeAspect="1"/>
          </p:cNvPicPr>
          <p:nvPr>
            <a:videoFile r:link="rId1"/>
          </p:nvPr>
        </p:nvPicPr>
        <p:blipFill>
          <a:blip r:embed="rId5"/>
          <a:stretch>
            <a:fillRect/>
          </a:stretch>
        </p:blipFill>
        <p:spPr>
          <a:xfrm>
            <a:off x="2050852" y="1341830"/>
            <a:ext cx="9334544" cy="5274018"/>
          </a:xfrm>
          <a:prstGeom prst="rect">
            <a:avLst/>
          </a:prstGeom>
          <a:ln>
            <a:noFill/>
          </a:ln>
          <a:effectLst>
            <a:softEdge rad="112500"/>
          </a:effectLst>
        </p:spPr>
      </p:pic>
    </p:spTree>
    <p:extLst>
      <p:ext uri="{BB962C8B-B14F-4D97-AF65-F5344CB8AC3E}">
        <p14:creationId xmlns:p14="http://schemas.microsoft.com/office/powerpoint/2010/main" val="2908653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0A946-4615-37D6-4977-3805BDBC11B0}"/>
              </a:ext>
            </a:extLst>
          </p:cNvPr>
          <p:cNvSpPr>
            <a:spLocks noGrp="1"/>
          </p:cNvSpPr>
          <p:nvPr>
            <p:ph type="title"/>
          </p:nvPr>
        </p:nvSpPr>
        <p:spPr>
          <a:xfrm>
            <a:off x="490450" y="556952"/>
            <a:ext cx="1639433" cy="5665427"/>
          </a:xfrm>
        </p:spPr>
        <p:txBody>
          <a:bodyPr vert="vert270">
            <a:normAutofit fontScale="90000"/>
          </a:bodyPr>
          <a:lstStyle/>
          <a:p>
            <a:r>
              <a:rPr lang="en-GB" sz="5400" dirty="0"/>
              <a:t>Digital Hero's Community</a:t>
            </a:r>
          </a:p>
        </p:txBody>
      </p:sp>
      <p:sp>
        <p:nvSpPr>
          <p:cNvPr id="3" name="Content Placeholder 2">
            <a:extLst>
              <a:ext uri="{FF2B5EF4-FFF2-40B4-BE49-F238E27FC236}">
                <a16:creationId xmlns:a16="http://schemas.microsoft.com/office/drawing/2014/main" id="{73C21352-AF71-FDEF-772A-E58A6B285AAC}"/>
              </a:ext>
            </a:extLst>
          </p:cNvPr>
          <p:cNvSpPr>
            <a:spLocks noGrp="1"/>
          </p:cNvSpPr>
          <p:nvPr>
            <p:ph idx="1"/>
          </p:nvPr>
        </p:nvSpPr>
        <p:spPr>
          <a:xfrm>
            <a:off x="429220" y="211264"/>
            <a:ext cx="11333560" cy="1305302"/>
          </a:xfrm>
        </p:spPr>
        <p:txBody>
          <a:bodyPr vert="horz" lIns="91440" tIns="45720" rIns="91440" bIns="45720" rtlCol="0" anchor="ctr">
            <a:normAutofit lnSpcReduction="10000"/>
          </a:bodyPr>
          <a:lstStyle/>
          <a:p>
            <a:pPr marL="0" indent="0" algn="ctr">
              <a:lnSpc>
                <a:spcPct val="100000"/>
              </a:lnSpc>
              <a:buNone/>
            </a:pPr>
            <a:r>
              <a:rPr lang="en-GB" sz="2000" dirty="0"/>
              <a:t>The NHSmail Digital Hero community is made up of NHS colleagues from across the service. You do not need to possess a set of digital skills and knowledge already, but you must be a passionate digital pioneer. The community will provide you with knowledge, skills and a network of likeminded individuals to help improve the way we all work together.</a:t>
            </a:r>
          </a:p>
        </p:txBody>
      </p:sp>
      <p:pic>
        <p:nvPicPr>
          <p:cNvPr id="6" name="Picture 5">
            <a:extLst>
              <a:ext uri="{FF2B5EF4-FFF2-40B4-BE49-F238E27FC236}">
                <a16:creationId xmlns:a16="http://schemas.microsoft.com/office/drawing/2014/main" id="{10B3B85A-2375-C40B-C93F-E91F2D777D26}"/>
              </a:ext>
            </a:extLst>
          </p:cNvPr>
          <p:cNvPicPr>
            <a:picLocks noChangeAspect="1"/>
          </p:cNvPicPr>
          <p:nvPr/>
        </p:nvPicPr>
        <p:blipFill>
          <a:blip r:embed="rId3"/>
          <a:stretch>
            <a:fillRect/>
          </a:stretch>
        </p:blipFill>
        <p:spPr>
          <a:xfrm>
            <a:off x="2486331" y="1699696"/>
            <a:ext cx="9081796" cy="4685241"/>
          </a:xfrm>
          <a:prstGeom prst="rect">
            <a:avLst/>
          </a:prstGeom>
        </p:spPr>
      </p:pic>
    </p:spTree>
    <p:extLst>
      <p:ext uri="{BB962C8B-B14F-4D97-AF65-F5344CB8AC3E}">
        <p14:creationId xmlns:p14="http://schemas.microsoft.com/office/powerpoint/2010/main" val="5501589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32152ED-8C6B-FDC5-2D8F-6018AE7A750D}"/>
              </a:ext>
            </a:extLst>
          </p:cNvPr>
          <p:cNvSpPr>
            <a:spLocks noGrp="1"/>
          </p:cNvSpPr>
          <p:nvPr>
            <p:ph type="body" sz="quarter" idx="10"/>
          </p:nvPr>
        </p:nvSpPr>
        <p:spPr/>
        <p:txBody>
          <a:bodyPr>
            <a:normAutofit lnSpcReduction="10000"/>
          </a:bodyPr>
          <a:lstStyle/>
          <a:p>
            <a:r>
              <a:rPr lang="en-GB" dirty="0"/>
              <a:t>MS Team meeting tools</a:t>
            </a:r>
          </a:p>
        </p:txBody>
      </p:sp>
      <p:graphicFrame>
        <p:nvGraphicFramePr>
          <p:cNvPr id="4" name="Diagram 3">
            <a:extLst>
              <a:ext uri="{FF2B5EF4-FFF2-40B4-BE49-F238E27FC236}">
                <a16:creationId xmlns:a16="http://schemas.microsoft.com/office/drawing/2014/main" id="{207AD30E-ECA4-B790-D87E-BB9FC5FA95F7}"/>
              </a:ext>
            </a:extLst>
          </p:cNvPr>
          <p:cNvGraphicFramePr/>
          <p:nvPr>
            <p:extLst>
              <p:ext uri="{D42A27DB-BD31-4B8C-83A1-F6EECF244321}">
                <p14:modId xmlns:p14="http://schemas.microsoft.com/office/powerpoint/2010/main" val="3738864574"/>
              </p:ext>
            </p:extLst>
          </p:nvPr>
        </p:nvGraphicFramePr>
        <p:xfrm>
          <a:off x="1128889" y="1078261"/>
          <a:ext cx="9934222"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299510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AEB12A0-55A7-5ED4-85B0-F08FB754A527}"/>
              </a:ext>
            </a:extLst>
          </p:cNvPr>
          <p:cNvSpPr>
            <a:spLocks noGrp="1"/>
          </p:cNvSpPr>
          <p:nvPr>
            <p:ph type="body" sz="quarter" idx="10"/>
          </p:nvPr>
        </p:nvSpPr>
        <p:spPr/>
        <p:txBody>
          <a:bodyPr>
            <a:normAutofit lnSpcReduction="10000"/>
          </a:bodyPr>
          <a:lstStyle/>
          <a:p>
            <a:r>
              <a:rPr lang="en-US" dirty="0">
                <a:solidFill>
                  <a:schemeClr val="accent1"/>
                </a:solidFill>
                <a:latin typeface="Arial"/>
                <a:cs typeface="Arial"/>
              </a:rPr>
              <a:t>Additional N365 Applications</a:t>
            </a:r>
            <a:endParaRPr lang="en-US" dirty="0">
              <a:solidFill>
                <a:schemeClr val="accent1"/>
              </a:solidFill>
            </a:endParaRPr>
          </a:p>
        </p:txBody>
      </p:sp>
      <p:graphicFrame>
        <p:nvGraphicFramePr>
          <p:cNvPr id="4" name="Diagram 3">
            <a:extLst>
              <a:ext uri="{FF2B5EF4-FFF2-40B4-BE49-F238E27FC236}">
                <a16:creationId xmlns:a16="http://schemas.microsoft.com/office/drawing/2014/main" id="{0FCF9F48-7230-8A9F-1454-4E1643254FF5}"/>
              </a:ext>
            </a:extLst>
          </p:cNvPr>
          <p:cNvGraphicFramePr/>
          <p:nvPr>
            <p:extLst>
              <p:ext uri="{D42A27DB-BD31-4B8C-83A1-F6EECF244321}">
                <p14:modId xmlns:p14="http://schemas.microsoft.com/office/powerpoint/2010/main" val="952366540"/>
              </p:ext>
            </p:extLst>
          </p:nvPr>
        </p:nvGraphicFramePr>
        <p:xfrm>
          <a:off x="671689" y="1898374"/>
          <a:ext cx="11129787" cy="4616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FE811D61-F1D0-3DB6-7786-1288FF8B1DBF}"/>
              </a:ext>
            </a:extLst>
          </p:cNvPr>
          <p:cNvSpPr txBox="1"/>
          <p:nvPr/>
        </p:nvSpPr>
        <p:spPr>
          <a:xfrm>
            <a:off x="671689" y="1322749"/>
            <a:ext cx="11129787" cy="1353191"/>
          </a:xfrm>
          <a:prstGeom prst="rect">
            <a:avLst/>
          </a:prstGeom>
          <a:noFill/>
        </p:spPr>
        <p:txBody>
          <a:bodyPr wrap="square" rtlCol="0">
            <a:spAutoFit/>
          </a:bodyPr>
          <a:lstStyle/>
          <a:p>
            <a:pPr>
              <a:lnSpc>
                <a:spcPct val="90000"/>
              </a:lnSpc>
              <a:spcBef>
                <a:spcPts val="1000"/>
              </a:spcBef>
            </a:pPr>
            <a:r>
              <a:rPr lang="en-US" sz="1600" dirty="0">
                <a:cs typeface="Arial" panose="020B0604020202020204" pitchFamily="34" charset="0"/>
              </a:rPr>
              <a:t>Click on the application you would like to learn more about below. Each link will direct you to Microsoft learning portal which provides guides and tips on each product.</a:t>
            </a:r>
            <a:endParaRPr lang="en-GB" sz="1600" dirty="0"/>
          </a:p>
          <a:p>
            <a:pPr>
              <a:lnSpc>
                <a:spcPct val="90000"/>
              </a:lnSpc>
              <a:spcBef>
                <a:spcPts val="1000"/>
              </a:spcBef>
            </a:pPr>
            <a:r>
              <a:rPr lang="en-US" sz="1600" i="1" dirty="0">
                <a:cs typeface="Arial" panose="020B0604020202020204" pitchFamily="34" charset="0"/>
              </a:rPr>
              <a:t>Please note some of these features may </a:t>
            </a:r>
            <a:r>
              <a:rPr lang="en-GB" sz="1600" i="1" dirty="0">
                <a:cs typeface="Arial" panose="020B0604020202020204" pitchFamily="34" charset="0"/>
              </a:rPr>
              <a:t>have limitations due to the N365 Tenancy. Please check with your IT team for more information.</a:t>
            </a:r>
            <a:endParaRPr lang="en-GB" sz="1600" dirty="0"/>
          </a:p>
          <a:p>
            <a:endParaRPr lang="en-GB" sz="1600" dirty="0"/>
          </a:p>
        </p:txBody>
      </p:sp>
    </p:spTree>
    <p:extLst>
      <p:ext uri="{BB962C8B-B14F-4D97-AF65-F5344CB8AC3E}">
        <p14:creationId xmlns:p14="http://schemas.microsoft.com/office/powerpoint/2010/main" val="26381609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132AC-5AD8-B5A7-2634-3ED5A10FA06B}"/>
              </a:ext>
            </a:extLst>
          </p:cNvPr>
          <p:cNvSpPr>
            <a:spLocks noGrp="1"/>
          </p:cNvSpPr>
          <p:nvPr>
            <p:ph type="ctrTitle"/>
          </p:nvPr>
        </p:nvSpPr>
        <p:spPr/>
        <p:txBody>
          <a:bodyPr>
            <a:normAutofit/>
          </a:bodyPr>
          <a:lstStyle/>
          <a:p>
            <a:r>
              <a:rPr lang="en-US" sz="6600" dirty="0">
                <a:latin typeface="Calibri Light"/>
                <a:cs typeface="Calibri Light"/>
              </a:rPr>
              <a:t>N365 – What’s out there?</a:t>
            </a:r>
            <a:endParaRPr lang="en-US" sz="6600" b="0" dirty="0">
              <a:latin typeface="Calibri Light"/>
              <a:cs typeface="Calibri Light"/>
            </a:endParaRPr>
          </a:p>
        </p:txBody>
      </p:sp>
      <p:sp>
        <p:nvSpPr>
          <p:cNvPr id="3" name="Content Placeholder 2">
            <a:extLst>
              <a:ext uri="{FF2B5EF4-FFF2-40B4-BE49-F238E27FC236}">
                <a16:creationId xmlns:a16="http://schemas.microsoft.com/office/drawing/2014/main" id="{953881F0-F598-3BA6-3286-C47F0512CF36}"/>
              </a:ext>
            </a:extLst>
          </p:cNvPr>
          <p:cNvSpPr>
            <a:spLocks noGrp="1"/>
          </p:cNvSpPr>
          <p:nvPr>
            <p:ph type="subTitle" idx="1"/>
          </p:nvPr>
        </p:nvSpPr>
        <p:spPr>
          <a:xfrm>
            <a:off x="5330501" y="3621441"/>
            <a:ext cx="6467303" cy="1578739"/>
          </a:xfrm>
        </p:spPr>
        <p:txBody>
          <a:bodyPr vert="horz" lIns="91440" tIns="45720" rIns="91440" bIns="45720" rtlCol="0" anchor="t">
            <a:normAutofit/>
          </a:bodyPr>
          <a:lstStyle/>
          <a:p>
            <a:r>
              <a:rPr lang="en-US" sz="2000" dirty="0">
                <a:latin typeface="Calibri"/>
                <a:cs typeface="Calibri"/>
              </a:rPr>
              <a:t>Any questions?</a:t>
            </a:r>
          </a:p>
        </p:txBody>
      </p:sp>
      <p:cxnSp>
        <p:nvCxnSpPr>
          <p:cNvPr id="4" name="Straight Arrow Connector 3">
            <a:extLst>
              <a:ext uri="{FF2B5EF4-FFF2-40B4-BE49-F238E27FC236}">
                <a16:creationId xmlns:a16="http://schemas.microsoft.com/office/drawing/2014/main" id="{1B765901-B071-2B13-906A-592D1E44FBBF}"/>
              </a:ext>
            </a:extLst>
          </p:cNvPr>
          <p:cNvCxnSpPr/>
          <p:nvPr/>
        </p:nvCxnSpPr>
        <p:spPr>
          <a:xfrm flipV="1">
            <a:off x="597571" y="3471073"/>
            <a:ext cx="11201676" cy="19739"/>
          </a:xfrm>
          <a:prstGeom prst="straightConnector1">
            <a:avLst/>
          </a:prstGeom>
          <a:ln w="12700">
            <a:solidFill>
              <a:schemeClr val="bg2">
                <a:lumMod val="90000"/>
              </a:schemeClr>
            </a:solidFill>
          </a:ln>
        </p:spPr>
        <p:style>
          <a:lnRef idx="1">
            <a:schemeClr val="accent2"/>
          </a:lnRef>
          <a:fillRef idx="0">
            <a:schemeClr val="accent2"/>
          </a:fillRef>
          <a:effectRef idx="0">
            <a:schemeClr val="accent2"/>
          </a:effectRef>
          <a:fontRef idx="minor">
            <a:schemeClr val="tx1"/>
          </a:fontRef>
        </p:style>
      </p:cxnSp>
      <p:sp>
        <p:nvSpPr>
          <p:cNvPr id="5" name="TextBox 4">
            <a:extLst>
              <a:ext uri="{FF2B5EF4-FFF2-40B4-BE49-F238E27FC236}">
                <a16:creationId xmlns:a16="http://schemas.microsoft.com/office/drawing/2014/main" id="{AAD6FAD9-B474-C529-B13D-DF79C2D4ADA9}"/>
              </a:ext>
            </a:extLst>
          </p:cNvPr>
          <p:cNvSpPr txBox="1"/>
          <p:nvPr/>
        </p:nvSpPr>
        <p:spPr>
          <a:xfrm>
            <a:off x="278257" y="5858674"/>
            <a:ext cx="4363523" cy="646331"/>
          </a:xfrm>
          <a:prstGeom prst="rect">
            <a:avLst/>
          </a:prstGeom>
          <a:noFill/>
        </p:spPr>
        <p:txBody>
          <a:bodyPr wrap="square" rtlCol="0">
            <a:spAutoFit/>
          </a:bodyPr>
          <a:lstStyle/>
          <a:p>
            <a:r>
              <a:rPr lang="en-US">
                <a:latin typeface="Calibri Light"/>
                <a:cs typeface="Calibri Light"/>
              </a:rPr>
              <a:t>Niamh Szywala – Digital Application Support</a:t>
            </a:r>
          </a:p>
          <a:p>
            <a:r>
              <a:rPr lang="en-US">
                <a:latin typeface="Calibri Light"/>
                <a:cs typeface="Calibri Light"/>
              </a:rPr>
              <a:t>Hertfordshire Community NHS Trust</a:t>
            </a:r>
            <a:endParaRPr lang="en-GB"/>
          </a:p>
        </p:txBody>
      </p:sp>
    </p:spTree>
    <p:extLst>
      <p:ext uri="{BB962C8B-B14F-4D97-AF65-F5344CB8AC3E}">
        <p14:creationId xmlns:p14="http://schemas.microsoft.com/office/powerpoint/2010/main" val="23771524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D6B29-8065-39F4-2127-BDFA78A71EF1}"/>
              </a:ext>
            </a:extLst>
          </p:cNvPr>
          <p:cNvSpPr>
            <a:spLocks noGrp="1"/>
          </p:cNvSpPr>
          <p:nvPr>
            <p:ph type="title"/>
          </p:nvPr>
        </p:nvSpPr>
        <p:spPr/>
        <p:txBody>
          <a:bodyPr/>
          <a:lstStyle/>
          <a:p>
            <a:r>
              <a:rPr lang="en-GB" dirty="0"/>
              <a:t>Agenda</a:t>
            </a:r>
          </a:p>
        </p:txBody>
      </p:sp>
      <p:graphicFrame>
        <p:nvGraphicFramePr>
          <p:cNvPr id="4" name="Content Placeholder 2">
            <a:extLst>
              <a:ext uri="{FF2B5EF4-FFF2-40B4-BE49-F238E27FC236}">
                <a16:creationId xmlns:a16="http://schemas.microsoft.com/office/drawing/2014/main" id="{00C28AE5-6B65-0AC2-ED34-FE8C1BDA4121}"/>
              </a:ext>
            </a:extLst>
          </p:cNvPr>
          <p:cNvGraphicFramePr>
            <a:graphicFrameLocks noGrp="1"/>
          </p:cNvGraphicFramePr>
          <p:nvPr>
            <p:ph idx="1"/>
            <p:extLst>
              <p:ext uri="{D42A27DB-BD31-4B8C-83A1-F6EECF244321}">
                <p14:modId xmlns:p14="http://schemas.microsoft.com/office/powerpoint/2010/main" val="1007680587"/>
              </p:ext>
            </p:extLst>
          </p:nvPr>
        </p:nvGraphicFramePr>
        <p:xfrm>
          <a:off x="490449" y="1636954"/>
          <a:ext cx="11058081" cy="45400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39385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0A946-4615-37D6-4977-3805BDBC11B0}"/>
              </a:ext>
            </a:extLst>
          </p:cNvPr>
          <p:cNvSpPr>
            <a:spLocks noGrp="1"/>
          </p:cNvSpPr>
          <p:nvPr>
            <p:ph type="title"/>
          </p:nvPr>
        </p:nvSpPr>
        <p:spPr>
          <a:xfrm>
            <a:off x="490450" y="556952"/>
            <a:ext cx="981511" cy="5665427"/>
          </a:xfrm>
        </p:spPr>
        <p:txBody>
          <a:bodyPr vert="vert270">
            <a:normAutofit/>
          </a:bodyPr>
          <a:lstStyle/>
          <a:p>
            <a:r>
              <a:rPr lang="en-GB" sz="5400" dirty="0"/>
              <a:t>MS Bookings</a:t>
            </a:r>
          </a:p>
        </p:txBody>
      </p:sp>
      <p:sp>
        <p:nvSpPr>
          <p:cNvPr id="3" name="Content Placeholder 2">
            <a:extLst>
              <a:ext uri="{FF2B5EF4-FFF2-40B4-BE49-F238E27FC236}">
                <a16:creationId xmlns:a16="http://schemas.microsoft.com/office/drawing/2014/main" id="{73C21352-AF71-FDEF-772A-E58A6B285AAC}"/>
              </a:ext>
            </a:extLst>
          </p:cNvPr>
          <p:cNvSpPr>
            <a:spLocks noGrp="1"/>
          </p:cNvSpPr>
          <p:nvPr>
            <p:ph idx="1"/>
          </p:nvPr>
        </p:nvSpPr>
        <p:spPr>
          <a:xfrm>
            <a:off x="591016" y="242152"/>
            <a:ext cx="11333560" cy="850668"/>
          </a:xfrm>
        </p:spPr>
        <p:txBody>
          <a:bodyPr anchor="ctr">
            <a:normAutofit/>
          </a:bodyPr>
          <a:lstStyle/>
          <a:p>
            <a:pPr marL="0" indent="0" algn="ctr">
              <a:lnSpc>
                <a:spcPct val="120000"/>
              </a:lnSpc>
              <a:buNone/>
            </a:pPr>
            <a:r>
              <a:rPr lang="en-GB" sz="2000" b="0" i="0" dirty="0"/>
              <a:t>Bookings includes a web-based booking page, which integrates with Outlook to optimise your calendar and give your customers the flexibility to book a time that works best for them.</a:t>
            </a:r>
          </a:p>
        </p:txBody>
      </p:sp>
      <p:pic>
        <p:nvPicPr>
          <p:cNvPr id="6" name="Online Media 2" title="Microsoft Bookings overview">
            <a:hlinkClick r:id="" action="ppaction://media"/>
            <a:extLst>
              <a:ext uri="{FF2B5EF4-FFF2-40B4-BE49-F238E27FC236}">
                <a16:creationId xmlns:a16="http://schemas.microsoft.com/office/drawing/2014/main" id="{1E442231-4C8C-D1F5-9F9E-F4EF634D22FC}"/>
              </a:ext>
            </a:extLst>
          </p:cNvPr>
          <p:cNvPicPr>
            <a:picLocks noRot="1" noChangeAspect="1"/>
          </p:cNvPicPr>
          <p:nvPr>
            <a:videoFile r:link="rId1"/>
          </p:nvPr>
        </p:nvPicPr>
        <p:blipFill>
          <a:blip r:embed="rId4"/>
          <a:stretch>
            <a:fillRect/>
          </a:stretch>
        </p:blipFill>
        <p:spPr>
          <a:xfrm>
            <a:off x="2011556" y="1092820"/>
            <a:ext cx="9373424" cy="5295985"/>
          </a:xfrm>
          <a:prstGeom prst="rect">
            <a:avLst/>
          </a:prstGeom>
          <a:effectLst>
            <a:softEdge rad="63500"/>
          </a:effectLst>
        </p:spPr>
      </p:pic>
    </p:spTree>
    <p:extLst>
      <p:ext uri="{BB962C8B-B14F-4D97-AF65-F5344CB8AC3E}">
        <p14:creationId xmlns:p14="http://schemas.microsoft.com/office/powerpoint/2010/main" val="2034334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0A946-4615-37D6-4977-3805BDBC11B0}"/>
              </a:ext>
            </a:extLst>
          </p:cNvPr>
          <p:cNvSpPr>
            <a:spLocks noGrp="1"/>
          </p:cNvSpPr>
          <p:nvPr>
            <p:ph type="title"/>
          </p:nvPr>
        </p:nvSpPr>
        <p:spPr>
          <a:xfrm>
            <a:off x="490450" y="556952"/>
            <a:ext cx="981511" cy="5665427"/>
          </a:xfrm>
        </p:spPr>
        <p:txBody>
          <a:bodyPr vert="vert270">
            <a:normAutofit/>
          </a:bodyPr>
          <a:lstStyle/>
          <a:p>
            <a:r>
              <a:rPr lang="en-GB" sz="5400" dirty="0"/>
              <a:t>MS Shifts</a:t>
            </a:r>
          </a:p>
        </p:txBody>
      </p:sp>
      <p:sp>
        <p:nvSpPr>
          <p:cNvPr id="3" name="Content Placeholder 2">
            <a:extLst>
              <a:ext uri="{FF2B5EF4-FFF2-40B4-BE49-F238E27FC236}">
                <a16:creationId xmlns:a16="http://schemas.microsoft.com/office/drawing/2014/main" id="{73C21352-AF71-FDEF-772A-E58A6B285AAC}"/>
              </a:ext>
            </a:extLst>
          </p:cNvPr>
          <p:cNvSpPr>
            <a:spLocks noGrp="1"/>
          </p:cNvSpPr>
          <p:nvPr>
            <p:ph idx="1"/>
          </p:nvPr>
        </p:nvSpPr>
        <p:spPr>
          <a:xfrm>
            <a:off x="591016" y="242152"/>
            <a:ext cx="11333560" cy="917575"/>
          </a:xfrm>
        </p:spPr>
        <p:txBody>
          <a:bodyPr vert="horz" lIns="91440" tIns="45720" rIns="91440" bIns="45720" rtlCol="0" anchor="ctr">
            <a:normAutofit/>
          </a:bodyPr>
          <a:lstStyle/>
          <a:p>
            <a:pPr marL="0" indent="0" algn="ctr">
              <a:lnSpc>
                <a:spcPct val="120000"/>
              </a:lnSpc>
              <a:buNone/>
            </a:pPr>
            <a:r>
              <a:rPr lang="en-GB" sz="2000" dirty="0"/>
              <a:t>Shifts in Microsoft Teams is a schedule management tool that helps you create, update, and manage schedules for your team.</a:t>
            </a:r>
            <a:endParaRPr lang="en-GB" sz="2000" b="1" u="sng" dirty="0">
              <a:solidFill>
                <a:schemeClr val="bg2"/>
              </a:solidFill>
            </a:endParaRPr>
          </a:p>
        </p:txBody>
      </p:sp>
      <p:pic>
        <p:nvPicPr>
          <p:cNvPr id="4" name="Online Media 6" title="What is Shifts in Microsoft Teams?">
            <a:hlinkClick r:id="" action="ppaction://media"/>
            <a:extLst>
              <a:ext uri="{FF2B5EF4-FFF2-40B4-BE49-F238E27FC236}">
                <a16:creationId xmlns:a16="http://schemas.microsoft.com/office/drawing/2014/main" id="{4A05A75B-92B0-C111-70DB-5D72783632AB}"/>
              </a:ext>
            </a:extLst>
          </p:cNvPr>
          <p:cNvPicPr>
            <a:picLocks noRot="1" noChangeAspect="1"/>
          </p:cNvPicPr>
          <p:nvPr>
            <a:videoFile r:link="rId1"/>
          </p:nvPr>
        </p:nvPicPr>
        <p:blipFill>
          <a:blip r:embed="rId4"/>
          <a:stretch>
            <a:fillRect/>
          </a:stretch>
        </p:blipFill>
        <p:spPr>
          <a:xfrm>
            <a:off x="1895190" y="1159727"/>
            <a:ext cx="9606157" cy="5427479"/>
          </a:xfrm>
          <a:prstGeom prst="rect">
            <a:avLst/>
          </a:prstGeom>
          <a:ln>
            <a:noFill/>
          </a:ln>
          <a:effectLst>
            <a:softEdge rad="112500"/>
          </a:effectLst>
        </p:spPr>
      </p:pic>
    </p:spTree>
    <p:extLst>
      <p:ext uri="{BB962C8B-B14F-4D97-AF65-F5344CB8AC3E}">
        <p14:creationId xmlns:p14="http://schemas.microsoft.com/office/powerpoint/2010/main" val="339480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0A946-4615-37D6-4977-3805BDBC11B0}"/>
              </a:ext>
            </a:extLst>
          </p:cNvPr>
          <p:cNvSpPr>
            <a:spLocks noGrp="1"/>
          </p:cNvSpPr>
          <p:nvPr>
            <p:ph type="title"/>
          </p:nvPr>
        </p:nvSpPr>
        <p:spPr>
          <a:xfrm>
            <a:off x="490450" y="556952"/>
            <a:ext cx="981511" cy="5665427"/>
          </a:xfrm>
        </p:spPr>
        <p:txBody>
          <a:bodyPr vert="vert270">
            <a:normAutofit/>
          </a:bodyPr>
          <a:lstStyle/>
          <a:p>
            <a:r>
              <a:rPr lang="en-GB" sz="5400" dirty="0"/>
              <a:t>MS Updates</a:t>
            </a:r>
          </a:p>
        </p:txBody>
      </p:sp>
      <p:sp>
        <p:nvSpPr>
          <p:cNvPr id="3" name="Content Placeholder 2">
            <a:extLst>
              <a:ext uri="{FF2B5EF4-FFF2-40B4-BE49-F238E27FC236}">
                <a16:creationId xmlns:a16="http://schemas.microsoft.com/office/drawing/2014/main" id="{73C21352-AF71-FDEF-772A-E58A6B285AAC}"/>
              </a:ext>
            </a:extLst>
          </p:cNvPr>
          <p:cNvSpPr>
            <a:spLocks noGrp="1"/>
          </p:cNvSpPr>
          <p:nvPr>
            <p:ph idx="1"/>
          </p:nvPr>
        </p:nvSpPr>
        <p:spPr>
          <a:xfrm>
            <a:off x="591016" y="242153"/>
            <a:ext cx="11333560" cy="1151750"/>
          </a:xfrm>
        </p:spPr>
        <p:txBody>
          <a:bodyPr vert="horz" lIns="91440" tIns="45720" rIns="91440" bIns="45720" rtlCol="0" anchor="ctr">
            <a:normAutofit/>
          </a:bodyPr>
          <a:lstStyle/>
          <a:p>
            <a:pPr marL="0" lvl="0" indent="0" algn="ctr">
              <a:lnSpc>
                <a:spcPct val="100000"/>
              </a:lnSpc>
              <a:buNone/>
            </a:pPr>
            <a:r>
              <a:rPr lang="en-GB" sz="2000" b="0" i="0" dirty="0"/>
              <a:t>The Updates app in Microsoft Teams provides a centralised place for members of your organisation to create, review, and submit updates. By creating update requests, you can use the Updates app to keep track of </a:t>
            </a:r>
            <a:r>
              <a:rPr lang="en-GB" sz="2000" dirty="0"/>
              <a:t>anything</a:t>
            </a:r>
            <a:r>
              <a:rPr lang="en-GB" sz="2000" b="0" i="0" dirty="0"/>
              <a:t> your organisation needs.</a:t>
            </a:r>
            <a:endParaRPr lang="en-GB" sz="2000" dirty="0"/>
          </a:p>
        </p:txBody>
      </p:sp>
      <p:pic>
        <p:nvPicPr>
          <p:cNvPr id="5" name="Online Media 4" title="Updates in Microsoft Teams allows you create, submit, and review employee updates">
            <a:hlinkClick r:id="" action="ppaction://media"/>
            <a:extLst>
              <a:ext uri="{FF2B5EF4-FFF2-40B4-BE49-F238E27FC236}">
                <a16:creationId xmlns:a16="http://schemas.microsoft.com/office/drawing/2014/main" id="{8D1449B6-7885-C3EB-0A97-0EC74F284056}"/>
              </a:ext>
            </a:extLst>
          </p:cNvPr>
          <p:cNvPicPr>
            <a:picLocks noRot="1" noChangeAspect="1"/>
          </p:cNvPicPr>
          <p:nvPr>
            <a:videoFile r:link="rId1"/>
          </p:nvPr>
        </p:nvPicPr>
        <p:blipFill>
          <a:blip r:embed="rId4"/>
          <a:stretch>
            <a:fillRect/>
          </a:stretch>
        </p:blipFill>
        <p:spPr>
          <a:xfrm>
            <a:off x="1985639" y="1323887"/>
            <a:ext cx="9366302" cy="5291961"/>
          </a:xfrm>
          <a:prstGeom prst="rect">
            <a:avLst/>
          </a:prstGeom>
          <a:ln>
            <a:noFill/>
          </a:ln>
          <a:effectLst>
            <a:softEdge rad="112500"/>
          </a:effectLst>
        </p:spPr>
      </p:pic>
    </p:spTree>
    <p:extLst>
      <p:ext uri="{BB962C8B-B14F-4D97-AF65-F5344CB8AC3E}">
        <p14:creationId xmlns:p14="http://schemas.microsoft.com/office/powerpoint/2010/main" val="3076394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0A946-4615-37D6-4977-3805BDBC11B0}"/>
              </a:ext>
            </a:extLst>
          </p:cNvPr>
          <p:cNvSpPr>
            <a:spLocks noGrp="1"/>
          </p:cNvSpPr>
          <p:nvPr>
            <p:ph type="title"/>
          </p:nvPr>
        </p:nvSpPr>
        <p:spPr>
          <a:xfrm>
            <a:off x="490450" y="556952"/>
            <a:ext cx="981511" cy="5665427"/>
          </a:xfrm>
        </p:spPr>
        <p:txBody>
          <a:bodyPr vert="vert270">
            <a:normAutofit/>
          </a:bodyPr>
          <a:lstStyle/>
          <a:p>
            <a:r>
              <a:rPr lang="en-GB" sz="5400" dirty="0"/>
              <a:t>Asset Booker</a:t>
            </a:r>
          </a:p>
        </p:txBody>
      </p:sp>
      <p:sp>
        <p:nvSpPr>
          <p:cNvPr id="3" name="Content Placeholder 2">
            <a:extLst>
              <a:ext uri="{FF2B5EF4-FFF2-40B4-BE49-F238E27FC236}">
                <a16:creationId xmlns:a16="http://schemas.microsoft.com/office/drawing/2014/main" id="{73C21352-AF71-FDEF-772A-E58A6B285AAC}"/>
              </a:ext>
            </a:extLst>
          </p:cNvPr>
          <p:cNvSpPr>
            <a:spLocks noGrp="1"/>
          </p:cNvSpPr>
          <p:nvPr>
            <p:ph idx="1"/>
          </p:nvPr>
        </p:nvSpPr>
        <p:spPr>
          <a:xfrm>
            <a:off x="591016" y="242152"/>
            <a:ext cx="11333560" cy="1118297"/>
          </a:xfrm>
        </p:spPr>
        <p:txBody>
          <a:bodyPr vert="horz" lIns="91440" tIns="45720" rIns="91440" bIns="45720" rtlCol="0" anchor="ctr">
            <a:normAutofit/>
          </a:bodyPr>
          <a:lstStyle/>
          <a:p>
            <a:pPr marL="0" indent="0" algn="ctr">
              <a:lnSpc>
                <a:spcPct val="100000"/>
              </a:lnSpc>
              <a:buNone/>
            </a:pPr>
            <a:r>
              <a:rPr lang="en-GB" sz="2000" dirty="0"/>
              <a:t>An application your organisation can use within Microsoft Teams to book assets such as desks, meeting rooms, car parking spaces, pool cars, specialist equipment. You define what and how the assets can be booked.</a:t>
            </a:r>
          </a:p>
        </p:txBody>
      </p:sp>
      <p:pic>
        <p:nvPicPr>
          <p:cNvPr id="6" name="Online Media 5" title="Asset Booker Features Dec 2022 - short! :)">
            <a:hlinkClick r:id="" action="ppaction://media"/>
            <a:extLst>
              <a:ext uri="{FF2B5EF4-FFF2-40B4-BE49-F238E27FC236}">
                <a16:creationId xmlns:a16="http://schemas.microsoft.com/office/drawing/2014/main" id="{390BCEDC-A2D4-3AFE-BF52-16196808697C}"/>
              </a:ext>
            </a:extLst>
          </p:cNvPr>
          <p:cNvPicPr>
            <a:picLocks noRot="1" noChangeAspect="1"/>
          </p:cNvPicPr>
          <p:nvPr>
            <a:videoFile r:link="rId1"/>
          </p:nvPr>
        </p:nvPicPr>
        <p:blipFill>
          <a:blip r:embed="rId4"/>
          <a:stretch>
            <a:fillRect/>
          </a:stretch>
        </p:blipFill>
        <p:spPr>
          <a:xfrm>
            <a:off x="1913538" y="1283150"/>
            <a:ext cx="9438403" cy="5332698"/>
          </a:xfrm>
          <a:prstGeom prst="rect">
            <a:avLst/>
          </a:prstGeom>
          <a:ln>
            <a:noFill/>
          </a:ln>
          <a:effectLst>
            <a:softEdge rad="112500"/>
          </a:effectLst>
        </p:spPr>
      </p:pic>
    </p:spTree>
    <p:extLst>
      <p:ext uri="{BB962C8B-B14F-4D97-AF65-F5344CB8AC3E}">
        <p14:creationId xmlns:p14="http://schemas.microsoft.com/office/powerpoint/2010/main" val="4217007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0A946-4615-37D6-4977-3805BDBC11B0}"/>
              </a:ext>
            </a:extLst>
          </p:cNvPr>
          <p:cNvSpPr>
            <a:spLocks noGrp="1"/>
          </p:cNvSpPr>
          <p:nvPr>
            <p:ph type="title"/>
          </p:nvPr>
        </p:nvSpPr>
        <p:spPr>
          <a:xfrm>
            <a:off x="490450" y="556952"/>
            <a:ext cx="981511" cy="5665427"/>
          </a:xfrm>
        </p:spPr>
        <p:txBody>
          <a:bodyPr vert="vert270">
            <a:normAutofit/>
          </a:bodyPr>
          <a:lstStyle/>
          <a:p>
            <a:r>
              <a:rPr lang="en-GB" sz="5400" dirty="0"/>
              <a:t>Viva Learning</a:t>
            </a:r>
          </a:p>
        </p:txBody>
      </p:sp>
      <p:sp>
        <p:nvSpPr>
          <p:cNvPr id="3" name="Content Placeholder 2">
            <a:extLst>
              <a:ext uri="{FF2B5EF4-FFF2-40B4-BE49-F238E27FC236}">
                <a16:creationId xmlns:a16="http://schemas.microsoft.com/office/drawing/2014/main" id="{73C21352-AF71-FDEF-772A-E58A6B285AAC}"/>
              </a:ext>
            </a:extLst>
          </p:cNvPr>
          <p:cNvSpPr>
            <a:spLocks noGrp="1"/>
          </p:cNvSpPr>
          <p:nvPr>
            <p:ph idx="1"/>
          </p:nvPr>
        </p:nvSpPr>
        <p:spPr>
          <a:xfrm>
            <a:off x="429220" y="242152"/>
            <a:ext cx="11333560" cy="1029087"/>
          </a:xfrm>
        </p:spPr>
        <p:txBody>
          <a:bodyPr vert="horz" lIns="91440" tIns="45720" rIns="91440" bIns="45720" rtlCol="0" anchor="ctr">
            <a:normAutofit/>
          </a:bodyPr>
          <a:lstStyle/>
          <a:p>
            <a:pPr marL="0" indent="0" algn="ctr">
              <a:lnSpc>
                <a:spcPct val="100000"/>
              </a:lnSpc>
              <a:buNone/>
            </a:pPr>
            <a:r>
              <a:rPr lang="en-GB" sz="2000" dirty="0"/>
              <a:t>Viva Learning is a centralised learning hub in Microsoft Teams that lets you seamlessly integrate learning and building skills into your day. In Viva Learning, your team can discover, share, recommend, and learn from content libraries provided by both your organisation and partners.</a:t>
            </a:r>
          </a:p>
        </p:txBody>
      </p:sp>
      <p:pic>
        <p:nvPicPr>
          <p:cNvPr id="4" name="Online Media 3" title="Microsoft Viva Learning Overview">
            <a:hlinkClick r:id="" action="ppaction://media"/>
            <a:extLst>
              <a:ext uri="{FF2B5EF4-FFF2-40B4-BE49-F238E27FC236}">
                <a16:creationId xmlns:a16="http://schemas.microsoft.com/office/drawing/2014/main" id="{4E933C52-C86B-0D75-2658-6DFDB2A259DE}"/>
              </a:ext>
            </a:extLst>
          </p:cNvPr>
          <p:cNvPicPr>
            <a:picLocks noRot="1" noChangeAspect="1"/>
          </p:cNvPicPr>
          <p:nvPr>
            <a:videoFile r:link="rId1"/>
          </p:nvPr>
        </p:nvPicPr>
        <p:blipFill>
          <a:blip r:embed="rId4"/>
          <a:stretch>
            <a:fillRect/>
          </a:stretch>
        </p:blipFill>
        <p:spPr>
          <a:xfrm>
            <a:off x="1962340" y="1266620"/>
            <a:ext cx="9467660" cy="5349228"/>
          </a:xfrm>
          <a:prstGeom prst="rect">
            <a:avLst/>
          </a:prstGeom>
          <a:ln>
            <a:noFill/>
          </a:ln>
          <a:effectLst>
            <a:softEdge rad="112500"/>
          </a:effectLst>
        </p:spPr>
      </p:pic>
    </p:spTree>
    <p:extLst>
      <p:ext uri="{BB962C8B-B14F-4D97-AF65-F5344CB8AC3E}">
        <p14:creationId xmlns:p14="http://schemas.microsoft.com/office/powerpoint/2010/main" val="2372993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0A946-4615-37D6-4977-3805BDBC11B0}"/>
              </a:ext>
            </a:extLst>
          </p:cNvPr>
          <p:cNvSpPr>
            <a:spLocks noGrp="1"/>
          </p:cNvSpPr>
          <p:nvPr>
            <p:ph type="title"/>
          </p:nvPr>
        </p:nvSpPr>
        <p:spPr>
          <a:xfrm>
            <a:off x="490450" y="556952"/>
            <a:ext cx="981511" cy="5665427"/>
          </a:xfrm>
        </p:spPr>
        <p:txBody>
          <a:bodyPr vert="vert270">
            <a:normAutofit/>
          </a:bodyPr>
          <a:lstStyle/>
          <a:p>
            <a:r>
              <a:rPr lang="en-GB" sz="5400" dirty="0"/>
              <a:t>Viva Insights</a:t>
            </a:r>
          </a:p>
        </p:txBody>
      </p:sp>
      <p:sp>
        <p:nvSpPr>
          <p:cNvPr id="3" name="Content Placeholder 2">
            <a:extLst>
              <a:ext uri="{FF2B5EF4-FFF2-40B4-BE49-F238E27FC236}">
                <a16:creationId xmlns:a16="http://schemas.microsoft.com/office/drawing/2014/main" id="{73C21352-AF71-FDEF-772A-E58A6B285AAC}"/>
              </a:ext>
            </a:extLst>
          </p:cNvPr>
          <p:cNvSpPr>
            <a:spLocks noGrp="1"/>
          </p:cNvSpPr>
          <p:nvPr>
            <p:ph idx="1"/>
          </p:nvPr>
        </p:nvSpPr>
        <p:spPr>
          <a:xfrm>
            <a:off x="429220" y="242152"/>
            <a:ext cx="11333560" cy="872970"/>
          </a:xfrm>
        </p:spPr>
        <p:txBody>
          <a:bodyPr vert="horz" lIns="91440" tIns="45720" rIns="91440" bIns="45720" rtlCol="0" anchor="ctr">
            <a:normAutofit/>
          </a:bodyPr>
          <a:lstStyle/>
          <a:p>
            <a:pPr marL="0" indent="0" algn="ctr">
              <a:lnSpc>
                <a:spcPct val="100000"/>
              </a:lnSpc>
              <a:buNone/>
            </a:pPr>
            <a:r>
              <a:rPr lang="en-GB" sz="2000" dirty="0"/>
              <a:t>Viva Insights helps people and businesses thrive with data-driven, privacy-protected insights and offers recommendations to improve productivity and wellbeing.</a:t>
            </a:r>
          </a:p>
        </p:txBody>
      </p:sp>
      <p:pic>
        <p:nvPicPr>
          <p:cNvPr id="5" name="Picture 4">
            <a:extLst>
              <a:ext uri="{FF2B5EF4-FFF2-40B4-BE49-F238E27FC236}">
                <a16:creationId xmlns:a16="http://schemas.microsoft.com/office/drawing/2014/main" id="{1A0EA397-ECEF-5190-DE05-DF2ABBAE3F2E}"/>
              </a:ext>
            </a:extLst>
          </p:cNvPr>
          <p:cNvPicPr>
            <a:picLocks noChangeAspect="1"/>
          </p:cNvPicPr>
          <p:nvPr/>
        </p:nvPicPr>
        <p:blipFill>
          <a:blip r:embed="rId3"/>
          <a:stretch>
            <a:fillRect/>
          </a:stretch>
        </p:blipFill>
        <p:spPr>
          <a:xfrm>
            <a:off x="1533191" y="1115122"/>
            <a:ext cx="10523367" cy="5500726"/>
          </a:xfrm>
          <a:prstGeom prst="rect">
            <a:avLst/>
          </a:prstGeom>
        </p:spPr>
      </p:pic>
    </p:spTree>
    <p:extLst>
      <p:ext uri="{BB962C8B-B14F-4D97-AF65-F5344CB8AC3E}">
        <p14:creationId xmlns:p14="http://schemas.microsoft.com/office/powerpoint/2010/main" val="466488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0A946-4615-37D6-4977-3805BDBC11B0}"/>
              </a:ext>
            </a:extLst>
          </p:cNvPr>
          <p:cNvSpPr>
            <a:spLocks noGrp="1"/>
          </p:cNvSpPr>
          <p:nvPr>
            <p:ph type="title"/>
          </p:nvPr>
        </p:nvSpPr>
        <p:spPr>
          <a:xfrm>
            <a:off x="490450" y="556952"/>
            <a:ext cx="981511" cy="5665427"/>
          </a:xfrm>
        </p:spPr>
        <p:txBody>
          <a:bodyPr vert="vert270">
            <a:normAutofit/>
          </a:bodyPr>
          <a:lstStyle/>
          <a:p>
            <a:r>
              <a:rPr lang="en-GB" sz="5400" dirty="0"/>
              <a:t>Viva Insights</a:t>
            </a:r>
          </a:p>
        </p:txBody>
      </p:sp>
      <p:sp>
        <p:nvSpPr>
          <p:cNvPr id="3" name="Content Placeholder 2">
            <a:extLst>
              <a:ext uri="{FF2B5EF4-FFF2-40B4-BE49-F238E27FC236}">
                <a16:creationId xmlns:a16="http://schemas.microsoft.com/office/drawing/2014/main" id="{73C21352-AF71-FDEF-772A-E58A6B285AAC}"/>
              </a:ext>
            </a:extLst>
          </p:cNvPr>
          <p:cNvSpPr>
            <a:spLocks noGrp="1"/>
          </p:cNvSpPr>
          <p:nvPr>
            <p:ph idx="1"/>
          </p:nvPr>
        </p:nvSpPr>
        <p:spPr>
          <a:xfrm>
            <a:off x="429220" y="242152"/>
            <a:ext cx="11333560" cy="872970"/>
          </a:xfrm>
        </p:spPr>
        <p:txBody>
          <a:bodyPr vert="horz" lIns="91440" tIns="45720" rIns="91440" bIns="45720" rtlCol="0" anchor="ctr">
            <a:normAutofit/>
          </a:bodyPr>
          <a:lstStyle/>
          <a:p>
            <a:pPr marL="0" indent="0" algn="ctr">
              <a:lnSpc>
                <a:spcPct val="100000"/>
              </a:lnSpc>
              <a:buNone/>
            </a:pPr>
            <a:r>
              <a:rPr lang="en-GB" sz="2000" dirty="0"/>
              <a:t>Viva Insights helps people and businesses thrive with data-driven, privacy-protected insights and offers recommendations to improve productivity and wellbeing.</a:t>
            </a:r>
          </a:p>
        </p:txBody>
      </p:sp>
      <p:pic>
        <p:nvPicPr>
          <p:cNvPr id="6" name="Picture 5">
            <a:extLst>
              <a:ext uri="{FF2B5EF4-FFF2-40B4-BE49-F238E27FC236}">
                <a16:creationId xmlns:a16="http://schemas.microsoft.com/office/drawing/2014/main" id="{6668FF83-3F1E-17B9-B62F-D61FEA12262C}"/>
              </a:ext>
            </a:extLst>
          </p:cNvPr>
          <p:cNvPicPr>
            <a:picLocks noChangeAspect="1"/>
          </p:cNvPicPr>
          <p:nvPr/>
        </p:nvPicPr>
        <p:blipFill>
          <a:blip r:embed="rId3"/>
          <a:stretch>
            <a:fillRect/>
          </a:stretch>
        </p:blipFill>
        <p:spPr>
          <a:xfrm>
            <a:off x="1533191" y="1115122"/>
            <a:ext cx="10541620" cy="5501890"/>
          </a:xfrm>
          <a:prstGeom prst="rect">
            <a:avLst/>
          </a:prstGeom>
        </p:spPr>
      </p:pic>
    </p:spTree>
    <p:extLst>
      <p:ext uri="{BB962C8B-B14F-4D97-AF65-F5344CB8AC3E}">
        <p14:creationId xmlns:p14="http://schemas.microsoft.com/office/powerpoint/2010/main" val="4044118236"/>
      </p:ext>
    </p:extLst>
  </p:cSld>
  <p:clrMapOvr>
    <a:masterClrMapping/>
  </p:clrMapOvr>
</p:sld>
</file>

<file path=ppt/theme/theme1.xml><?xml version="1.0" encoding="utf-8"?>
<a:theme xmlns:a="http://schemas.openxmlformats.org/drawingml/2006/main" name="HCT Powerpoint Theme">
  <a:themeElements>
    <a:clrScheme name="HCT 1">
      <a:dk1>
        <a:sysClr val="windowText" lastClr="000000"/>
      </a:dk1>
      <a:lt1>
        <a:sysClr val="window" lastClr="FFFFFF"/>
      </a:lt1>
      <a:dk2>
        <a:srgbClr val="005EB8"/>
      </a:dk2>
      <a:lt2>
        <a:srgbClr val="DBCEC5"/>
      </a:lt2>
      <a:accent1>
        <a:srgbClr val="AE2573"/>
      </a:accent1>
      <a:accent2>
        <a:srgbClr val="01AACE"/>
      </a:accent2>
      <a:accent3>
        <a:srgbClr val="ED8B00"/>
      </a:accent3>
      <a:accent4>
        <a:srgbClr val="E6A2CA"/>
      </a:accent4>
      <a:accent5>
        <a:srgbClr val="A3DCE8"/>
      </a:accent5>
      <a:accent6>
        <a:srgbClr val="F7CE6D"/>
      </a:accent6>
      <a:hlink>
        <a:srgbClr val="0000FF"/>
      </a:hlink>
      <a:folHlink>
        <a:srgbClr val="800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5f0ef7c-15a0-42e5-8029-64ac7f679092">
      <Terms xmlns="http://schemas.microsoft.com/office/infopath/2007/PartnerControls"/>
    </lcf76f155ced4ddcb4097134ff3c332f>
    <TaxCatchAll xmlns="8f5d9ec7-e2dd-4709-ad84-1bee4d5f0a4d" xsi:nil="true"/>
    <SharedWithUsers xmlns="c2d321f0-d726-4420-aa60-5b671ad9e5d2">
      <UserInfo>
        <DisplayName>BACON, David (HERTFORDSHIRE COMMUNITY NHS TRUST)</DisplayName>
        <AccountId>169</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3B99395208F364B8E0435BF028FEC08" ma:contentTypeVersion="15" ma:contentTypeDescription="Create a new document." ma:contentTypeScope="" ma:versionID="bf5e712cae7ba6aa994f869a6875b60a">
  <xsd:schema xmlns:xsd="http://www.w3.org/2001/XMLSchema" xmlns:xs="http://www.w3.org/2001/XMLSchema" xmlns:p="http://schemas.microsoft.com/office/2006/metadata/properties" xmlns:ns2="05f0ef7c-15a0-42e5-8029-64ac7f679092" xmlns:ns3="8f5d9ec7-e2dd-4709-ad84-1bee4d5f0a4d" xmlns:ns4="c2d321f0-d726-4420-aa60-5b671ad9e5d2" targetNamespace="http://schemas.microsoft.com/office/2006/metadata/properties" ma:root="true" ma:fieldsID="459410d7e0bc80a17880d37a9e42681a" ns2:_="" ns3:_="" ns4:_="">
    <xsd:import namespace="05f0ef7c-15a0-42e5-8029-64ac7f679092"/>
    <xsd:import namespace="8f5d9ec7-e2dd-4709-ad84-1bee4d5f0a4d"/>
    <xsd:import namespace="c2d321f0-d726-4420-aa60-5b671ad9e5d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4:SharedWithUsers" minOccurs="0"/>
                <xsd:element ref="ns4: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f0ef7c-15a0-42e5-8029-64ac7f6790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2cd38df2-dab6-48e9-bb76-42d0e663aaa4"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f5d9ec7-e2dd-4709-ad84-1bee4d5f0a4d"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a1806a2c-5050-4490-821c-120082b1ae7a}" ma:internalName="TaxCatchAll" ma:showField="CatchAllData" ma:web="8f5d9ec7-e2dd-4709-ad84-1bee4d5f0a4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2d321f0-d726-4420-aa60-5b671ad9e5d2"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E3CCC5F-FE37-46A3-99CF-1354FD9D9C10}">
  <ds:schemaRefs>
    <ds:schemaRef ds:uri="746c6281-836e-436f-b5d5-e994418ef32c"/>
    <ds:schemaRef ds:uri="913fc83e-ce5c-400e-af44-790f92063708"/>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EA6CC6DC-71F4-42D6-8000-49AD134E2156}"/>
</file>

<file path=customXml/itemProps3.xml><?xml version="1.0" encoding="utf-8"?>
<ds:datastoreItem xmlns:ds="http://schemas.openxmlformats.org/officeDocument/2006/customXml" ds:itemID="{AB43A7EB-11AB-4D10-A469-A3C3B363B8DC}">
  <ds:schemaRefs>
    <ds:schemaRef ds:uri="http://schemas.microsoft.com/sharepoint/v3/contenttype/forms"/>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emplate/>
  <TotalTime>640</TotalTime>
  <Words>701</Words>
  <Application>Microsoft Office PowerPoint</Application>
  <PresentationFormat>Widescreen</PresentationFormat>
  <Paragraphs>83</Paragraphs>
  <Slides>14</Slides>
  <Notes>13</Notes>
  <HiddenSlides>0</HiddenSlides>
  <MMClips>6</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Arial,Sans-Serif</vt:lpstr>
      <vt:lpstr>Calibri</vt:lpstr>
      <vt:lpstr>Calibri Light</vt:lpstr>
      <vt:lpstr>HCT Powerpoint Theme</vt:lpstr>
      <vt:lpstr>N365 – What’s out there?</vt:lpstr>
      <vt:lpstr>Agenda</vt:lpstr>
      <vt:lpstr>MS Bookings</vt:lpstr>
      <vt:lpstr>MS Shifts</vt:lpstr>
      <vt:lpstr>MS Updates</vt:lpstr>
      <vt:lpstr>Asset Booker</vt:lpstr>
      <vt:lpstr>Viva Learning</vt:lpstr>
      <vt:lpstr>Viva Insights</vt:lpstr>
      <vt:lpstr>Viva Insights</vt:lpstr>
      <vt:lpstr>Power  Automate</vt:lpstr>
      <vt:lpstr>Digital Hero's Community</vt:lpstr>
      <vt:lpstr>PowerPoint Presentation</vt:lpstr>
      <vt:lpstr>PowerPoint Presentation</vt:lpstr>
      <vt:lpstr>N365 – What’s out there?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dc:creator>
  <cp:lastModifiedBy>SZYWALA, Niamh (HERTFORDSHIRE COMMUNITY NHS TRUST)</cp:lastModifiedBy>
  <cp:revision>20</cp:revision>
  <dcterms:created xsi:type="dcterms:W3CDTF">2019-11-21T15:09:26Z</dcterms:created>
  <dcterms:modified xsi:type="dcterms:W3CDTF">2024-06-26T09:32:18Z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0x0101001B45BE9F56A6FB499DEE635ABE863339</vt:lpwstr>
  </property>
  <property fmtid="{D5CDD505-2E9C-101B-9397-08002B2CF9AE}" pid="3" name="MediaServiceImageTags">
    <vt:lpwstr/>
  </property>
</Properties>
</file>